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7620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08171-3D58-4B16-A308-0BD9A3090D5B}" type="datetimeFigureOut">
              <a:rPr lang="en-US" smtClean="0"/>
              <a:t>1/20/2015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4575B-C631-47D4-9861-B2B5CAE254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726673" y="868277"/>
            <a:ext cx="6702945" cy="1490107"/>
            <a:chOff x="1726673" y="868277"/>
            <a:chExt cx="6702945" cy="1490107"/>
          </a:xfrm>
        </p:grpSpPr>
        <p:sp>
          <p:nvSpPr>
            <p:cNvPr id="2" name="Freeform 1"/>
            <p:cNvSpPr/>
            <p:nvPr/>
          </p:nvSpPr>
          <p:spPr>
            <a:xfrm>
              <a:off x="1726673" y="894922"/>
              <a:ext cx="539362" cy="810695"/>
            </a:xfrm>
            <a:custGeom>
              <a:avLst/>
              <a:gdLst/>
              <a:ahLst/>
              <a:cxnLst/>
              <a:rect l="0" t="0" r="0" b="0"/>
              <a:pathLst>
                <a:path w="539362" h="810695">
                  <a:moveTo>
                    <a:pt x="368498" y="0"/>
                  </a:moveTo>
                  <a:lnTo>
                    <a:pt x="356763" y="67"/>
                  </a:lnTo>
                  <a:lnTo>
                    <a:pt x="345634" y="707"/>
                  </a:lnTo>
                  <a:lnTo>
                    <a:pt x="334040" y="2003"/>
                  </a:lnTo>
                  <a:lnTo>
                    <a:pt x="322052" y="3863"/>
                  </a:lnTo>
                  <a:lnTo>
                    <a:pt x="310040" y="6180"/>
                  </a:lnTo>
                  <a:lnTo>
                    <a:pt x="298233" y="8842"/>
                  </a:lnTo>
                  <a:lnTo>
                    <a:pt x="286533" y="11593"/>
                  </a:lnTo>
                  <a:lnTo>
                    <a:pt x="274616" y="14051"/>
                  </a:lnTo>
                  <a:lnTo>
                    <a:pt x="262299" y="16038"/>
                  </a:lnTo>
                  <a:lnTo>
                    <a:pt x="249400" y="17709"/>
                  </a:lnTo>
                  <a:lnTo>
                    <a:pt x="235670" y="19445"/>
                  </a:lnTo>
                  <a:lnTo>
                    <a:pt x="221051" y="21463"/>
                  </a:lnTo>
                  <a:lnTo>
                    <a:pt x="205487" y="23651"/>
                  </a:lnTo>
                  <a:lnTo>
                    <a:pt x="188828" y="25666"/>
                  </a:lnTo>
                  <a:lnTo>
                    <a:pt x="171111" y="27319"/>
                  </a:lnTo>
                  <a:lnTo>
                    <a:pt x="152825" y="28581"/>
                  </a:lnTo>
                  <a:lnTo>
                    <a:pt x="134783" y="29504"/>
                  </a:lnTo>
                  <a:lnTo>
                    <a:pt x="117430" y="30163"/>
                  </a:lnTo>
                  <a:lnTo>
                    <a:pt x="100847" y="30792"/>
                  </a:lnTo>
                  <a:lnTo>
                    <a:pt x="84944" y="31755"/>
                  </a:lnTo>
                  <a:lnTo>
                    <a:pt x="69593" y="33236"/>
                  </a:lnTo>
                  <a:lnTo>
                    <a:pt x="55147" y="35725"/>
                  </a:lnTo>
                  <a:lnTo>
                    <a:pt x="42417" y="40064"/>
                  </a:lnTo>
                  <a:lnTo>
                    <a:pt x="31712" y="46550"/>
                  </a:lnTo>
                  <a:lnTo>
                    <a:pt x="23201" y="55162"/>
                  </a:lnTo>
                  <a:lnTo>
                    <a:pt x="17150" y="65834"/>
                  </a:lnTo>
                  <a:lnTo>
                    <a:pt x="13453" y="78305"/>
                  </a:lnTo>
                  <a:lnTo>
                    <a:pt x="11731" y="92049"/>
                  </a:lnTo>
                  <a:lnTo>
                    <a:pt x="11539" y="106403"/>
                  </a:lnTo>
                  <a:lnTo>
                    <a:pt x="12475" y="120940"/>
                  </a:lnTo>
                  <a:lnTo>
                    <a:pt x="14217" y="135459"/>
                  </a:lnTo>
                  <a:lnTo>
                    <a:pt x="16522" y="149893"/>
                  </a:lnTo>
                  <a:lnTo>
                    <a:pt x="19216" y="164238"/>
                  </a:lnTo>
                  <a:lnTo>
                    <a:pt x="22175" y="178668"/>
                  </a:lnTo>
                  <a:lnTo>
                    <a:pt x="25315" y="193510"/>
                  </a:lnTo>
                  <a:lnTo>
                    <a:pt x="28572" y="208905"/>
                  </a:lnTo>
                  <a:lnTo>
                    <a:pt x="31743" y="224670"/>
                  </a:lnTo>
                  <a:lnTo>
                    <a:pt x="34492" y="240407"/>
                  </a:lnTo>
                  <a:lnTo>
                    <a:pt x="36679" y="255882"/>
                  </a:lnTo>
                  <a:lnTo>
                    <a:pt x="38487" y="271036"/>
                  </a:lnTo>
                  <a:lnTo>
                    <a:pt x="40315" y="285898"/>
                  </a:lnTo>
                  <a:lnTo>
                    <a:pt x="42395" y="300524"/>
                  </a:lnTo>
                  <a:lnTo>
                    <a:pt x="44624" y="314974"/>
                  </a:lnTo>
                  <a:lnTo>
                    <a:pt x="46667" y="329296"/>
                  </a:lnTo>
                  <a:lnTo>
                    <a:pt x="48348" y="343496"/>
                  </a:lnTo>
                  <a:lnTo>
                    <a:pt x="49989" y="356444"/>
                  </a:lnTo>
                  <a:lnTo>
                    <a:pt x="52955" y="365567"/>
                  </a:lnTo>
                  <a:lnTo>
                    <a:pt x="57992" y="369539"/>
                  </a:lnTo>
                  <a:lnTo>
                    <a:pt x="64276" y="369055"/>
                  </a:lnTo>
                  <a:lnTo>
                    <a:pt x="71504" y="365329"/>
                  </a:lnTo>
                  <a:lnTo>
                    <a:pt x="79553" y="359701"/>
                  </a:lnTo>
                  <a:lnTo>
                    <a:pt x="88280" y="353514"/>
                  </a:lnTo>
                  <a:lnTo>
                    <a:pt x="97537" y="347525"/>
                  </a:lnTo>
                  <a:lnTo>
                    <a:pt x="107350" y="342005"/>
                  </a:lnTo>
                  <a:lnTo>
                    <a:pt x="117916" y="336974"/>
                  </a:lnTo>
                  <a:lnTo>
                    <a:pt x="129286" y="332361"/>
                  </a:lnTo>
                  <a:lnTo>
                    <a:pt x="141530" y="328072"/>
                  </a:lnTo>
                  <a:lnTo>
                    <a:pt x="154813" y="324021"/>
                  </a:lnTo>
                  <a:lnTo>
                    <a:pt x="169123" y="320148"/>
                  </a:lnTo>
                  <a:lnTo>
                    <a:pt x="184309" y="316731"/>
                  </a:lnTo>
                  <a:lnTo>
                    <a:pt x="200181" y="314347"/>
                  </a:lnTo>
                  <a:lnTo>
                    <a:pt x="216566" y="313228"/>
                  </a:lnTo>
                  <a:lnTo>
                    <a:pt x="233483" y="313292"/>
                  </a:lnTo>
                  <a:lnTo>
                    <a:pt x="251132" y="314324"/>
                  </a:lnTo>
                  <a:lnTo>
                    <a:pt x="269556" y="316100"/>
                  </a:lnTo>
                  <a:lnTo>
                    <a:pt x="288506" y="318750"/>
                  </a:lnTo>
                  <a:lnTo>
                    <a:pt x="307534" y="322731"/>
                  </a:lnTo>
                  <a:lnTo>
                    <a:pt x="326361" y="328181"/>
                  </a:lnTo>
                  <a:lnTo>
                    <a:pt x="344581" y="334789"/>
                  </a:lnTo>
                  <a:lnTo>
                    <a:pt x="361589" y="341988"/>
                  </a:lnTo>
                  <a:lnTo>
                    <a:pt x="377170" y="349384"/>
                  </a:lnTo>
                  <a:lnTo>
                    <a:pt x="391276" y="356790"/>
                  </a:lnTo>
                  <a:lnTo>
                    <a:pt x="403846" y="364135"/>
                  </a:lnTo>
                  <a:lnTo>
                    <a:pt x="415010" y="371405"/>
                  </a:lnTo>
                  <a:lnTo>
                    <a:pt x="425018" y="378608"/>
                  </a:lnTo>
                  <a:lnTo>
                    <a:pt x="434143" y="385758"/>
                  </a:lnTo>
                  <a:lnTo>
                    <a:pt x="442622" y="392869"/>
                  </a:lnTo>
                  <a:lnTo>
                    <a:pt x="450642" y="399951"/>
                  </a:lnTo>
                  <a:lnTo>
                    <a:pt x="458343" y="407013"/>
                  </a:lnTo>
                  <a:lnTo>
                    <a:pt x="465818" y="414066"/>
                  </a:lnTo>
                  <a:lnTo>
                    <a:pt x="472975" y="421277"/>
                  </a:lnTo>
                  <a:lnTo>
                    <a:pt x="479554" y="428958"/>
                  </a:lnTo>
                  <a:lnTo>
                    <a:pt x="485464" y="437239"/>
                  </a:lnTo>
                  <a:lnTo>
                    <a:pt x="490924" y="446089"/>
                  </a:lnTo>
                  <a:lnTo>
                    <a:pt x="496357" y="455409"/>
                  </a:lnTo>
                  <a:lnTo>
                    <a:pt x="502011" y="465100"/>
                  </a:lnTo>
                  <a:lnTo>
                    <a:pt x="507792" y="475558"/>
                  </a:lnTo>
                  <a:lnTo>
                    <a:pt x="513373" y="487627"/>
                  </a:lnTo>
                  <a:lnTo>
                    <a:pt x="518574" y="501636"/>
                  </a:lnTo>
                  <a:lnTo>
                    <a:pt x="523371" y="517283"/>
                  </a:lnTo>
                  <a:lnTo>
                    <a:pt x="527819" y="533928"/>
                  </a:lnTo>
                  <a:lnTo>
                    <a:pt x="531986" y="551082"/>
                  </a:lnTo>
                  <a:lnTo>
                    <a:pt x="535613" y="568311"/>
                  </a:lnTo>
                  <a:lnTo>
                    <a:pt x="538145" y="585170"/>
                  </a:lnTo>
                  <a:lnTo>
                    <a:pt x="539361" y="601471"/>
                  </a:lnTo>
                  <a:lnTo>
                    <a:pt x="539194" y="617382"/>
                  </a:lnTo>
                  <a:lnTo>
                    <a:pt x="537562" y="633298"/>
                  </a:lnTo>
                  <a:lnTo>
                    <a:pt x="534573" y="649444"/>
                  </a:lnTo>
                  <a:lnTo>
                    <a:pt x="530465" y="665392"/>
                  </a:lnTo>
                  <a:lnTo>
                    <a:pt x="525499" y="680196"/>
                  </a:lnTo>
                  <a:lnTo>
                    <a:pt x="519904" y="693411"/>
                  </a:lnTo>
                  <a:lnTo>
                    <a:pt x="513862" y="705082"/>
                  </a:lnTo>
                  <a:lnTo>
                    <a:pt x="507508" y="715463"/>
                  </a:lnTo>
                  <a:lnTo>
                    <a:pt x="500939" y="724854"/>
                  </a:lnTo>
                  <a:lnTo>
                    <a:pt x="494223" y="733518"/>
                  </a:lnTo>
                  <a:lnTo>
                    <a:pt x="487408" y="741665"/>
                  </a:lnTo>
                  <a:lnTo>
                    <a:pt x="480521" y="749447"/>
                  </a:lnTo>
                  <a:lnTo>
                    <a:pt x="473421" y="756813"/>
                  </a:lnTo>
                  <a:lnTo>
                    <a:pt x="465815" y="763534"/>
                  </a:lnTo>
                  <a:lnTo>
                    <a:pt x="457583" y="769535"/>
                  </a:lnTo>
                  <a:lnTo>
                    <a:pt x="448766" y="774886"/>
                  </a:lnTo>
                  <a:lnTo>
                    <a:pt x="439469" y="779714"/>
                  </a:lnTo>
                  <a:lnTo>
                    <a:pt x="429801" y="784148"/>
                  </a:lnTo>
                  <a:lnTo>
                    <a:pt x="419699" y="788296"/>
                  </a:lnTo>
                  <a:lnTo>
                    <a:pt x="408933" y="792242"/>
                  </a:lnTo>
                  <a:lnTo>
                    <a:pt x="397430" y="796043"/>
                  </a:lnTo>
                  <a:lnTo>
                    <a:pt x="385265" y="799580"/>
                  </a:lnTo>
                  <a:lnTo>
                    <a:pt x="372567" y="802576"/>
                  </a:lnTo>
                  <a:lnTo>
                    <a:pt x="359468" y="804923"/>
                  </a:lnTo>
                  <a:lnTo>
                    <a:pt x="346078" y="806667"/>
                  </a:lnTo>
                  <a:lnTo>
                    <a:pt x="332484" y="807921"/>
                  </a:lnTo>
                  <a:lnTo>
                    <a:pt x="318747" y="808802"/>
                  </a:lnTo>
                  <a:lnTo>
                    <a:pt x="304912" y="809411"/>
                  </a:lnTo>
                  <a:lnTo>
                    <a:pt x="291011" y="809828"/>
                  </a:lnTo>
                  <a:lnTo>
                    <a:pt x="277065" y="810111"/>
                  </a:lnTo>
                  <a:lnTo>
                    <a:pt x="263088" y="810303"/>
                  </a:lnTo>
                  <a:lnTo>
                    <a:pt x="249092" y="810433"/>
                  </a:lnTo>
                  <a:lnTo>
                    <a:pt x="235077" y="810519"/>
                  </a:lnTo>
                  <a:lnTo>
                    <a:pt x="220884" y="810577"/>
                  </a:lnTo>
                  <a:lnTo>
                    <a:pt x="206210" y="810616"/>
                  </a:lnTo>
                  <a:lnTo>
                    <a:pt x="190932" y="810642"/>
                  </a:lnTo>
                  <a:lnTo>
                    <a:pt x="175246" y="810659"/>
                  </a:lnTo>
                  <a:lnTo>
                    <a:pt x="159564" y="810671"/>
                  </a:lnTo>
                  <a:lnTo>
                    <a:pt x="144125" y="810679"/>
                  </a:lnTo>
                  <a:lnTo>
                    <a:pt x="128996" y="810684"/>
                  </a:lnTo>
                  <a:lnTo>
                    <a:pt x="114152" y="810687"/>
                  </a:lnTo>
                  <a:lnTo>
                    <a:pt x="99536" y="810689"/>
                  </a:lnTo>
                  <a:lnTo>
                    <a:pt x="85094" y="810691"/>
                  </a:lnTo>
                  <a:lnTo>
                    <a:pt x="70776" y="810692"/>
                  </a:lnTo>
                  <a:lnTo>
                    <a:pt x="56566" y="810693"/>
                  </a:lnTo>
                  <a:lnTo>
                    <a:pt x="43041" y="810693"/>
                  </a:lnTo>
                  <a:lnTo>
                    <a:pt x="30039" y="810694"/>
                  </a:lnTo>
                  <a:lnTo>
                    <a:pt x="16419" y="810694"/>
                  </a:lnTo>
                  <a:lnTo>
                    <a:pt x="0" y="81069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1642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5642" y="926507"/>
              <a:ext cx="336166" cy="766686"/>
            </a:xfrm>
            <a:custGeom>
              <a:avLst/>
              <a:gdLst/>
              <a:ahLst/>
              <a:cxnLst/>
              <a:rect l="0" t="0" r="0" b="0"/>
              <a:pathLst>
                <a:path w="336166" h="766686">
                  <a:moveTo>
                    <a:pt x="239207" y="0"/>
                  </a:moveTo>
                  <a:lnTo>
                    <a:pt x="233273" y="8869"/>
                  </a:lnTo>
                  <a:lnTo>
                    <a:pt x="227068" y="17856"/>
                  </a:lnTo>
                  <a:lnTo>
                    <a:pt x="219982" y="27846"/>
                  </a:lnTo>
                  <a:lnTo>
                    <a:pt x="212387" y="38654"/>
                  </a:lnTo>
                  <a:lnTo>
                    <a:pt x="205037" y="49817"/>
                  </a:lnTo>
                  <a:lnTo>
                    <a:pt x="198345" y="61023"/>
                  </a:lnTo>
                  <a:lnTo>
                    <a:pt x="192223" y="72135"/>
                  </a:lnTo>
                  <a:lnTo>
                    <a:pt x="186278" y="83119"/>
                  </a:lnTo>
                  <a:lnTo>
                    <a:pt x="180244" y="93985"/>
                  </a:lnTo>
                  <a:lnTo>
                    <a:pt x="174022" y="104755"/>
                  </a:lnTo>
                  <a:lnTo>
                    <a:pt x="167605" y="115452"/>
                  </a:lnTo>
                  <a:lnTo>
                    <a:pt x="161022" y="126097"/>
                  </a:lnTo>
                  <a:lnTo>
                    <a:pt x="154312" y="136706"/>
                  </a:lnTo>
                  <a:lnTo>
                    <a:pt x="147507" y="147288"/>
                  </a:lnTo>
                  <a:lnTo>
                    <a:pt x="140635" y="157858"/>
                  </a:lnTo>
                  <a:lnTo>
                    <a:pt x="133716" y="168584"/>
                  </a:lnTo>
                  <a:lnTo>
                    <a:pt x="126765" y="179777"/>
                  </a:lnTo>
                  <a:lnTo>
                    <a:pt x="119796" y="191565"/>
                  </a:lnTo>
                  <a:lnTo>
                    <a:pt x="112981" y="203754"/>
                  </a:lnTo>
                  <a:lnTo>
                    <a:pt x="106631" y="215936"/>
                  </a:lnTo>
                  <a:lnTo>
                    <a:pt x="100874" y="227870"/>
                  </a:lnTo>
                  <a:lnTo>
                    <a:pt x="95517" y="239494"/>
                  </a:lnTo>
                  <a:lnTo>
                    <a:pt x="90153" y="250832"/>
                  </a:lnTo>
                  <a:lnTo>
                    <a:pt x="84545" y="261944"/>
                  </a:lnTo>
                  <a:lnTo>
                    <a:pt x="78794" y="273051"/>
                  </a:lnTo>
                  <a:lnTo>
                    <a:pt x="73233" y="284507"/>
                  </a:lnTo>
                  <a:lnTo>
                    <a:pt x="68042" y="296481"/>
                  </a:lnTo>
                  <a:lnTo>
                    <a:pt x="63082" y="308965"/>
                  </a:lnTo>
                  <a:lnTo>
                    <a:pt x="57991" y="321877"/>
                  </a:lnTo>
                  <a:lnTo>
                    <a:pt x="52571" y="335121"/>
                  </a:lnTo>
                  <a:lnTo>
                    <a:pt x="46948" y="348607"/>
                  </a:lnTo>
                  <a:lnTo>
                    <a:pt x="41473" y="362267"/>
                  </a:lnTo>
                  <a:lnTo>
                    <a:pt x="36344" y="376043"/>
                  </a:lnTo>
                  <a:lnTo>
                    <a:pt x="31595" y="389734"/>
                  </a:lnTo>
                  <a:lnTo>
                    <a:pt x="27179" y="403006"/>
                  </a:lnTo>
                  <a:lnTo>
                    <a:pt x="23029" y="415716"/>
                  </a:lnTo>
                  <a:lnTo>
                    <a:pt x="19243" y="428048"/>
                  </a:lnTo>
                  <a:lnTo>
                    <a:pt x="16072" y="440403"/>
                  </a:lnTo>
                  <a:lnTo>
                    <a:pt x="13601" y="453014"/>
                  </a:lnTo>
                  <a:lnTo>
                    <a:pt x="11601" y="465944"/>
                  </a:lnTo>
                  <a:lnTo>
                    <a:pt x="9643" y="479163"/>
                  </a:lnTo>
                  <a:lnTo>
                    <a:pt x="7476" y="492625"/>
                  </a:lnTo>
                  <a:lnTo>
                    <a:pt x="5188" y="506599"/>
                  </a:lnTo>
                  <a:lnTo>
                    <a:pt x="3106" y="521651"/>
                  </a:lnTo>
                  <a:lnTo>
                    <a:pt x="1413" y="537988"/>
                  </a:lnTo>
                  <a:lnTo>
                    <a:pt x="293" y="555028"/>
                  </a:lnTo>
                  <a:lnTo>
                    <a:pt x="0" y="571626"/>
                  </a:lnTo>
                  <a:lnTo>
                    <a:pt x="585" y="587170"/>
                  </a:lnTo>
                  <a:lnTo>
                    <a:pt x="1945" y="602046"/>
                  </a:lnTo>
                  <a:lnTo>
                    <a:pt x="3921" y="617322"/>
                  </a:lnTo>
                  <a:lnTo>
                    <a:pt x="6364" y="633584"/>
                  </a:lnTo>
                  <a:lnTo>
                    <a:pt x="9307" y="650287"/>
                  </a:lnTo>
                  <a:lnTo>
                    <a:pt x="12960" y="666067"/>
                  </a:lnTo>
                  <a:lnTo>
                    <a:pt x="17385" y="680208"/>
                  </a:lnTo>
                  <a:lnTo>
                    <a:pt x="22662" y="692804"/>
                  </a:lnTo>
                  <a:lnTo>
                    <a:pt x="28961" y="704407"/>
                  </a:lnTo>
                  <a:lnTo>
                    <a:pt x="36279" y="715463"/>
                  </a:lnTo>
                  <a:lnTo>
                    <a:pt x="44636" y="726075"/>
                  </a:lnTo>
                  <a:lnTo>
                    <a:pt x="54148" y="736076"/>
                  </a:lnTo>
                  <a:lnTo>
                    <a:pt x="64774" y="745393"/>
                  </a:lnTo>
                  <a:lnTo>
                    <a:pt x="76503" y="753602"/>
                  </a:lnTo>
                  <a:lnTo>
                    <a:pt x="89431" y="759900"/>
                  </a:lnTo>
                  <a:lnTo>
                    <a:pt x="103500" y="764016"/>
                  </a:lnTo>
                  <a:lnTo>
                    <a:pt x="118523" y="766151"/>
                  </a:lnTo>
                  <a:lnTo>
                    <a:pt x="134285" y="766685"/>
                  </a:lnTo>
                  <a:lnTo>
                    <a:pt x="150578" y="766007"/>
                  </a:lnTo>
                  <a:lnTo>
                    <a:pt x="166754" y="764284"/>
                  </a:lnTo>
                  <a:lnTo>
                    <a:pt x="181776" y="761466"/>
                  </a:lnTo>
                  <a:lnTo>
                    <a:pt x="195179" y="757609"/>
                  </a:lnTo>
                  <a:lnTo>
                    <a:pt x="207331" y="752716"/>
                  </a:lnTo>
                  <a:lnTo>
                    <a:pt x="219107" y="746676"/>
                  </a:lnTo>
                  <a:lnTo>
                    <a:pt x="231065" y="739531"/>
                  </a:lnTo>
                  <a:lnTo>
                    <a:pt x="243082" y="731291"/>
                  </a:lnTo>
                  <a:lnTo>
                    <a:pt x="254559" y="721857"/>
                  </a:lnTo>
                  <a:lnTo>
                    <a:pt x="265174" y="711296"/>
                  </a:lnTo>
                  <a:lnTo>
                    <a:pt x="274913" y="700121"/>
                  </a:lnTo>
                  <a:lnTo>
                    <a:pt x="283909" y="689161"/>
                  </a:lnTo>
                  <a:lnTo>
                    <a:pt x="292321" y="678858"/>
                  </a:lnTo>
                  <a:lnTo>
                    <a:pt x="300140" y="668976"/>
                  </a:lnTo>
                  <a:lnTo>
                    <a:pt x="307178" y="658814"/>
                  </a:lnTo>
                  <a:lnTo>
                    <a:pt x="313399" y="647974"/>
                  </a:lnTo>
                  <a:lnTo>
                    <a:pt x="318901" y="636386"/>
                  </a:lnTo>
                  <a:lnTo>
                    <a:pt x="323831" y="624141"/>
                  </a:lnTo>
                  <a:lnTo>
                    <a:pt x="328325" y="611379"/>
                  </a:lnTo>
                  <a:lnTo>
                    <a:pt x="332173" y="598231"/>
                  </a:lnTo>
                  <a:lnTo>
                    <a:pt x="334854" y="584805"/>
                  </a:lnTo>
                  <a:lnTo>
                    <a:pt x="336165" y="571190"/>
                  </a:lnTo>
                  <a:lnTo>
                    <a:pt x="335892" y="557608"/>
                  </a:lnTo>
                  <a:lnTo>
                    <a:pt x="333656" y="544409"/>
                  </a:lnTo>
                  <a:lnTo>
                    <a:pt x="329444" y="531758"/>
                  </a:lnTo>
                  <a:lnTo>
                    <a:pt x="323531" y="519804"/>
                  </a:lnTo>
                  <a:lnTo>
                    <a:pt x="316281" y="508769"/>
                  </a:lnTo>
                  <a:lnTo>
                    <a:pt x="308035" y="498688"/>
                  </a:lnTo>
                  <a:lnTo>
                    <a:pt x="298908" y="489765"/>
                  </a:lnTo>
                  <a:lnTo>
                    <a:pt x="288805" y="482442"/>
                  </a:lnTo>
                  <a:lnTo>
                    <a:pt x="277751" y="476817"/>
                  </a:lnTo>
                  <a:lnTo>
                    <a:pt x="265889" y="472852"/>
                  </a:lnTo>
                  <a:lnTo>
                    <a:pt x="253394" y="470549"/>
                  </a:lnTo>
                  <a:lnTo>
                    <a:pt x="240427" y="469739"/>
                  </a:lnTo>
                  <a:lnTo>
                    <a:pt x="226955" y="470142"/>
                  </a:lnTo>
                  <a:lnTo>
                    <a:pt x="212774" y="471466"/>
                  </a:lnTo>
                  <a:lnTo>
                    <a:pt x="197838" y="473468"/>
                  </a:lnTo>
                  <a:lnTo>
                    <a:pt x="182724" y="476114"/>
                  </a:lnTo>
                  <a:lnTo>
                    <a:pt x="168489" y="479567"/>
                  </a:lnTo>
                  <a:lnTo>
                    <a:pt x="155650" y="483853"/>
                  </a:lnTo>
                  <a:lnTo>
                    <a:pt x="143894" y="488867"/>
                  </a:lnTo>
                  <a:lnTo>
                    <a:pt x="132391" y="494458"/>
                  </a:lnTo>
                  <a:lnTo>
                    <a:pt x="120621" y="500479"/>
                  </a:lnTo>
                  <a:lnTo>
                    <a:pt x="108730" y="506810"/>
                  </a:lnTo>
                  <a:lnTo>
                    <a:pt x="97339" y="513359"/>
                  </a:lnTo>
                  <a:lnTo>
                    <a:pt x="86777" y="520064"/>
                  </a:lnTo>
                  <a:lnTo>
                    <a:pt x="76903" y="527041"/>
                  </a:lnTo>
                  <a:lnTo>
                    <a:pt x="67286" y="534563"/>
                  </a:lnTo>
                  <a:lnTo>
                    <a:pt x="57646" y="542725"/>
                  </a:lnTo>
                  <a:lnTo>
                    <a:pt x="48325" y="551018"/>
                  </a:lnTo>
                  <a:lnTo>
                    <a:pt x="39282" y="559244"/>
                  </a:lnTo>
                  <a:lnTo>
                    <a:pt x="29720" y="568126"/>
                  </a:lnTo>
                  <a:lnTo>
                    <a:pt x="18109" y="5790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135817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1" y="0"/>
                  </a:lnTo>
                  <a:lnTo>
                    <a:pt x="155978" y="0"/>
                  </a:lnTo>
                  <a:lnTo>
                    <a:pt x="141821" y="0"/>
                  </a:lnTo>
                  <a:lnTo>
                    <a:pt x="126914" y="0"/>
                  </a:lnTo>
                  <a:lnTo>
                    <a:pt x="111322" y="0"/>
                  </a:lnTo>
                  <a:lnTo>
                    <a:pt x="95176" y="0"/>
                  </a:lnTo>
                  <a:lnTo>
                    <a:pt x="78630" y="0"/>
                  </a:lnTo>
                  <a:lnTo>
                    <a:pt x="62364" y="0"/>
                  </a:lnTo>
                  <a:lnTo>
                    <a:pt x="45877" y="0"/>
                  </a:lnTo>
                  <a:lnTo>
                    <a:pt x="26606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1357" y="868277"/>
              <a:ext cx="579069" cy="1111081"/>
            </a:xfrm>
            <a:custGeom>
              <a:avLst/>
              <a:gdLst/>
              <a:ahLst/>
              <a:cxnLst/>
              <a:rect l="0" t="0" r="0" b="0"/>
              <a:pathLst>
                <a:path w="579069" h="1111081">
                  <a:moveTo>
                    <a:pt x="0" y="942624"/>
                  </a:moveTo>
                  <a:lnTo>
                    <a:pt x="2934" y="930822"/>
                  </a:lnTo>
                  <a:lnTo>
                    <a:pt x="5716" y="919053"/>
                  </a:lnTo>
                  <a:lnTo>
                    <a:pt x="8616" y="906167"/>
                  </a:lnTo>
                  <a:lnTo>
                    <a:pt x="11656" y="892492"/>
                  </a:lnTo>
                  <a:lnTo>
                    <a:pt x="14821" y="878812"/>
                  </a:lnTo>
                  <a:lnTo>
                    <a:pt x="18085" y="865591"/>
                  </a:lnTo>
                  <a:lnTo>
                    <a:pt x="21423" y="852794"/>
                  </a:lnTo>
                  <a:lnTo>
                    <a:pt x="24814" y="840066"/>
                  </a:lnTo>
                  <a:lnTo>
                    <a:pt x="28247" y="827175"/>
                  </a:lnTo>
                  <a:lnTo>
                    <a:pt x="31876" y="814043"/>
                  </a:lnTo>
                  <a:lnTo>
                    <a:pt x="35996" y="800681"/>
                  </a:lnTo>
                  <a:lnTo>
                    <a:pt x="40730" y="787124"/>
                  </a:lnTo>
                  <a:lnTo>
                    <a:pt x="45875" y="773255"/>
                  </a:lnTo>
                  <a:lnTo>
                    <a:pt x="51022" y="758806"/>
                  </a:lnTo>
                  <a:lnTo>
                    <a:pt x="55926" y="743677"/>
                  </a:lnTo>
                  <a:lnTo>
                    <a:pt x="60524" y="727923"/>
                  </a:lnTo>
                  <a:lnTo>
                    <a:pt x="64838" y="711663"/>
                  </a:lnTo>
                  <a:lnTo>
                    <a:pt x="68923" y="695015"/>
                  </a:lnTo>
                  <a:lnTo>
                    <a:pt x="72836" y="677919"/>
                  </a:lnTo>
                  <a:lnTo>
                    <a:pt x="76624" y="660151"/>
                  </a:lnTo>
                  <a:lnTo>
                    <a:pt x="80324" y="641645"/>
                  </a:lnTo>
                  <a:lnTo>
                    <a:pt x="83963" y="622642"/>
                  </a:lnTo>
                  <a:lnTo>
                    <a:pt x="87560" y="603578"/>
                  </a:lnTo>
                  <a:lnTo>
                    <a:pt x="91128" y="584712"/>
                  </a:lnTo>
                  <a:lnTo>
                    <a:pt x="94676" y="565959"/>
                  </a:lnTo>
                  <a:lnTo>
                    <a:pt x="98213" y="546995"/>
                  </a:lnTo>
                  <a:lnTo>
                    <a:pt x="101735" y="527647"/>
                  </a:lnTo>
                  <a:lnTo>
                    <a:pt x="105083" y="508060"/>
                  </a:lnTo>
                  <a:lnTo>
                    <a:pt x="107953" y="488596"/>
                  </a:lnTo>
                  <a:lnTo>
                    <a:pt x="110219" y="469458"/>
                  </a:lnTo>
                  <a:lnTo>
                    <a:pt x="112080" y="450521"/>
                  </a:lnTo>
                  <a:lnTo>
                    <a:pt x="113943" y="431433"/>
                  </a:lnTo>
                  <a:lnTo>
                    <a:pt x="116052" y="412002"/>
                  </a:lnTo>
                  <a:lnTo>
                    <a:pt x="118469" y="392359"/>
                  </a:lnTo>
                  <a:lnTo>
                    <a:pt x="121172" y="372858"/>
                  </a:lnTo>
                  <a:lnTo>
                    <a:pt x="124103" y="353699"/>
                  </a:lnTo>
                  <a:lnTo>
                    <a:pt x="127208" y="334918"/>
                  </a:lnTo>
                  <a:lnTo>
                    <a:pt x="130439" y="316467"/>
                  </a:lnTo>
                  <a:lnTo>
                    <a:pt x="133753" y="298282"/>
                  </a:lnTo>
                  <a:lnTo>
                    <a:pt x="136959" y="280460"/>
                  </a:lnTo>
                  <a:lnTo>
                    <a:pt x="139733" y="263252"/>
                  </a:lnTo>
                  <a:lnTo>
                    <a:pt x="141935" y="246747"/>
                  </a:lnTo>
                  <a:lnTo>
                    <a:pt x="143752" y="230883"/>
                  </a:lnTo>
                  <a:lnTo>
                    <a:pt x="145587" y="215536"/>
                  </a:lnTo>
                  <a:lnTo>
                    <a:pt x="147676" y="200584"/>
                  </a:lnTo>
                  <a:lnTo>
                    <a:pt x="150081" y="186084"/>
                  </a:lnTo>
                  <a:lnTo>
                    <a:pt x="152774" y="172260"/>
                  </a:lnTo>
                  <a:lnTo>
                    <a:pt x="155701" y="159176"/>
                  </a:lnTo>
                  <a:lnTo>
                    <a:pt x="158802" y="146592"/>
                  </a:lnTo>
                  <a:lnTo>
                    <a:pt x="162029" y="134068"/>
                  </a:lnTo>
                  <a:lnTo>
                    <a:pt x="165355" y="121365"/>
                  </a:lnTo>
                  <a:lnTo>
                    <a:pt x="169079" y="109224"/>
                  </a:lnTo>
                  <a:lnTo>
                    <a:pt x="173797" y="99195"/>
                  </a:lnTo>
                  <a:lnTo>
                    <a:pt x="179740" y="91993"/>
                  </a:lnTo>
                  <a:lnTo>
                    <a:pt x="186342" y="88160"/>
                  </a:lnTo>
                  <a:lnTo>
                    <a:pt x="192473" y="88466"/>
                  </a:lnTo>
                  <a:lnTo>
                    <a:pt x="197521" y="92895"/>
                  </a:lnTo>
                  <a:lnTo>
                    <a:pt x="201552" y="100529"/>
                  </a:lnTo>
                  <a:lnTo>
                    <a:pt x="205021" y="109987"/>
                  </a:lnTo>
                  <a:lnTo>
                    <a:pt x="208274" y="120298"/>
                  </a:lnTo>
                  <a:lnTo>
                    <a:pt x="211324" y="131110"/>
                  </a:lnTo>
                  <a:lnTo>
                    <a:pt x="213934" y="142490"/>
                  </a:lnTo>
                  <a:lnTo>
                    <a:pt x="215998" y="154469"/>
                  </a:lnTo>
                  <a:lnTo>
                    <a:pt x="217708" y="166816"/>
                  </a:lnTo>
                  <a:lnTo>
                    <a:pt x="219464" y="179120"/>
                  </a:lnTo>
                  <a:lnTo>
                    <a:pt x="221493" y="191148"/>
                  </a:lnTo>
                  <a:lnTo>
                    <a:pt x="223686" y="203007"/>
                  </a:lnTo>
                  <a:lnTo>
                    <a:pt x="225705" y="215037"/>
                  </a:lnTo>
                  <a:lnTo>
                    <a:pt x="227364" y="227424"/>
                  </a:lnTo>
                  <a:lnTo>
                    <a:pt x="228799" y="240031"/>
                  </a:lnTo>
                  <a:lnTo>
                    <a:pt x="230370" y="252502"/>
                  </a:lnTo>
                  <a:lnTo>
                    <a:pt x="232278" y="264643"/>
                  </a:lnTo>
                  <a:lnTo>
                    <a:pt x="234561" y="276747"/>
                  </a:lnTo>
                  <a:lnTo>
                    <a:pt x="237171" y="289472"/>
                  </a:lnTo>
                  <a:lnTo>
                    <a:pt x="240046" y="303137"/>
                  </a:lnTo>
                  <a:lnTo>
                    <a:pt x="243282" y="317418"/>
                  </a:lnTo>
                  <a:lnTo>
                    <a:pt x="247133" y="331550"/>
                  </a:lnTo>
                  <a:lnTo>
                    <a:pt x="251687" y="345089"/>
                  </a:lnTo>
                  <a:lnTo>
                    <a:pt x="256880" y="357773"/>
                  </a:lnTo>
                  <a:lnTo>
                    <a:pt x="262590" y="369365"/>
                  </a:lnTo>
                  <a:lnTo>
                    <a:pt x="268700" y="379847"/>
                  </a:lnTo>
                  <a:lnTo>
                    <a:pt x="275430" y="388885"/>
                  </a:lnTo>
                  <a:lnTo>
                    <a:pt x="283311" y="395760"/>
                  </a:lnTo>
                  <a:lnTo>
                    <a:pt x="292533" y="400270"/>
                  </a:lnTo>
                  <a:lnTo>
                    <a:pt x="302658" y="402503"/>
                  </a:lnTo>
                  <a:lnTo>
                    <a:pt x="312839" y="402573"/>
                  </a:lnTo>
                  <a:lnTo>
                    <a:pt x="322574" y="400770"/>
                  </a:lnTo>
                  <a:lnTo>
                    <a:pt x="331718" y="397478"/>
                  </a:lnTo>
                  <a:lnTo>
                    <a:pt x="340312" y="393068"/>
                  </a:lnTo>
                  <a:lnTo>
                    <a:pt x="348466" y="387837"/>
                  </a:lnTo>
                  <a:lnTo>
                    <a:pt x="356449" y="381530"/>
                  </a:lnTo>
                  <a:lnTo>
                    <a:pt x="364663" y="373402"/>
                  </a:lnTo>
                  <a:lnTo>
                    <a:pt x="373301" y="363197"/>
                  </a:lnTo>
                  <a:lnTo>
                    <a:pt x="382054" y="351427"/>
                  </a:lnTo>
                  <a:lnTo>
                    <a:pt x="390245" y="339071"/>
                  </a:lnTo>
                  <a:lnTo>
                    <a:pt x="397528" y="326761"/>
                  </a:lnTo>
                  <a:lnTo>
                    <a:pt x="403893" y="314752"/>
                  </a:lnTo>
                  <a:lnTo>
                    <a:pt x="409475" y="303090"/>
                  </a:lnTo>
                  <a:lnTo>
                    <a:pt x="414456" y="291727"/>
                  </a:lnTo>
                  <a:lnTo>
                    <a:pt x="419158" y="280436"/>
                  </a:lnTo>
                  <a:lnTo>
                    <a:pt x="424015" y="268848"/>
                  </a:lnTo>
                  <a:lnTo>
                    <a:pt x="429251" y="256789"/>
                  </a:lnTo>
                  <a:lnTo>
                    <a:pt x="434735" y="244414"/>
                  </a:lnTo>
                  <a:lnTo>
                    <a:pt x="440111" y="232107"/>
                  </a:lnTo>
                  <a:lnTo>
                    <a:pt x="445169" y="220088"/>
                  </a:lnTo>
                  <a:lnTo>
                    <a:pt x="449870" y="208407"/>
                  </a:lnTo>
                  <a:lnTo>
                    <a:pt x="454253" y="197031"/>
                  </a:lnTo>
                  <a:lnTo>
                    <a:pt x="458385" y="185893"/>
                  </a:lnTo>
                  <a:lnTo>
                    <a:pt x="462328" y="174769"/>
                  </a:lnTo>
                  <a:lnTo>
                    <a:pt x="466137" y="163301"/>
                  </a:lnTo>
                  <a:lnTo>
                    <a:pt x="469851" y="151324"/>
                  </a:lnTo>
                  <a:lnTo>
                    <a:pt x="473499" y="139008"/>
                  </a:lnTo>
                  <a:lnTo>
                    <a:pt x="477102" y="126740"/>
                  </a:lnTo>
                  <a:lnTo>
                    <a:pt x="480675" y="114748"/>
                  </a:lnTo>
                  <a:lnTo>
                    <a:pt x="484226" y="103085"/>
                  </a:lnTo>
                  <a:lnTo>
                    <a:pt x="487763" y="91721"/>
                  </a:lnTo>
                  <a:lnTo>
                    <a:pt x="491291" y="80591"/>
                  </a:lnTo>
                  <a:lnTo>
                    <a:pt x="494814" y="69473"/>
                  </a:lnTo>
                  <a:lnTo>
                    <a:pt x="498332" y="58008"/>
                  </a:lnTo>
                  <a:lnTo>
                    <a:pt x="501847" y="46034"/>
                  </a:lnTo>
                  <a:lnTo>
                    <a:pt x="505360" y="33720"/>
                  </a:lnTo>
                  <a:lnTo>
                    <a:pt x="508872" y="21453"/>
                  </a:lnTo>
                  <a:lnTo>
                    <a:pt x="512389" y="9551"/>
                  </a:lnTo>
                  <a:lnTo>
                    <a:pt x="516086" y="1231"/>
                  </a:lnTo>
                  <a:lnTo>
                    <a:pt x="519458" y="0"/>
                  </a:lnTo>
                  <a:lnTo>
                    <a:pt x="521354" y="3880"/>
                  </a:lnTo>
                  <a:lnTo>
                    <a:pt x="521712" y="10702"/>
                  </a:lnTo>
                  <a:lnTo>
                    <a:pt x="520875" y="19313"/>
                  </a:lnTo>
                  <a:lnTo>
                    <a:pt x="519185" y="29291"/>
                  </a:lnTo>
                  <a:lnTo>
                    <a:pt x="516904" y="40389"/>
                  </a:lnTo>
                  <a:lnTo>
                    <a:pt x="514221" y="53015"/>
                  </a:lnTo>
                  <a:lnTo>
                    <a:pt x="511266" y="68177"/>
                  </a:lnTo>
                  <a:lnTo>
                    <a:pt x="508129" y="86197"/>
                  </a:lnTo>
                  <a:lnTo>
                    <a:pt x="504868" y="106155"/>
                  </a:lnTo>
                  <a:lnTo>
                    <a:pt x="501526" y="126317"/>
                  </a:lnTo>
                  <a:lnTo>
                    <a:pt x="498132" y="145653"/>
                  </a:lnTo>
                  <a:lnTo>
                    <a:pt x="494869" y="164023"/>
                  </a:lnTo>
                  <a:lnTo>
                    <a:pt x="492057" y="181798"/>
                  </a:lnTo>
                  <a:lnTo>
                    <a:pt x="489829" y="199310"/>
                  </a:lnTo>
                  <a:lnTo>
                    <a:pt x="487994" y="216902"/>
                  </a:lnTo>
                  <a:lnTo>
                    <a:pt x="486147" y="234960"/>
                  </a:lnTo>
                  <a:lnTo>
                    <a:pt x="484050" y="253639"/>
                  </a:lnTo>
                  <a:lnTo>
                    <a:pt x="481640" y="272747"/>
                  </a:lnTo>
                  <a:lnTo>
                    <a:pt x="478943" y="291876"/>
                  </a:lnTo>
                  <a:lnTo>
                    <a:pt x="476019" y="310783"/>
                  </a:lnTo>
                  <a:lnTo>
                    <a:pt x="473089" y="329562"/>
                  </a:lnTo>
                  <a:lnTo>
                    <a:pt x="470509" y="348543"/>
                  </a:lnTo>
                  <a:lnTo>
                    <a:pt x="468445" y="367906"/>
                  </a:lnTo>
                  <a:lnTo>
                    <a:pt x="466892" y="387673"/>
                  </a:lnTo>
                  <a:lnTo>
                    <a:pt x="465766" y="407790"/>
                  </a:lnTo>
                  <a:lnTo>
                    <a:pt x="464972" y="428180"/>
                  </a:lnTo>
                  <a:lnTo>
                    <a:pt x="464420" y="448772"/>
                  </a:lnTo>
                  <a:lnTo>
                    <a:pt x="464042" y="469509"/>
                  </a:lnTo>
                  <a:lnTo>
                    <a:pt x="463785" y="490348"/>
                  </a:lnTo>
                  <a:lnTo>
                    <a:pt x="463610" y="511258"/>
                  </a:lnTo>
                  <a:lnTo>
                    <a:pt x="463493" y="532215"/>
                  </a:lnTo>
                  <a:lnTo>
                    <a:pt x="463414" y="553205"/>
                  </a:lnTo>
                  <a:lnTo>
                    <a:pt x="463361" y="574217"/>
                  </a:lnTo>
                  <a:lnTo>
                    <a:pt x="463326" y="595244"/>
                  </a:lnTo>
                  <a:lnTo>
                    <a:pt x="463302" y="616281"/>
                  </a:lnTo>
                  <a:lnTo>
                    <a:pt x="463286" y="637325"/>
                  </a:lnTo>
                  <a:lnTo>
                    <a:pt x="463275" y="658373"/>
                  </a:lnTo>
                  <a:lnTo>
                    <a:pt x="463272" y="679424"/>
                  </a:lnTo>
                  <a:lnTo>
                    <a:pt x="463441" y="700477"/>
                  </a:lnTo>
                  <a:lnTo>
                    <a:pt x="464086" y="721531"/>
                  </a:lnTo>
                  <a:lnTo>
                    <a:pt x="465337" y="742582"/>
                  </a:lnTo>
                  <a:lnTo>
                    <a:pt x="467161" y="763465"/>
                  </a:lnTo>
                  <a:lnTo>
                    <a:pt x="469457" y="783873"/>
                  </a:lnTo>
                  <a:lnTo>
                    <a:pt x="472108" y="803671"/>
                  </a:lnTo>
                  <a:lnTo>
                    <a:pt x="474853" y="822730"/>
                  </a:lnTo>
                  <a:lnTo>
                    <a:pt x="477309" y="840841"/>
                  </a:lnTo>
                  <a:lnTo>
                    <a:pt x="479294" y="857994"/>
                  </a:lnTo>
                  <a:lnTo>
                    <a:pt x="480965" y="874479"/>
                  </a:lnTo>
                  <a:lnTo>
                    <a:pt x="482700" y="890784"/>
                  </a:lnTo>
                  <a:lnTo>
                    <a:pt x="484723" y="907195"/>
                  </a:lnTo>
                  <a:lnTo>
                    <a:pt x="487083" y="923490"/>
                  </a:lnTo>
                  <a:lnTo>
                    <a:pt x="489746" y="939058"/>
                  </a:lnTo>
                  <a:lnTo>
                    <a:pt x="492652" y="953610"/>
                  </a:lnTo>
                  <a:lnTo>
                    <a:pt x="495740" y="967331"/>
                  </a:lnTo>
                  <a:lnTo>
                    <a:pt x="498959" y="980692"/>
                  </a:lnTo>
                  <a:lnTo>
                    <a:pt x="502274" y="994006"/>
                  </a:lnTo>
                  <a:lnTo>
                    <a:pt x="505821" y="1007083"/>
                  </a:lnTo>
                  <a:lnTo>
                    <a:pt x="509889" y="1019345"/>
                  </a:lnTo>
                  <a:lnTo>
                    <a:pt x="514590" y="1030527"/>
                  </a:lnTo>
                  <a:lnTo>
                    <a:pt x="519884" y="1040834"/>
                  </a:lnTo>
                  <a:lnTo>
                    <a:pt x="525663" y="1050750"/>
                  </a:lnTo>
                  <a:lnTo>
                    <a:pt x="531810" y="1060598"/>
                  </a:lnTo>
                  <a:lnTo>
                    <a:pt x="538307" y="1070259"/>
                  </a:lnTo>
                  <a:lnTo>
                    <a:pt x="546079" y="1080312"/>
                  </a:lnTo>
                  <a:lnTo>
                    <a:pt x="558045" y="1092762"/>
                  </a:lnTo>
                  <a:lnTo>
                    <a:pt x="579068" y="11110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26655" y="1473248"/>
              <a:ext cx="258569" cy="401859"/>
            </a:xfrm>
            <a:custGeom>
              <a:avLst/>
              <a:gdLst/>
              <a:ahLst/>
              <a:cxnLst/>
              <a:rect l="0" t="0" r="0" b="0"/>
              <a:pathLst>
                <a:path w="258569" h="401859">
                  <a:moveTo>
                    <a:pt x="37469" y="179726"/>
                  </a:moveTo>
                  <a:lnTo>
                    <a:pt x="46405" y="182592"/>
                  </a:lnTo>
                  <a:lnTo>
                    <a:pt x="56032" y="184735"/>
                  </a:lnTo>
                  <a:lnTo>
                    <a:pt x="67314" y="186333"/>
                  </a:lnTo>
                  <a:lnTo>
                    <a:pt x="79808" y="187341"/>
                  </a:lnTo>
                  <a:lnTo>
                    <a:pt x="92640" y="187541"/>
                  </a:lnTo>
                  <a:lnTo>
                    <a:pt x="105263" y="186885"/>
                  </a:lnTo>
                  <a:lnTo>
                    <a:pt x="117646" y="185474"/>
                  </a:lnTo>
                  <a:lnTo>
                    <a:pt x="130089" y="183461"/>
                  </a:lnTo>
                  <a:lnTo>
                    <a:pt x="142784" y="180994"/>
                  </a:lnTo>
                  <a:lnTo>
                    <a:pt x="155612" y="178034"/>
                  </a:lnTo>
                  <a:lnTo>
                    <a:pt x="168237" y="174370"/>
                  </a:lnTo>
                  <a:lnTo>
                    <a:pt x="180467" y="169937"/>
                  </a:lnTo>
                  <a:lnTo>
                    <a:pt x="191952" y="164655"/>
                  </a:lnTo>
                  <a:lnTo>
                    <a:pt x="202134" y="158353"/>
                  </a:lnTo>
                  <a:lnTo>
                    <a:pt x="210829" y="151036"/>
                  </a:lnTo>
                  <a:lnTo>
                    <a:pt x="218176" y="142851"/>
                  </a:lnTo>
                  <a:lnTo>
                    <a:pt x="224434" y="133986"/>
                  </a:lnTo>
                  <a:lnTo>
                    <a:pt x="229857" y="124617"/>
                  </a:lnTo>
                  <a:lnTo>
                    <a:pt x="234179" y="114887"/>
                  </a:lnTo>
                  <a:lnTo>
                    <a:pt x="236654" y="104902"/>
                  </a:lnTo>
                  <a:lnTo>
                    <a:pt x="237023" y="94743"/>
                  </a:lnTo>
                  <a:lnTo>
                    <a:pt x="235474" y="84463"/>
                  </a:lnTo>
                  <a:lnTo>
                    <a:pt x="232375" y="74102"/>
                  </a:lnTo>
                  <a:lnTo>
                    <a:pt x="228100" y="63690"/>
                  </a:lnTo>
                  <a:lnTo>
                    <a:pt x="222809" y="53410"/>
                  </a:lnTo>
                  <a:lnTo>
                    <a:pt x="216441" y="43580"/>
                  </a:lnTo>
                  <a:lnTo>
                    <a:pt x="209052" y="34343"/>
                  </a:lnTo>
                  <a:lnTo>
                    <a:pt x="200804" y="25835"/>
                  </a:lnTo>
                  <a:lnTo>
                    <a:pt x="191890" y="18266"/>
                  </a:lnTo>
                  <a:lnTo>
                    <a:pt x="182476" y="11666"/>
                  </a:lnTo>
                  <a:lnTo>
                    <a:pt x="172373" y="6234"/>
                  </a:lnTo>
                  <a:lnTo>
                    <a:pt x="161074" y="2408"/>
                  </a:lnTo>
                  <a:lnTo>
                    <a:pt x="148405" y="288"/>
                  </a:lnTo>
                  <a:lnTo>
                    <a:pt x="134811" y="0"/>
                  </a:lnTo>
                  <a:lnTo>
                    <a:pt x="121148" y="1851"/>
                  </a:lnTo>
                  <a:lnTo>
                    <a:pt x="107922" y="5801"/>
                  </a:lnTo>
                  <a:lnTo>
                    <a:pt x="95281" y="11537"/>
                  </a:lnTo>
                  <a:lnTo>
                    <a:pt x="83185" y="18666"/>
                  </a:lnTo>
                  <a:lnTo>
                    <a:pt x="71537" y="26832"/>
                  </a:lnTo>
                  <a:lnTo>
                    <a:pt x="60394" y="35906"/>
                  </a:lnTo>
                  <a:lnTo>
                    <a:pt x="49968" y="45972"/>
                  </a:lnTo>
                  <a:lnTo>
                    <a:pt x="40325" y="57007"/>
                  </a:lnTo>
                  <a:lnTo>
                    <a:pt x="31542" y="69026"/>
                  </a:lnTo>
                  <a:lnTo>
                    <a:pt x="23787" y="82158"/>
                  </a:lnTo>
                  <a:lnTo>
                    <a:pt x="17057" y="96367"/>
                  </a:lnTo>
                  <a:lnTo>
                    <a:pt x="11368" y="111486"/>
                  </a:lnTo>
                  <a:lnTo>
                    <a:pt x="6837" y="127313"/>
                  </a:lnTo>
                  <a:lnTo>
                    <a:pt x="3422" y="143663"/>
                  </a:lnTo>
                  <a:lnTo>
                    <a:pt x="1110" y="160387"/>
                  </a:lnTo>
                  <a:lnTo>
                    <a:pt x="0" y="177374"/>
                  </a:lnTo>
                  <a:lnTo>
                    <a:pt x="34" y="194541"/>
                  </a:lnTo>
                  <a:lnTo>
                    <a:pt x="1191" y="211833"/>
                  </a:lnTo>
                  <a:lnTo>
                    <a:pt x="3563" y="229208"/>
                  </a:lnTo>
                  <a:lnTo>
                    <a:pt x="7089" y="246635"/>
                  </a:lnTo>
                  <a:lnTo>
                    <a:pt x="11744" y="263932"/>
                  </a:lnTo>
                  <a:lnTo>
                    <a:pt x="17618" y="280779"/>
                  </a:lnTo>
                  <a:lnTo>
                    <a:pt x="24638" y="297030"/>
                  </a:lnTo>
                  <a:lnTo>
                    <a:pt x="32454" y="312383"/>
                  </a:lnTo>
                  <a:lnTo>
                    <a:pt x="40538" y="326322"/>
                  </a:lnTo>
                  <a:lnTo>
                    <a:pt x="48568" y="338697"/>
                  </a:lnTo>
                  <a:lnTo>
                    <a:pt x="56587" y="349668"/>
                  </a:lnTo>
                  <a:lnTo>
                    <a:pt x="64883" y="359513"/>
                  </a:lnTo>
                  <a:lnTo>
                    <a:pt x="73618" y="368507"/>
                  </a:lnTo>
                  <a:lnTo>
                    <a:pt x="82960" y="376720"/>
                  </a:lnTo>
                  <a:lnTo>
                    <a:pt x="93149" y="384025"/>
                  </a:lnTo>
                  <a:lnTo>
                    <a:pt x="104233" y="390416"/>
                  </a:lnTo>
                  <a:lnTo>
                    <a:pt x="116102" y="395692"/>
                  </a:lnTo>
                  <a:lnTo>
                    <a:pt x="128593" y="399406"/>
                  </a:lnTo>
                  <a:lnTo>
                    <a:pt x="141551" y="401452"/>
                  </a:lnTo>
                  <a:lnTo>
                    <a:pt x="154845" y="401858"/>
                  </a:lnTo>
                  <a:lnTo>
                    <a:pt x="168374" y="400618"/>
                  </a:lnTo>
                  <a:lnTo>
                    <a:pt x="182058" y="397900"/>
                  </a:lnTo>
                  <a:lnTo>
                    <a:pt x="195623" y="394098"/>
                  </a:lnTo>
                  <a:lnTo>
                    <a:pt x="210142" y="389261"/>
                  </a:lnTo>
                  <a:lnTo>
                    <a:pt x="229128" y="381851"/>
                  </a:lnTo>
                  <a:lnTo>
                    <a:pt x="258568" y="3692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94358" y="1494226"/>
              <a:ext cx="375176" cy="371231"/>
            </a:xfrm>
            <a:custGeom>
              <a:avLst/>
              <a:gdLst/>
              <a:ahLst/>
              <a:cxnLst/>
              <a:rect l="0" t="0" r="0" b="0"/>
              <a:pathLst>
                <a:path w="375176" h="371231">
                  <a:moveTo>
                    <a:pt x="185663" y="190333"/>
                  </a:moveTo>
                  <a:lnTo>
                    <a:pt x="188597" y="181532"/>
                  </a:lnTo>
                  <a:lnTo>
                    <a:pt x="191378" y="173185"/>
                  </a:lnTo>
                  <a:lnTo>
                    <a:pt x="194273" y="164482"/>
                  </a:lnTo>
                  <a:lnTo>
                    <a:pt x="197141" y="155188"/>
                  </a:lnTo>
                  <a:lnTo>
                    <a:pt x="199657" y="145045"/>
                  </a:lnTo>
                  <a:lnTo>
                    <a:pt x="201659" y="134004"/>
                  </a:lnTo>
                  <a:lnTo>
                    <a:pt x="202826" y="122338"/>
                  </a:lnTo>
                  <a:lnTo>
                    <a:pt x="202624" y="110515"/>
                  </a:lnTo>
                  <a:lnTo>
                    <a:pt x="200891" y="98826"/>
                  </a:lnTo>
                  <a:lnTo>
                    <a:pt x="197776" y="87369"/>
                  </a:lnTo>
                  <a:lnTo>
                    <a:pt x="193551" y="76143"/>
                  </a:lnTo>
                  <a:lnTo>
                    <a:pt x="188489" y="65111"/>
                  </a:lnTo>
                  <a:lnTo>
                    <a:pt x="182822" y="54228"/>
                  </a:lnTo>
                  <a:lnTo>
                    <a:pt x="176727" y="43454"/>
                  </a:lnTo>
                  <a:lnTo>
                    <a:pt x="170327" y="32770"/>
                  </a:lnTo>
                  <a:lnTo>
                    <a:pt x="163386" y="22646"/>
                  </a:lnTo>
                  <a:lnTo>
                    <a:pt x="155356" y="13984"/>
                  </a:lnTo>
                  <a:lnTo>
                    <a:pt x="146027" y="7172"/>
                  </a:lnTo>
                  <a:lnTo>
                    <a:pt x="135658" y="2431"/>
                  </a:lnTo>
                  <a:lnTo>
                    <a:pt x="124781" y="65"/>
                  </a:lnTo>
                  <a:lnTo>
                    <a:pt x="113760" y="0"/>
                  </a:lnTo>
                  <a:lnTo>
                    <a:pt x="102768" y="2040"/>
                  </a:lnTo>
                  <a:lnTo>
                    <a:pt x="91862" y="6059"/>
                  </a:lnTo>
                  <a:lnTo>
                    <a:pt x="81053" y="11798"/>
                  </a:lnTo>
                  <a:lnTo>
                    <a:pt x="70490" y="19071"/>
                  </a:lnTo>
                  <a:lnTo>
                    <a:pt x="60464" y="27846"/>
                  </a:lnTo>
                  <a:lnTo>
                    <a:pt x="51091" y="37965"/>
                  </a:lnTo>
                  <a:lnTo>
                    <a:pt x="42491" y="49012"/>
                  </a:lnTo>
                  <a:lnTo>
                    <a:pt x="34859" y="60419"/>
                  </a:lnTo>
                  <a:lnTo>
                    <a:pt x="28208" y="71843"/>
                  </a:lnTo>
                  <a:lnTo>
                    <a:pt x="22401" y="83633"/>
                  </a:lnTo>
                  <a:lnTo>
                    <a:pt x="17260" y="96679"/>
                  </a:lnTo>
                  <a:lnTo>
                    <a:pt x="12617" y="111383"/>
                  </a:lnTo>
                  <a:lnTo>
                    <a:pt x="8496" y="127515"/>
                  </a:lnTo>
                  <a:lnTo>
                    <a:pt x="5100" y="144494"/>
                  </a:lnTo>
                  <a:lnTo>
                    <a:pt x="2485" y="161881"/>
                  </a:lnTo>
                  <a:lnTo>
                    <a:pt x="729" y="179437"/>
                  </a:lnTo>
                  <a:lnTo>
                    <a:pt x="0" y="197050"/>
                  </a:lnTo>
                  <a:lnTo>
                    <a:pt x="289" y="214660"/>
                  </a:lnTo>
                  <a:lnTo>
                    <a:pt x="1450" y="231925"/>
                  </a:lnTo>
                  <a:lnTo>
                    <a:pt x="3292" y="248225"/>
                  </a:lnTo>
                  <a:lnTo>
                    <a:pt x="5644" y="263306"/>
                  </a:lnTo>
                  <a:lnTo>
                    <a:pt x="8527" y="277401"/>
                  </a:lnTo>
                  <a:lnTo>
                    <a:pt x="12139" y="291022"/>
                  </a:lnTo>
                  <a:lnTo>
                    <a:pt x="16537" y="304514"/>
                  </a:lnTo>
                  <a:lnTo>
                    <a:pt x="21795" y="317713"/>
                  </a:lnTo>
                  <a:lnTo>
                    <a:pt x="28083" y="330058"/>
                  </a:lnTo>
                  <a:lnTo>
                    <a:pt x="35393" y="341281"/>
                  </a:lnTo>
                  <a:lnTo>
                    <a:pt x="43744" y="351107"/>
                  </a:lnTo>
                  <a:lnTo>
                    <a:pt x="53253" y="359102"/>
                  </a:lnTo>
                  <a:lnTo>
                    <a:pt x="63867" y="365207"/>
                  </a:lnTo>
                  <a:lnTo>
                    <a:pt x="75249" y="369339"/>
                  </a:lnTo>
                  <a:lnTo>
                    <a:pt x="86879" y="371230"/>
                  </a:lnTo>
                  <a:lnTo>
                    <a:pt x="98436" y="370948"/>
                  </a:lnTo>
                  <a:lnTo>
                    <a:pt x="109635" y="368829"/>
                  </a:lnTo>
                  <a:lnTo>
                    <a:pt x="120156" y="365282"/>
                  </a:lnTo>
                  <a:lnTo>
                    <a:pt x="129897" y="360670"/>
                  </a:lnTo>
                  <a:lnTo>
                    <a:pt x="138929" y="354966"/>
                  </a:lnTo>
                  <a:lnTo>
                    <a:pt x="147390" y="347783"/>
                  </a:lnTo>
                  <a:lnTo>
                    <a:pt x="155420" y="339024"/>
                  </a:lnTo>
                  <a:lnTo>
                    <a:pt x="163138" y="328871"/>
                  </a:lnTo>
                  <a:lnTo>
                    <a:pt x="170634" y="317607"/>
                  </a:lnTo>
                  <a:lnTo>
                    <a:pt x="177973" y="305514"/>
                  </a:lnTo>
                  <a:lnTo>
                    <a:pt x="185038" y="292987"/>
                  </a:lnTo>
                  <a:lnTo>
                    <a:pt x="191556" y="280512"/>
                  </a:lnTo>
                  <a:lnTo>
                    <a:pt x="197421" y="268339"/>
                  </a:lnTo>
                  <a:lnTo>
                    <a:pt x="202681" y="256200"/>
                  </a:lnTo>
                  <a:lnTo>
                    <a:pt x="207448" y="243444"/>
                  </a:lnTo>
                  <a:lnTo>
                    <a:pt x="211841" y="229749"/>
                  </a:lnTo>
                  <a:lnTo>
                    <a:pt x="215961" y="215278"/>
                  </a:lnTo>
                  <a:lnTo>
                    <a:pt x="219889" y="200485"/>
                  </a:lnTo>
                  <a:lnTo>
                    <a:pt x="223660" y="185709"/>
                  </a:lnTo>
                  <a:lnTo>
                    <a:pt x="226502" y="172185"/>
                  </a:lnTo>
                  <a:lnTo>
                    <a:pt x="226904" y="163494"/>
                  </a:lnTo>
                  <a:lnTo>
                    <a:pt x="225204" y="161835"/>
                  </a:lnTo>
                  <a:lnTo>
                    <a:pt x="223165" y="165445"/>
                  </a:lnTo>
                  <a:lnTo>
                    <a:pt x="221630" y="172725"/>
                  </a:lnTo>
                  <a:lnTo>
                    <a:pt x="220997" y="182802"/>
                  </a:lnTo>
                  <a:lnTo>
                    <a:pt x="221333" y="195021"/>
                  </a:lnTo>
                  <a:lnTo>
                    <a:pt x="222518" y="208669"/>
                  </a:lnTo>
                  <a:lnTo>
                    <a:pt x="224373" y="222994"/>
                  </a:lnTo>
                  <a:lnTo>
                    <a:pt x="226728" y="237523"/>
                  </a:lnTo>
                  <a:lnTo>
                    <a:pt x="229441" y="251877"/>
                  </a:lnTo>
                  <a:lnTo>
                    <a:pt x="232408" y="265672"/>
                  </a:lnTo>
                  <a:lnTo>
                    <a:pt x="235559" y="278766"/>
                  </a:lnTo>
                  <a:lnTo>
                    <a:pt x="239165" y="291205"/>
                  </a:lnTo>
                  <a:lnTo>
                    <a:pt x="243805" y="303106"/>
                  </a:lnTo>
                  <a:lnTo>
                    <a:pt x="249708" y="314595"/>
                  </a:lnTo>
                  <a:lnTo>
                    <a:pt x="256794" y="325619"/>
                  </a:lnTo>
                  <a:lnTo>
                    <a:pt x="264846" y="335957"/>
                  </a:lnTo>
                  <a:lnTo>
                    <a:pt x="273639" y="345529"/>
                  </a:lnTo>
                  <a:lnTo>
                    <a:pt x="283135" y="353924"/>
                  </a:lnTo>
                  <a:lnTo>
                    <a:pt x="293487" y="360352"/>
                  </a:lnTo>
                  <a:lnTo>
                    <a:pt x="304699" y="364564"/>
                  </a:lnTo>
                  <a:lnTo>
                    <a:pt x="316431" y="366935"/>
                  </a:lnTo>
                  <a:lnTo>
                    <a:pt x="329437" y="368424"/>
                  </a:lnTo>
                  <a:lnTo>
                    <a:pt x="347099" y="369162"/>
                  </a:lnTo>
                  <a:lnTo>
                    <a:pt x="375175" y="36931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90591" y="1472521"/>
              <a:ext cx="263213" cy="391024"/>
            </a:xfrm>
            <a:custGeom>
              <a:avLst/>
              <a:gdLst/>
              <a:ahLst/>
              <a:cxnLst/>
              <a:rect l="0" t="0" r="0" b="0"/>
              <a:pathLst>
                <a:path w="263213" h="391024">
                  <a:moveTo>
                    <a:pt x="0" y="117282"/>
                  </a:moveTo>
                  <a:lnTo>
                    <a:pt x="67" y="131951"/>
                  </a:lnTo>
                  <a:lnTo>
                    <a:pt x="707" y="145862"/>
                  </a:lnTo>
                  <a:lnTo>
                    <a:pt x="2003" y="160364"/>
                  </a:lnTo>
                  <a:lnTo>
                    <a:pt x="3863" y="175739"/>
                  </a:lnTo>
                  <a:lnTo>
                    <a:pt x="6180" y="192212"/>
                  </a:lnTo>
                  <a:lnTo>
                    <a:pt x="8842" y="209785"/>
                  </a:lnTo>
                  <a:lnTo>
                    <a:pt x="11593" y="228300"/>
                  </a:lnTo>
                  <a:lnTo>
                    <a:pt x="14051" y="247554"/>
                  </a:lnTo>
                  <a:lnTo>
                    <a:pt x="16039" y="267344"/>
                  </a:lnTo>
                  <a:lnTo>
                    <a:pt x="17710" y="287191"/>
                  </a:lnTo>
                  <a:lnTo>
                    <a:pt x="19446" y="306361"/>
                  </a:lnTo>
                  <a:lnTo>
                    <a:pt x="21468" y="324507"/>
                  </a:lnTo>
                  <a:lnTo>
                    <a:pt x="23828" y="341471"/>
                  </a:lnTo>
                  <a:lnTo>
                    <a:pt x="26492" y="357105"/>
                  </a:lnTo>
                  <a:lnTo>
                    <a:pt x="29382" y="371366"/>
                  </a:lnTo>
                  <a:lnTo>
                    <a:pt x="31836" y="380622"/>
                  </a:lnTo>
                  <a:lnTo>
                    <a:pt x="32900" y="380836"/>
                  </a:lnTo>
                  <a:lnTo>
                    <a:pt x="32533" y="374458"/>
                  </a:lnTo>
                  <a:lnTo>
                    <a:pt x="31103" y="363974"/>
                  </a:lnTo>
                  <a:lnTo>
                    <a:pt x="28956" y="350776"/>
                  </a:lnTo>
                  <a:lnTo>
                    <a:pt x="26339" y="335500"/>
                  </a:lnTo>
                  <a:lnTo>
                    <a:pt x="23422" y="318599"/>
                  </a:lnTo>
                  <a:lnTo>
                    <a:pt x="20472" y="300470"/>
                  </a:lnTo>
                  <a:lnTo>
                    <a:pt x="17867" y="281444"/>
                  </a:lnTo>
                  <a:lnTo>
                    <a:pt x="15776" y="261793"/>
                  </a:lnTo>
                  <a:lnTo>
                    <a:pt x="14032" y="242203"/>
                  </a:lnTo>
                  <a:lnTo>
                    <a:pt x="12245" y="223733"/>
                  </a:lnTo>
                  <a:lnTo>
                    <a:pt x="10193" y="206854"/>
                  </a:lnTo>
                  <a:lnTo>
                    <a:pt x="7982" y="191046"/>
                  </a:lnTo>
                  <a:lnTo>
                    <a:pt x="5951" y="175128"/>
                  </a:lnTo>
                  <a:lnTo>
                    <a:pt x="4292" y="158419"/>
                  </a:lnTo>
                  <a:lnTo>
                    <a:pt x="3196" y="141074"/>
                  </a:lnTo>
                  <a:lnTo>
                    <a:pt x="2917" y="123796"/>
                  </a:lnTo>
                  <a:lnTo>
                    <a:pt x="3512" y="107023"/>
                  </a:lnTo>
                  <a:lnTo>
                    <a:pt x="4879" y="91030"/>
                  </a:lnTo>
                  <a:lnTo>
                    <a:pt x="6861" y="76071"/>
                  </a:lnTo>
                  <a:lnTo>
                    <a:pt x="9306" y="62169"/>
                  </a:lnTo>
                  <a:lnTo>
                    <a:pt x="12250" y="49343"/>
                  </a:lnTo>
                  <a:lnTo>
                    <a:pt x="15905" y="37708"/>
                  </a:lnTo>
                  <a:lnTo>
                    <a:pt x="20340" y="27218"/>
                  </a:lnTo>
                  <a:lnTo>
                    <a:pt x="25963" y="18019"/>
                  </a:lnTo>
                  <a:lnTo>
                    <a:pt x="33559" y="10508"/>
                  </a:lnTo>
                  <a:lnTo>
                    <a:pt x="43371" y="4766"/>
                  </a:lnTo>
                  <a:lnTo>
                    <a:pt x="54860" y="1063"/>
                  </a:lnTo>
                  <a:lnTo>
                    <a:pt x="67020" y="0"/>
                  </a:lnTo>
                  <a:lnTo>
                    <a:pt x="79198" y="1659"/>
                  </a:lnTo>
                  <a:lnTo>
                    <a:pt x="91287" y="5687"/>
                  </a:lnTo>
                  <a:lnTo>
                    <a:pt x="103536" y="11588"/>
                  </a:lnTo>
                  <a:lnTo>
                    <a:pt x="116091" y="18885"/>
                  </a:lnTo>
                  <a:lnTo>
                    <a:pt x="128488" y="27188"/>
                  </a:lnTo>
                  <a:lnTo>
                    <a:pt x="139759" y="36196"/>
                  </a:lnTo>
                  <a:lnTo>
                    <a:pt x="149458" y="45690"/>
                  </a:lnTo>
                  <a:lnTo>
                    <a:pt x="157785" y="55350"/>
                  </a:lnTo>
                  <a:lnTo>
                    <a:pt x="165302" y="64762"/>
                  </a:lnTo>
                  <a:lnTo>
                    <a:pt x="172435" y="73737"/>
                  </a:lnTo>
                  <a:lnTo>
                    <a:pt x="179413" y="82748"/>
                  </a:lnTo>
                  <a:lnTo>
                    <a:pt x="186347" y="92784"/>
                  </a:lnTo>
                  <a:lnTo>
                    <a:pt x="193280" y="104322"/>
                  </a:lnTo>
                  <a:lnTo>
                    <a:pt x="200227" y="117346"/>
                  </a:lnTo>
                  <a:lnTo>
                    <a:pt x="207191" y="131618"/>
                  </a:lnTo>
                  <a:lnTo>
                    <a:pt x="214166" y="146852"/>
                  </a:lnTo>
                  <a:lnTo>
                    <a:pt x="220983" y="162794"/>
                  </a:lnTo>
                  <a:lnTo>
                    <a:pt x="227333" y="179239"/>
                  </a:lnTo>
                  <a:lnTo>
                    <a:pt x="233086" y="196027"/>
                  </a:lnTo>
                  <a:lnTo>
                    <a:pt x="238270" y="212721"/>
                  </a:lnTo>
                  <a:lnTo>
                    <a:pt x="242986" y="228630"/>
                  </a:lnTo>
                  <a:lnTo>
                    <a:pt x="247340" y="243445"/>
                  </a:lnTo>
                  <a:lnTo>
                    <a:pt x="251265" y="257360"/>
                  </a:lnTo>
                  <a:lnTo>
                    <a:pt x="254529" y="270860"/>
                  </a:lnTo>
                  <a:lnTo>
                    <a:pt x="257055" y="284275"/>
                  </a:lnTo>
                  <a:lnTo>
                    <a:pt x="258752" y="297592"/>
                  </a:lnTo>
                  <a:lnTo>
                    <a:pt x="259442" y="310548"/>
                  </a:lnTo>
                  <a:lnTo>
                    <a:pt x="259135" y="323005"/>
                  </a:lnTo>
                  <a:lnTo>
                    <a:pt x="258324" y="334910"/>
                  </a:lnTo>
                  <a:lnTo>
                    <a:pt x="257912" y="347597"/>
                  </a:lnTo>
                  <a:lnTo>
                    <a:pt x="258984" y="364415"/>
                  </a:lnTo>
                  <a:lnTo>
                    <a:pt x="263212" y="39102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32788" y="1874072"/>
              <a:ext cx="51149" cy="284271"/>
            </a:xfrm>
            <a:custGeom>
              <a:avLst/>
              <a:gdLst/>
              <a:ahLst/>
              <a:cxnLst/>
              <a:rect l="0" t="0" r="0" b="0"/>
              <a:pathLst>
                <a:path w="51149" h="284271">
                  <a:moveTo>
                    <a:pt x="0" y="0"/>
                  </a:moveTo>
                  <a:lnTo>
                    <a:pt x="3000" y="8802"/>
                  </a:lnTo>
                  <a:lnTo>
                    <a:pt x="6422" y="17148"/>
                  </a:lnTo>
                  <a:lnTo>
                    <a:pt x="10614" y="25847"/>
                  </a:lnTo>
                  <a:lnTo>
                    <a:pt x="15341" y="34968"/>
                  </a:lnTo>
                  <a:lnTo>
                    <a:pt x="20175" y="44463"/>
                  </a:lnTo>
                  <a:lnTo>
                    <a:pt x="24852" y="54255"/>
                  </a:lnTo>
                  <a:lnTo>
                    <a:pt x="29288" y="64269"/>
                  </a:lnTo>
                  <a:lnTo>
                    <a:pt x="33490" y="74442"/>
                  </a:lnTo>
                  <a:lnTo>
                    <a:pt x="37493" y="84738"/>
                  </a:lnTo>
                  <a:lnTo>
                    <a:pt x="41181" y="95448"/>
                  </a:lnTo>
                  <a:lnTo>
                    <a:pt x="44286" y="107162"/>
                  </a:lnTo>
                  <a:lnTo>
                    <a:pt x="46708" y="120118"/>
                  </a:lnTo>
                  <a:lnTo>
                    <a:pt x="48506" y="134074"/>
                  </a:lnTo>
                  <a:lnTo>
                    <a:pt x="49795" y="148514"/>
                  </a:lnTo>
                  <a:lnTo>
                    <a:pt x="50695" y="163075"/>
                  </a:lnTo>
                  <a:lnTo>
                    <a:pt x="51148" y="177427"/>
                  </a:lnTo>
                  <a:lnTo>
                    <a:pt x="50928" y="191209"/>
                  </a:lnTo>
                  <a:lnTo>
                    <a:pt x="49961" y="204285"/>
                  </a:lnTo>
                  <a:lnTo>
                    <a:pt x="48160" y="216539"/>
                  </a:lnTo>
                  <a:lnTo>
                    <a:pt x="45347" y="227784"/>
                  </a:lnTo>
                  <a:lnTo>
                    <a:pt x="41531" y="238013"/>
                  </a:lnTo>
                  <a:lnTo>
                    <a:pt x="36971" y="247264"/>
                  </a:lnTo>
                  <a:lnTo>
                    <a:pt x="31535" y="256540"/>
                  </a:lnTo>
                  <a:lnTo>
                    <a:pt x="23627" y="267776"/>
                  </a:lnTo>
                  <a:lnTo>
                    <a:pt x="10528" y="28427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17098" y="1090403"/>
              <a:ext cx="400085" cy="804727"/>
            </a:xfrm>
            <a:custGeom>
              <a:avLst/>
              <a:gdLst/>
              <a:ahLst/>
              <a:cxnLst/>
              <a:rect l="0" t="0" r="0" b="0"/>
              <a:pathLst>
                <a:path w="400085" h="804727">
                  <a:moveTo>
                    <a:pt x="0" y="773141"/>
                  </a:moveTo>
                  <a:lnTo>
                    <a:pt x="2867" y="761406"/>
                  </a:lnTo>
                  <a:lnTo>
                    <a:pt x="5010" y="750277"/>
                  </a:lnTo>
                  <a:lnTo>
                    <a:pt x="6617" y="738683"/>
                  </a:lnTo>
                  <a:lnTo>
                    <a:pt x="7970" y="726694"/>
                  </a:lnTo>
                  <a:lnTo>
                    <a:pt x="9467" y="714683"/>
                  </a:lnTo>
                  <a:lnTo>
                    <a:pt x="11318" y="702862"/>
                  </a:lnTo>
                  <a:lnTo>
                    <a:pt x="13558" y="690644"/>
                  </a:lnTo>
                  <a:lnTo>
                    <a:pt x="16139" y="676782"/>
                  </a:lnTo>
                  <a:lnTo>
                    <a:pt x="18984" y="660724"/>
                  </a:lnTo>
                  <a:lnTo>
                    <a:pt x="21860" y="643039"/>
                  </a:lnTo>
                  <a:lnTo>
                    <a:pt x="24404" y="625013"/>
                  </a:lnTo>
                  <a:lnTo>
                    <a:pt x="26449" y="607444"/>
                  </a:lnTo>
                  <a:lnTo>
                    <a:pt x="28159" y="590599"/>
                  </a:lnTo>
                  <a:lnTo>
                    <a:pt x="29921" y="574462"/>
                  </a:lnTo>
                  <a:lnTo>
                    <a:pt x="31957" y="558906"/>
                  </a:lnTo>
                  <a:lnTo>
                    <a:pt x="34156" y="543630"/>
                  </a:lnTo>
                  <a:lnTo>
                    <a:pt x="36180" y="528206"/>
                  </a:lnTo>
                  <a:lnTo>
                    <a:pt x="37838" y="512414"/>
                  </a:lnTo>
                  <a:lnTo>
                    <a:pt x="39104" y="496379"/>
                  </a:lnTo>
                  <a:lnTo>
                    <a:pt x="40028" y="480461"/>
                  </a:lnTo>
                  <a:lnTo>
                    <a:pt x="40684" y="464863"/>
                  </a:lnTo>
                  <a:lnTo>
                    <a:pt x="41142" y="449627"/>
                  </a:lnTo>
                  <a:lnTo>
                    <a:pt x="41456" y="434711"/>
                  </a:lnTo>
                  <a:lnTo>
                    <a:pt x="41676" y="420043"/>
                  </a:lnTo>
                  <a:lnTo>
                    <a:pt x="41994" y="405396"/>
                  </a:lnTo>
                  <a:lnTo>
                    <a:pt x="42741" y="390409"/>
                  </a:lnTo>
                  <a:lnTo>
                    <a:pt x="44055" y="374903"/>
                  </a:lnTo>
                  <a:lnTo>
                    <a:pt x="45753" y="358555"/>
                  </a:lnTo>
                  <a:lnTo>
                    <a:pt x="47430" y="340830"/>
                  </a:lnTo>
                  <a:lnTo>
                    <a:pt x="48858" y="321585"/>
                  </a:lnTo>
                  <a:lnTo>
                    <a:pt x="50136" y="301626"/>
                  </a:lnTo>
                  <a:lnTo>
                    <a:pt x="51602" y="282455"/>
                  </a:lnTo>
                  <a:lnTo>
                    <a:pt x="53434" y="264856"/>
                  </a:lnTo>
                  <a:lnTo>
                    <a:pt x="55495" y="248602"/>
                  </a:lnTo>
                  <a:lnTo>
                    <a:pt x="57426" y="232852"/>
                  </a:lnTo>
                  <a:lnTo>
                    <a:pt x="59026" y="217042"/>
                  </a:lnTo>
                  <a:lnTo>
                    <a:pt x="60423" y="201268"/>
                  </a:lnTo>
                  <a:lnTo>
                    <a:pt x="61968" y="186109"/>
                  </a:lnTo>
                  <a:lnTo>
                    <a:pt x="63883" y="171907"/>
                  </a:lnTo>
                  <a:lnTo>
                    <a:pt x="67049" y="160131"/>
                  </a:lnTo>
                  <a:lnTo>
                    <a:pt x="71972" y="153400"/>
                  </a:lnTo>
                  <a:lnTo>
                    <a:pt x="77433" y="152542"/>
                  </a:lnTo>
                  <a:lnTo>
                    <a:pt x="82738" y="156798"/>
                  </a:lnTo>
                  <a:lnTo>
                    <a:pt x="87684" y="165005"/>
                  </a:lnTo>
                  <a:lnTo>
                    <a:pt x="92268" y="176262"/>
                  </a:lnTo>
                  <a:lnTo>
                    <a:pt x="96552" y="190035"/>
                  </a:lnTo>
                  <a:lnTo>
                    <a:pt x="100606" y="205818"/>
                  </a:lnTo>
                  <a:lnTo>
                    <a:pt x="104491" y="222642"/>
                  </a:lnTo>
                  <a:lnTo>
                    <a:pt x="108259" y="239174"/>
                  </a:lnTo>
                  <a:lnTo>
                    <a:pt x="111944" y="254700"/>
                  </a:lnTo>
                  <a:lnTo>
                    <a:pt x="115572" y="269074"/>
                  </a:lnTo>
                  <a:lnTo>
                    <a:pt x="119162" y="282425"/>
                  </a:lnTo>
                  <a:lnTo>
                    <a:pt x="122729" y="294973"/>
                  </a:lnTo>
                  <a:lnTo>
                    <a:pt x="126447" y="307250"/>
                  </a:lnTo>
                  <a:lnTo>
                    <a:pt x="130629" y="320042"/>
                  </a:lnTo>
                  <a:lnTo>
                    <a:pt x="135408" y="333728"/>
                  </a:lnTo>
                  <a:lnTo>
                    <a:pt x="140754" y="348009"/>
                  </a:lnTo>
                  <a:lnTo>
                    <a:pt x="146567" y="362136"/>
                  </a:lnTo>
                  <a:lnTo>
                    <a:pt x="152746" y="375660"/>
                  </a:lnTo>
                  <a:lnTo>
                    <a:pt x="159523" y="387992"/>
                  </a:lnTo>
                  <a:lnTo>
                    <a:pt x="167436" y="398283"/>
                  </a:lnTo>
                  <a:lnTo>
                    <a:pt x="176679" y="406255"/>
                  </a:lnTo>
                  <a:lnTo>
                    <a:pt x="186818" y="411639"/>
                  </a:lnTo>
                  <a:lnTo>
                    <a:pt x="197008" y="413920"/>
                  </a:lnTo>
                  <a:lnTo>
                    <a:pt x="206753" y="413116"/>
                  </a:lnTo>
                  <a:lnTo>
                    <a:pt x="216075" y="409512"/>
                  </a:lnTo>
                  <a:lnTo>
                    <a:pt x="225321" y="403373"/>
                  </a:lnTo>
                  <a:lnTo>
                    <a:pt x="234719" y="395096"/>
                  </a:lnTo>
                  <a:lnTo>
                    <a:pt x="244183" y="384985"/>
                  </a:lnTo>
                  <a:lnTo>
                    <a:pt x="253398" y="373158"/>
                  </a:lnTo>
                  <a:lnTo>
                    <a:pt x="262194" y="359846"/>
                  </a:lnTo>
                  <a:lnTo>
                    <a:pt x="270561" y="345672"/>
                  </a:lnTo>
                  <a:lnTo>
                    <a:pt x="278561" y="331546"/>
                  </a:lnTo>
                  <a:lnTo>
                    <a:pt x="286269" y="317969"/>
                  </a:lnTo>
                  <a:lnTo>
                    <a:pt x="293597" y="304904"/>
                  </a:lnTo>
                  <a:lnTo>
                    <a:pt x="300299" y="291985"/>
                  </a:lnTo>
                  <a:lnTo>
                    <a:pt x="306291" y="278962"/>
                  </a:lnTo>
                  <a:lnTo>
                    <a:pt x="311638" y="265909"/>
                  </a:lnTo>
                  <a:lnTo>
                    <a:pt x="316462" y="253131"/>
                  </a:lnTo>
                  <a:lnTo>
                    <a:pt x="320895" y="240789"/>
                  </a:lnTo>
                  <a:lnTo>
                    <a:pt x="325043" y="228888"/>
                  </a:lnTo>
                  <a:lnTo>
                    <a:pt x="328989" y="217364"/>
                  </a:lnTo>
                  <a:lnTo>
                    <a:pt x="332790" y="206126"/>
                  </a:lnTo>
                  <a:lnTo>
                    <a:pt x="336326" y="194934"/>
                  </a:lnTo>
                  <a:lnTo>
                    <a:pt x="339323" y="183421"/>
                  </a:lnTo>
                  <a:lnTo>
                    <a:pt x="341675" y="171415"/>
                  </a:lnTo>
                  <a:lnTo>
                    <a:pt x="343591" y="159078"/>
                  </a:lnTo>
                  <a:lnTo>
                    <a:pt x="345493" y="146797"/>
                  </a:lnTo>
                  <a:lnTo>
                    <a:pt x="347626" y="134786"/>
                  </a:lnTo>
                  <a:lnTo>
                    <a:pt x="350062" y="122772"/>
                  </a:lnTo>
                  <a:lnTo>
                    <a:pt x="352775" y="110107"/>
                  </a:lnTo>
                  <a:lnTo>
                    <a:pt x="355714" y="96482"/>
                  </a:lnTo>
                  <a:lnTo>
                    <a:pt x="358824" y="82229"/>
                  </a:lnTo>
                  <a:lnTo>
                    <a:pt x="362058" y="68115"/>
                  </a:lnTo>
                  <a:lnTo>
                    <a:pt x="365374" y="54575"/>
                  </a:lnTo>
                  <a:lnTo>
                    <a:pt x="368583" y="41381"/>
                  </a:lnTo>
                  <a:lnTo>
                    <a:pt x="371358" y="27850"/>
                  </a:lnTo>
                  <a:lnTo>
                    <a:pt x="373558" y="13705"/>
                  </a:lnTo>
                  <a:lnTo>
                    <a:pt x="375305" y="2691"/>
                  </a:lnTo>
                  <a:lnTo>
                    <a:pt x="376518" y="0"/>
                  </a:lnTo>
                  <a:lnTo>
                    <a:pt x="376789" y="4880"/>
                  </a:lnTo>
                  <a:lnTo>
                    <a:pt x="376095" y="15158"/>
                  </a:lnTo>
                  <a:lnTo>
                    <a:pt x="374600" y="28573"/>
                  </a:lnTo>
                  <a:lnTo>
                    <a:pt x="372502" y="42972"/>
                  </a:lnTo>
                  <a:lnTo>
                    <a:pt x="369971" y="57157"/>
                  </a:lnTo>
                  <a:lnTo>
                    <a:pt x="367298" y="71012"/>
                  </a:lnTo>
                  <a:lnTo>
                    <a:pt x="364889" y="85101"/>
                  </a:lnTo>
                  <a:lnTo>
                    <a:pt x="362934" y="99777"/>
                  </a:lnTo>
                  <a:lnTo>
                    <a:pt x="361281" y="114949"/>
                  </a:lnTo>
                  <a:lnTo>
                    <a:pt x="359558" y="130232"/>
                  </a:lnTo>
                  <a:lnTo>
                    <a:pt x="357548" y="145381"/>
                  </a:lnTo>
                  <a:lnTo>
                    <a:pt x="355366" y="160473"/>
                  </a:lnTo>
                  <a:lnTo>
                    <a:pt x="353353" y="175819"/>
                  </a:lnTo>
                  <a:lnTo>
                    <a:pt x="351702" y="191586"/>
                  </a:lnTo>
                  <a:lnTo>
                    <a:pt x="350442" y="207784"/>
                  </a:lnTo>
                  <a:lnTo>
                    <a:pt x="349521" y="224351"/>
                  </a:lnTo>
                  <a:lnTo>
                    <a:pt x="348862" y="241204"/>
                  </a:lnTo>
                  <a:lnTo>
                    <a:pt x="348233" y="258268"/>
                  </a:lnTo>
                  <a:lnTo>
                    <a:pt x="347271" y="275484"/>
                  </a:lnTo>
                  <a:lnTo>
                    <a:pt x="345808" y="292806"/>
                  </a:lnTo>
                  <a:lnTo>
                    <a:pt x="344010" y="310200"/>
                  </a:lnTo>
                  <a:lnTo>
                    <a:pt x="342266" y="327644"/>
                  </a:lnTo>
                  <a:lnTo>
                    <a:pt x="340796" y="345122"/>
                  </a:lnTo>
                  <a:lnTo>
                    <a:pt x="339660" y="362623"/>
                  </a:lnTo>
                  <a:lnTo>
                    <a:pt x="338822" y="380139"/>
                  </a:lnTo>
                  <a:lnTo>
                    <a:pt x="338229" y="397666"/>
                  </a:lnTo>
                  <a:lnTo>
                    <a:pt x="337984" y="415200"/>
                  </a:lnTo>
                  <a:lnTo>
                    <a:pt x="338343" y="432738"/>
                  </a:lnTo>
                  <a:lnTo>
                    <a:pt x="339394" y="450279"/>
                  </a:lnTo>
                  <a:lnTo>
                    <a:pt x="340914" y="467823"/>
                  </a:lnTo>
                  <a:lnTo>
                    <a:pt x="342472" y="485367"/>
                  </a:lnTo>
                  <a:lnTo>
                    <a:pt x="343819" y="502913"/>
                  </a:lnTo>
                  <a:lnTo>
                    <a:pt x="345044" y="520459"/>
                  </a:lnTo>
                  <a:lnTo>
                    <a:pt x="346472" y="538006"/>
                  </a:lnTo>
                  <a:lnTo>
                    <a:pt x="348281" y="555548"/>
                  </a:lnTo>
                  <a:lnTo>
                    <a:pt x="350326" y="572922"/>
                  </a:lnTo>
                  <a:lnTo>
                    <a:pt x="352246" y="589821"/>
                  </a:lnTo>
                  <a:lnTo>
                    <a:pt x="353838" y="606111"/>
                  </a:lnTo>
                  <a:lnTo>
                    <a:pt x="355231" y="621660"/>
                  </a:lnTo>
                  <a:lnTo>
                    <a:pt x="356772" y="636263"/>
                  </a:lnTo>
                  <a:lnTo>
                    <a:pt x="358660" y="649901"/>
                  </a:lnTo>
                  <a:lnTo>
                    <a:pt x="360930" y="662704"/>
                  </a:lnTo>
                  <a:lnTo>
                    <a:pt x="363531" y="674851"/>
                  </a:lnTo>
                  <a:lnTo>
                    <a:pt x="366396" y="686513"/>
                  </a:lnTo>
                  <a:lnTo>
                    <a:pt x="369455" y="697991"/>
                  </a:lnTo>
                  <a:lnTo>
                    <a:pt x="372656" y="709699"/>
                  </a:lnTo>
                  <a:lnTo>
                    <a:pt x="375953" y="721836"/>
                  </a:lnTo>
                  <a:lnTo>
                    <a:pt x="379321" y="734260"/>
                  </a:lnTo>
                  <a:lnTo>
                    <a:pt x="382733" y="746600"/>
                  </a:lnTo>
                  <a:lnTo>
                    <a:pt x="386173" y="758627"/>
                  </a:lnTo>
                  <a:lnTo>
                    <a:pt x="389478" y="769842"/>
                  </a:lnTo>
                  <a:lnTo>
                    <a:pt x="392669" y="780502"/>
                  </a:lnTo>
                  <a:lnTo>
                    <a:pt x="396025" y="791540"/>
                  </a:lnTo>
                  <a:lnTo>
                    <a:pt x="400084" y="8047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69823" y="1563648"/>
              <a:ext cx="263214" cy="331840"/>
            </a:xfrm>
            <a:custGeom>
              <a:avLst/>
              <a:gdLst/>
              <a:ahLst/>
              <a:cxnLst/>
              <a:rect l="0" t="0" r="0" b="0"/>
              <a:pathLst>
                <a:path w="263214" h="331840">
                  <a:moveTo>
                    <a:pt x="0" y="184082"/>
                  </a:moveTo>
                  <a:lnTo>
                    <a:pt x="8869" y="178349"/>
                  </a:lnTo>
                  <a:lnTo>
                    <a:pt x="17856" y="174065"/>
                  </a:lnTo>
                  <a:lnTo>
                    <a:pt x="27852" y="170859"/>
                  </a:lnTo>
                  <a:lnTo>
                    <a:pt x="38832" y="168498"/>
                  </a:lnTo>
                  <a:lnTo>
                    <a:pt x="50644" y="166800"/>
                  </a:lnTo>
                  <a:lnTo>
                    <a:pt x="63106" y="165601"/>
                  </a:lnTo>
                  <a:lnTo>
                    <a:pt x="76218" y="164599"/>
                  </a:lnTo>
                  <a:lnTo>
                    <a:pt x="90147" y="163382"/>
                  </a:lnTo>
                  <a:lnTo>
                    <a:pt x="104912" y="161742"/>
                  </a:lnTo>
                  <a:lnTo>
                    <a:pt x="120081" y="159655"/>
                  </a:lnTo>
                  <a:lnTo>
                    <a:pt x="134882" y="157182"/>
                  </a:lnTo>
                  <a:lnTo>
                    <a:pt x="148905" y="154403"/>
                  </a:lnTo>
                  <a:lnTo>
                    <a:pt x="161932" y="151232"/>
                  </a:lnTo>
                  <a:lnTo>
                    <a:pt x="173762" y="147427"/>
                  </a:lnTo>
                  <a:lnTo>
                    <a:pt x="184416" y="142899"/>
                  </a:lnTo>
                  <a:lnTo>
                    <a:pt x="193910" y="137554"/>
                  </a:lnTo>
                  <a:lnTo>
                    <a:pt x="202157" y="131209"/>
                  </a:lnTo>
                  <a:lnTo>
                    <a:pt x="209229" y="123864"/>
                  </a:lnTo>
                  <a:lnTo>
                    <a:pt x="215320" y="115660"/>
                  </a:lnTo>
                  <a:lnTo>
                    <a:pt x="220654" y="106782"/>
                  </a:lnTo>
                  <a:lnTo>
                    <a:pt x="225422" y="97405"/>
                  </a:lnTo>
                  <a:lnTo>
                    <a:pt x="229458" y="87669"/>
                  </a:lnTo>
                  <a:lnTo>
                    <a:pt x="232263" y="77681"/>
                  </a:lnTo>
                  <a:lnTo>
                    <a:pt x="233663" y="67523"/>
                  </a:lnTo>
                  <a:lnTo>
                    <a:pt x="233619" y="57415"/>
                  </a:lnTo>
                  <a:lnTo>
                    <a:pt x="232068" y="47701"/>
                  </a:lnTo>
                  <a:lnTo>
                    <a:pt x="229131" y="38542"/>
                  </a:lnTo>
                  <a:lnTo>
                    <a:pt x="224887" y="30086"/>
                  </a:lnTo>
                  <a:lnTo>
                    <a:pt x="219298" y="22553"/>
                  </a:lnTo>
                  <a:lnTo>
                    <a:pt x="212458" y="15971"/>
                  </a:lnTo>
                  <a:lnTo>
                    <a:pt x="204255" y="10382"/>
                  </a:lnTo>
                  <a:lnTo>
                    <a:pt x="194316" y="5918"/>
                  </a:lnTo>
                  <a:lnTo>
                    <a:pt x="182599" y="2551"/>
                  </a:lnTo>
                  <a:lnTo>
                    <a:pt x="169661" y="442"/>
                  </a:lnTo>
                  <a:lnTo>
                    <a:pt x="156448" y="0"/>
                  </a:lnTo>
                  <a:lnTo>
                    <a:pt x="143532" y="1305"/>
                  </a:lnTo>
                  <a:lnTo>
                    <a:pt x="131269" y="4470"/>
                  </a:lnTo>
                  <a:lnTo>
                    <a:pt x="119960" y="9793"/>
                  </a:lnTo>
                  <a:lnTo>
                    <a:pt x="109654" y="17231"/>
                  </a:lnTo>
                  <a:lnTo>
                    <a:pt x="100225" y="26633"/>
                  </a:lnTo>
                  <a:lnTo>
                    <a:pt x="91491" y="37909"/>
                  </a:lnTo>
                  <a:lnTo>
                    <a:pt x="83278" y="50826"/>
                  </a:lnTo>
                  <a:lnTo>
                    <a:pt x="75607" y="65056"/>
                  </a:lnTo>
                  <a:lnTo>
                    <a:pt x="68672" y="80277"/>
                  </a:lnTo>
                  <a:lnTo>
                    <a:pt x="62529" y="96212"/>
                  </a:lnTo>
                  <a:lnTo>
                    <a:pt x="57250" y="112487"/>
                  </a:lnTo>
                  <a:lnTo>
                    <a:pt x="53003" y="128639"/>
                  </a:lnTo>
                  <a:lnTo>
                    <a:pt x="49781" y="144433"/>
                  </a:lnTo>
                  <a:lnTo>
                    <a:pt x="47601" y="159988"/>
                  </a:lnTo>
                  <a:lnTo>
                    <a:pt x="46579" y="175659"/>
                  </a:lnTo>
                  <a:lnTo>
                    <a:pt x="46668" y="191651"/>
                  </a:lnTo>
                  <a:lnTo>
                    <a:pt x="47692" y="208003"/>
                  </a:lnTo>
                  <a:lnTo>
                    <a:pt x="49443" y="224674"/>
                  </a:lnTo>
                  <a:lnTo>
                    <a:pt x="51734" y="241584"/>
                  </a:lnTo>
                  <a:lnTo>
                    <a:pt x="54576" y="258177"/>
                  </a:lnTo>
                  <a:lnTo>
                    <a:pt x="58161" y="273480"/>
                  </a:lnTo>
                  <a:lnTo>
                    <a:pt x="62539" y="287058"/>
                  </a:lnTo>
                  <a:lnTo>
                    <a:pt x="67785" y="298818"/>
                  </a:lnTo>
                  <a:lnTo>
                    <a:pt x="74063" y="308734"/>
                  </a:lnTo>
                  <a:lnTo>
                    <a:pt x="81368" y="316988"/>
                  </a:lnTo>
                  <a:lnTo>
                    <a:pt x="89716" y="323567"/>
                  </a:lnTo>
                  <a:lnTo>
                    <a:pt x="99222" y="328179"/>
                  </a:lnTo>
                  <a:lnTo>
                    <a:pt x="109836" y="330843"/>
                  </a:lnTo>
                  <a:lnTo>
                    <a:pt x="121216" y="331839"/>
                  </a:lnTo>
                  <a:lnTo>
                    <a:pt x="132846" y="331528"/>
                  </a:lnTo>
                  <a:lnTo>
                    <a:pt x="144407" y="330239"/>
                  </a:lnTo>
                  <a:lnTo>
                    <a:pt x="155779" y="327918"/>
                  </a:lnTo>
                  <a:lnTo>
                    <a:pt x="166948" y="324159"/>
                  </a:lnTo>
                  <a:lnTo>
                    <a:pt x="177937" y="318852"/>
                  </a:lnTo>
                  <a:lnTo>
                    <a:pt x="188622" y="312170"/>
                  </a:lnTo>
                  <a:lnTo>
                    <a:pt x="198731" y="304389"/>
                  </a:lnTo>
                  <a:lnTo>
                    <a:pt x="208163" y="295788"/>
                  </a:lnTo>
                  <a:lnTo>
                    <a:pt x="216973" y="286759"/>
                  </a:lnTo>
                  <a:lnTo>
                    <a:pt x="225278" y="277786"/>
                  </a:lnTo>
                  <a:lnTo>
                    <a:pt x="233191" y="269136"/>
                  </a:lnTo>
                  <a:lnTo>
                    <a:pt x="240514" y="261167"/>
                  </a:lnTo>
                  <a:lnTo>
                    <a:pt x="247459" y="253644"/>
                  </a:lnTo>
                  <a:lnTo>
                    <a:pt x="254640" y="245911"/>
                  </a:lnTo>
                  <a:lnTo>
                    <a:pt x="263213" y="2367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066791" y="1072005"/>
              <a:ext cx="282101" cy="803888"/>
            </a:xfrm>
            <a:custGeom>
              <a:avLst/>
              <a:gdLst/>
              <a:ahLst/>
              <a:cxnLst/>
              <a:rect l="0" t="0" r="0" b="0"/>
              <a:pathLst>
                <a:path w="282101" h="803888">
                  <a:moveTo>
                    <a:pt x="134701" y="644140"/>
                  </a:moveTo>
                  <a:lnTo>
                    <a:pt x="137635" y="635271"/>
                  </a:lnTo>
                  <a:lnTo>
                    <a:pt x="140417" y="626284"/>
                  </a:lnTo>
                  <a:lnTo>
                    <a:pt x="143308" y="616289"/>
                  </a:lnTo>
                  <a:lnTo>
                    <a:pt x="146002" y="605308"/>
                  </a:lnTo>
                  <a:lnTo>
                    <a:pt x="147870" y="593497"/>
                  </a:lnTo>
                  <a:lnTo>
                    <a:pt x="148622" y="581043"/>
                  </a:lnTo>
                  <a:lnTo>
                    <a:pt x="148137" y="568278"/>
                  </a:lnTo>
                  <a:lnTo>
                    <a:pt x="146287" y="555646"/>
                  </a:lnTo>
                  <a:lnTo>
                    <a:pt x="143151" y="543382"/>
                  </a:lnTo>
                  <a:lnTo>
                    <a:pt x="138944" y="531692"/>
                  </a:lnTo>
                  <a:lnTo>
                    <a:pt x="133912" y="520835"/>
                  </a:lnTo>
                  <a:lnTo>
                    <a:pt x="128267" y="510869"/>
                  </a:lnTo>
                  <a:lnTo>
                    <a:pt x="122022" y="501854"/>
                  </a:lnTo>
                  <a:lnTo>
                    <a:pt x="115000" y="493937"/>
                  </a:lnTo>
                  <a:lnTo>
                    <a:pt x="107164" y="487099"/>
                  </a:lnTo>
                  <a:lnTo>
                    <a:pt x="98613" y="481506"/>
                  </a:lnTo>
                  <a:lnTo>
                    <a:pt x="89495" y="477571"/>
                  </a:lnTo>
                  <a:lnTo>
                    <a:pt x="79954" y="475378"/>
                  </a:lnTo>
                  <a:lnTo>
                    <a:pt x="70105" y="475041"/>
                  </a:lnTo>
                  <a:lnTo>
                    <a:pt x="60040" y="476859"/>
                  </a:lnTo>
                  <a:lnTo>
                    <a:pt x="49835" y="480796"/>
                  </a:lnTo>
                  <a:lnTo>
                    <a:pt x="39865" y="486863"/>
                  </a:lnTo>
                  <a:lnTo>
                    <a:pt x="30776" y="495280"/>
                  </a:lnTo>
                  <a:lnTo>
                    <a:pt x="22856" y="505941"/>
                  </a:lnTo>
                  <a:lnTo>
                    <a:pt x="16215" y="518488"/>
                  </a:lnTo>
                  <a:lnTo>
                    <a:pt x="10972" y="532497"/>
                  </a:lnTo>
                  <a:lnTo>
                    <a:pt x="7037" y="547579"/>
                  </a:lnTo>
                  <a:lnTo>
                    <a:pt x="4191" y="563263"/>
                  </a:lnTo>
                  <a:lnTo>
                    <a:pt x="2180" y="579010"/>
                  </a:lnTo>
                  <a:lnTo>
                    <a:pt x="789" y="594528"/>
                  </a:lnTo>
                  <a:lnTo>
                    <a:pt x="4" y="609897"/>
                  </a:lnTo>
                  <a:lnTo>
                    <a:pt x="0" y="625442"/>
                  </a:lnTo>
                  <a:lnTo>
                    <a:pt x="816" y="641350"/>
                  </a:lnTo>
                  <a:lnTo>
                    <a:pt x="2517" y="657646"/>
                  </a:lnTo>
                  <a:lnTo>
                    <a:pt x="5262" y="674279"/>
                  </a:lnTo>
                  <a:lnTo>
                    <a:pt x="9036" y="691173"/>
                  </a:lnTo>
                  <a:lnTo>
                    <a:pt x="13691" y="708095"/>
                  </a:lnTo>
                  <a:lnTo>
                    <a:pt x="19032" y="724683"/>
                  </a:lnTo>
                  <a:lnTo>
                    <a:pt x="24886" y="740751"/>
                  </a:lnTo>
                  <a:lnTo>
                    <a:pt x="31274" y="755811"/>
                  </a:lnTo>
                  <a:lnTo>
                    <a:pt x="38393" y="769020"/>
                  </a:lnTo>
                  <a:lnTo>
                    <a:pt x="46298" y="780082"/>
                  </a:lnTo>
                  <a:lnTo>
                    <a:pt x="55065" y="789018"/>
                  </a:lnTo>
                  <a:lnTo>
                    <a:pt x="64860" y="795894"/>
                  </a:lnTo>
                  <a:lnTo>
                    <a:pt x="75666" y="800948"/>
                  </a:lnTo>
                  <a:lnTo>
                    <a:pt x="87007" y="803887"/>
                  </a:lnTo>
                  <a:lnTo>
                    <a:pt x="98080" y="803839"/>
                  </a:lnTo>
                  <a:lnTo>
                    <a:pt x="108449" y="800593"/>
                  </a:lnTo>
                  <a:lnTo>
                    <a:pt x="118036" y="794839"/>
                  </a:lnTo>
                  <a:lnTo>
                    <a:pt x="126935" y="787766"/>
                  </a:lnTo>
                  <a:lnTo>
                    <a:pt x="135287" y="780192"/>
                  </a:lnTo>
                  <a:lnTo>
                    <a:pt x="143066" y="772195"/>
                  </a:lnTo>
                  <a:lnTo>
                    <a:pt x="150080" y="763323"/>
                  </a:lnTo>
                  <a:lnTo>
                    <a:pt x="156284" y="753364"/>
                  </a:lnTo>
                  <a:lnTo>
                    <a:pt x="161774" y="742541"/>
                  </a:lnTo>
                  <a:lnTo>
                    <a:pt x="166696" y="731344"/>
                  </a:lnTo>
                  <a:lnTo>
                    <a:pt x="171189" y="720093"/>
                  </a:lnTo>
                  <a:lnTo>
                    <a:pt x="175208" y="708605"/>
                  </a:lnTo>
                  <a:lnTo>
                    <a:pt x="178535" y="696299"/>
                  </a:lnTo>
                  <a:lnTo>
                    <a:pt x="181112" y="682914"/>
                  </a:lnTo>
                  <a:lnTo>
                    <a:pt x="183182" y="668653"/>
                  </a:lnTo>
                  <a:lnTo>
                    <a:pt x="185187" y="654002"/>
                  </a:lnTo>
                  <a:lnTo>
                    <a:pt x="187389" y="639291"/>
                  </a:lnTo>
                  <a:lnTo>
                    <a:pt x="189870" y="624667"/>
                  </a:lnTo>
                  <a:lnTo>
                    <a:pt x="192616" y="610169"/>
                  </a:lnTo>
                  <a:lnTo>
                    <a:pt x="195571" y="595786"/>
                  </a:lnTo>
                  <a:lnTo>
                    <a:pt x="198523" y="581330"/>
                  </a:lnTo>
                  <a:lnTo>
                    <a:pt x="201118" y="566473"/>
                  </a:lnTo>
                  <a:lnTo>
                    <a:pt x="203195" y="551063"/>
                  </a:lnTo>
                  <a:lnTo>
                    <a:pt x="204927" y="535118"/>
                  </a:lnTo>
                  <a:lnTo>
                    <a:pt x="206706" y="518729"/>
                  </a:lnTo>
                  <a:lnTo>
                    <a:pt x="208752" y="501997"/>
                  </a:lnTo>
                  <a:lnTo>
                    <a:pt x="210957" y="485016"/>
                  </a:lnTo>
                  <a:lnTo>
                    <a:pt x="212985" y="467857"/>
                  </a:lnTo>
                  <a:lnTo>
                    <a:pt x="214645" y="450573"/>
                  </a:lnTo>
                  <a:lnTo>
                    <a:pt x="215914" y="433205"/>
                  </a:lnTo>
                  <a:lnTo>
                    <a:pt x="216839" y="415778"/>
                  </a:lnTo>
                  <a:lnTo>
                    <a:pt x="217497" y="398311"/>
                  </a:lnTo>
                  <a:lnTo>
                    <a:pt x="217955" y="380818"/>
                  </a:lnTo>
                  <a:lnTo>
                    <a:pt x="218270" y="363307"/>
                  </a:lnTo>
                  <a:lnTo>
                    <a:pt x="218486" y="345783"/>
                  </a:lnTo>
                  <a:lnTo>
                    <a:pt x="218630" y="328252"/>
                  </a:lnTo>
                  <a:lnTo>
                    <a:pt x="218728" y="310716"/>
                  </a:lnTo>
                  <a:lnTo>
                    <a:pt x="218790" y="293175"/>
                  </a:lnTo>
                  <a:lnTo>
                    <a:pt x="218662" y="275633"/>
                  </a:lnTo>
                  <a:lnTo>
                    <a:pt x="218044" y="258088"/>
                  </a:lnTo>
                  <a:lnTo>
                    <a:pt x="216814" y="240543"/>
                  </a:lnTo>
                  <a:lnTo>
                    <a:pt x="215175" y="222997"/>
                  </a:lnTo>
                  <a:lnTo>
                    <a:pt x="213536" y="205450"/>
                  </a:lnTo>
                  <a:lnTo>
                    <a:pt x="212135" y="187894"/>
                  </a:lnTo>
                  <a:lnTo>
                    <a:pt x="210873" y="170002"/>
                  </a:lnTo>
                  <a:lnTo>
                    <a:pt x="209419" y="151158"/>
                  </a:lnTo>
                  <a:lnTo>
                    <a:pt x="207589" y="131113"/>
                  </a:lnTo>
                  <a:lnTo>
                    <a:pt x="205361" y="110260"/>
                  </a:lnTo>
                  <a:lnTo>
                    <a:pt x="202786" y="89417"/>
                  </a:lnTo>
                  <a:lnTo>
                    <a:pt x="199934" y="69077"/>
                  </a:lnTo>
                  <a:lnTo>
                    <a:pt x="196713" y="49863"/>
                  </a:lnTo>
                  <a:lnTo>
                    <a:pt x="192872" y="32644"/>
                  </a:lnTo>
                  <a:lnTo>
                    <a:pt x="188313" y="17728"/>
                  </a:lnTo>
                  <a:lnTo>
                    <a:pt x="182642" y="5920"/>
                  </a:lnTo>
                  <a:lnTo>
                    <a:pt x="175824" y="0"/>
                  </a:lnTo>
                  <a:lnTo>
                    <a:pt x="169431" y="1331"/>
                  </a:lnTo>
                  <a:lnTo>
                    <a:pt x="164729" y="7821"/>
                  </a:lnTo>
                  <a:lnTo>
                    <a:pt x="161425" y="17627"/>
                  </a:lnTo>
                  <a:lnTo>
                    <a:pt x="158743" y="29358"/>
                  </a:lnTo>
                  <a:lnTo>
                    <a:pt x="156178" y="42141"/>
                  </a:lnTo>
                  <a:lnTo>
                    <a:pt x="153671" y="55489"/>
                  </a:lnTo>
                  <a:lnTo>
                    <a:pt x="151465" y="69140"/>
                  </a:lnTo>
                  <a:lnTo>
                    <a:pt x="149695" y="82961"/>
                  </a:lnTo>
                  <a:lnTo>
                    <a:pt x="148360" y="97042"/>
                  </a:lnTo>
                  <a:lnTo>
                    <a:pt x="147395" y="111651"/>
                  </a:lnTo>
                  <a:lnTo>
                    <a:pt x="146711" y="126895"/>
                  </a:lnTo>
                  <a:lnTo>
                    <a:pt x="146236" y="142729"/>
                  </a:lnTo>
                  <a:lnTo>
                    <a:pt x="145909" y="159045"/>
                  </a:lnTo>
                  <a:lnTo>
                    <a:pt x="145692" y="175727"/>
                  </a:lnTo>
                  <a:lnTo>
                    <a:pt x="145713" y="192676"/>
                  </a:lnTo>
                  <a:lnTo>
                    <a:pt x="146260" y="209813"/>
                  </a:lnTo>
                  <a:lnTo>
                    <a:pt x="147442" y="227082"/>
                  </a:lnTo>
                  <a:lnTo>
                    <a:pt x="149049" y="244441"/>
                  </a:lnTo>
                  <a:lnTo>
                    <a:pt x="150666" y="261862"/>
                  </a:lnTo>
                  <a:lnTo>
                    <a:pt x="152053" y="279324"/>
                  </a:lnTo>
                  <a:lnTo>
                    <a:pt x="153305" y="296814"/>
                  </a:lnTo>
                  <a:lnTo>
                    <a:pt x="154752" y="314324"/>
                  </a:lnTo>
                  <a:lnTo>
                    <a:pt x="156573" y="331846"/>
                  </a:lnTo>
                  <a:lnTo>
                    <a:pt x="158626" y="349376"/>
                  </a:lnTo>
                  <a:lnTo>
                    <a:pt x="160552" y="366912"/>
                  </a:lnTo>
                  <a:lnTo>
                    <a:pt x="162149" y="384452"/>
                  </a:lnTo>
                  <a:lnTo>
                    <a:pt x="163542" y="401994"/>
                  </a:lnTo>
                  <a:lnTo>
                    <a:pt x="165086" y="419538"/>
                  </a:lnTo>
                  <a:lnTo>
                    <a:pt x="166970" y="437084"/>
                  </a:lnTo>
                  <a:lnTo>
                    <a:pt x="169068" y="454630"/>
                  </a:lnTo>
                  <a:lnTo>
                    <a:pt x="171023" y="472176"/>
                  </a:lnTo>
                  <a:lnTo>
                    <a:pt x="172639" y="489723"/>
                  </a:lnTo>
                  <a:lnTo>
                    <a:pt x="174046" y="507270"/>
                  </a:lnTo>
                  <a:lnTo>
                    <a:pt x="175597" y="524817"/>
                  </a:lnTo>
                  <a:lnTo>
                    <a:pt x="177493" y="542360"/>
                  </a:lnTo>
                  <a:lnTo>
                    <a:pt x="179766" y="559734"/>
                  </a:lnTo>
                  <a:lnTo>
                    <a:pt x="182370" y="576634"/>
                  </a:lnTo>
                  <a:lnTo>
                    <a:pt x="185236" y="592923"/>
                  </a:lnTo>
                  <a:lnTo>
                    <a:pt x="188297" y="608472"/>
                  </a:lnTo>
                  <a:lnTo>
                    <a:pt x="191499" y="623075"/>
                  </a:lnTo>
                  <a:lnTo>
                    <a:pt x="194798" y="636713"/>
                  </a:lnTo>
                  <a:lnTo>
                    <a:pt x="198165" y="649517"/>
                  </a:lnTo>
                  <a:lnTo>
                    <a:pt x="201577" y="661663"/>
                  </a:lnTo>
                  <a:lnTo>
                    <a:pt x="205022" y="673321"/>
                  </a:lnTo>
                  <a:lnTo>
                    <a:pt x="208488" y="684627"/>
                  </a:lnTo>
                  <a:lnTo>
                    <a:pt x="211968" y="695685"/>
                  </a:lnTo>
                  <a:lnTo>
                    <a:pt x="215468" y="706574"/>
                  </a:lnTo>
                  <a:lnTo>
                    <a:pt x="219310" y="717345"/>
                  </a:lnTo>
                  <a:lnTo>
                    <a:pt x="224108" y="728037"/>
                  </a:lnTo>
                  <a:lnTo>
                    <a:pt x="230113" y="738661"/>
                  </a:lnTo>
                  <a:lnTo>
                    <a:pt x="237184" y="748781"/>
                  </a:lnTo>
                  <a:lnTo>
                    <a:pt x="245862" y="758513"/>
                  </a:lnTo>
                  <a:lnTo>
                    <a:pt x="259150" y="768712"/>
                  </a:lnTo>
                  <a:lnTo>
                    <a:pt x="282100" y="7810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475233" y="1652974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2"/>
                  </a:lnTo>
                  <a:lnTo>
                    <a:pt x="177" y="93379"/>
                  </a:lnTo>
                  <a:lnTo>
                    <a:pt x="826" y="107107"/>
                  </a:lnTo>
                  <a:lnTo>
                    <a:pt x="2079" y="120153"/>
                  </a:lnTo>
                  <a:lnTo>
                    <a:pt x="3904" y="132725"/>
                  </a:lnTo>
                  <a:lnTo>
                    <a:pt x="6201" y="145247"/>
                  </a:lnTo>
                  <a:lnTo>
                    <a:pt x="8852" y="157960"/>
                  </a:lnTo>
                  <a:lnTo>
                    <a:pt x="11610" y="170525"/>
                  </a:lnTo>
                  <a:lnTo>
                    <a:pt x="14364" y="183448"/>
                  </a:lnTo>
                  <a:lnTo>
                    <a:pt x="17357" y="198986"/>
                  </a:lnTo>
                  <a:lnTo>
                    <a:pt x="21057" y="2210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64704" y="1442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24457" y="1552762"/>
              <a:ext cx="314031" cy="321667"/>
            </a:xfrm>
            <a:custGeom>
              <a:avLst/>
              <a:gdLst/>
              <a:ahLst/>
              <a:cxnLst/>
              <a:rect l="0" t="0" r="0" b="0"/>
              <a:pathLst>
                <a:path w="314031" h="321667">
                  <a:moveTo>
                    <a:pt x="92931" y="163383"/>
                  </a:moveTo>
                  <a:lnTo>
                    <a:pt x="98731" y="157448"/>
                  </a:lnTo>
                  <a:lnTo>
                    <a:pt x="103656" y="151243"/>
                  </a:lnTo>
                  <a:lnTo>
                    <a:pt x="108155" y="144134"/>
                  </a:lnTo>
                  <a:lnTo>
                    <a:pt x="112202" y="135675"/>
                  </a:lnTo>
                  <a:lnTo>
                    <a:pt x="115567" y="125084"/>
                  </a:lnTo>
                  <a:lnTo>
                    <a:pt x="118166" y="112143"/>
                  </a:lnTo>
                  <a:lnTo>
                    <a:pt x="119747" y="97586"/>
                  </a:lnTo>
                  <a:lnTo>
                    <a:pt x="119829" y="82751"/>
                  </a:lnTo>
                  <a:lnTo>
                    <a:pt x="118290" y="68450"/>
                  </a:lnTo>
                  <a:lnTo>
                    <a:pt x="115307" y="54938"/>
                  </a:lnTo>
                  <a:lnTo>
                    <a:pt x="111170" y="42185"/>
                  </a:lnTo>
                  <a:lnTo>
                    <a:pt x="106163" y="30074"/>
                  </a:lnTo>
                  <a:lnTo>
                    <a:pt x="100362" y="19112"/>
                  </a:lnTo>
                  <a:lnTo>
                    <a:pt x="93646" y="10398"/>
                  </a:lnTo>
                  <a:lnTo>
                    <a:pt x="86023" y="4354"/>
                  </a:lnTo>
                  <a:lnTo>
                    <a:pt x="77788" y="938"/>
                  </a:lnTo>
                  <a:lnTo>
                    <a:pt x="69414" y="0"/>
                  </a:lnTo>
                  <a:lnTo>
                    <a:pt x="61189" y="1197"/>
                  </a:lnTo>
                  <a:lnTo>
                    <a:pt x="53210" y="4575"/>
                  </a:lnTo>
                  <a:lnTo>
                    <a:pt x="45470" y="10631"/>
                  </a:lnTo>
                  <a:lnTo>
                    <a:pt x="37938" y="19405"/>
                  </a:lnTo>
                  <a:lnTo>
                    <a:pt x="30726" y="30532"/>
                  </a:lnTo>
                  <a:lnTo>
                    <a:pt x="24102" y="43511"/>
                  </a:lnTo>
                  <a:lnTo>
                    <a:pt x="18167" y="57871"/>
                  </a:lnTo>
                  <a:lnTo>
                    <a:pt x="13028" y="73223"/>
                  </a:lnTo>
                  <a:lnTo>
                    <a:pt x="8874" y="89271"/>
                  </a:lnTo>
                  <a:lnTo>
                    <a:pt x="5710" y="105803"/>
                  </a:lnTo>
                  <a:lnTo>
                    <a:pt x="3399" y="122664"/>
                  </a:lnTo>
                  <a:lnTo>
                    <a:pt x="1757" y="139751"/>
                  </a:lnTo>
                  <a:lnTo>
                    <a:pt x="617" y="156980"/>
                  </a:lnTo>
                  <a:lnTo>
                    <a:pt x="0" y="173974"/>
                  </a:lnTo>
                  <a:lnTo>
                    <a:pt x="112" y="190086"/>
                  </a:lnTo>
                  <a:lnTo>
                    <a:pt x="1000" y="205039"/>
                  </a:lnTo>
                  <a:lnTo>
                    <a:pt x="2580" y="219046"/>
                  </a:lnTo>
                  <a:lnTo>
                    <a:pt x="4710" y="232608"/>
                  </a:lnTo>
                  <a:lnTo>
                    <a:pt x="7261" y="246064"/>
                  </a:lnTo>
                  <a:lnTo>
                    <a:pt x="10278" y="259409"/>
                  </a:lnTo>
                  <a:lnTo>
                    <a:pt x="13981" y="272384"/>
                  </a:lnTo>
                  <a:lnTo>
                    <a:pt x="18443" y="284844"/>
                  </a:lnTo>
                  <a:lnTo>
                    <a:pt x="23916" y="296314"/>
                  </a:lnTo>
                  <a:lnTo>
                    <a:pt x="30879" y="305953"/>
                  </a:lnTo>
                  <a:lnTo>
                    <a:pt x="39447" y="313457"/>
                  </a:lnTo>
                  <a:lnTo>
                    <a:pt x="49117" y="318679"/>
                  </a:lnTo>
                  <a:lnTo>
                    <a:pt x="58984" y="321375"/>
                  </a:lnTo>
                  <a:lnTo>
                    <a:pt x="68510" y="321666"/>
                  </a:lnTo>
                  <a:lnTo>
                    <a:pt x="77682" y="319778"/>
                  </a:lnTo>
                  <a:lnTo>
                    <a:pt x="86827" y="315862"/>
                  </a:lnTo>
                  <a:lnTo>
                    <a:pt x="96159" y="310192"/>
                  </a:lnTo>
                  <a:lnTo>
                    <a:pt x="105578" y="302966"/>
                  </a:lnTo>
                  <a:lnTo>
                    <a:pt x="114764" y="294221"/>
                  </a:lnTo>
                  <a:lnTo>
                    <a:pt x="123535" y="284123"/>
                  </a:lnTo>
                  <a:lnTo>
                    <a:pt x="131716" y="273090"/>
                  </a:lnTo>
                  <a:lnTo>
                    <a:pt x="139057" y="261693"/>
                  </a:lnTo>
                  <a:lnTo>
                    <a:pt x="145515" y="250284"/>
                  </a:lnTo>
                  <a:lnTo>
                    <a:pt x="151359" y="238844"/>
                  </a:lnTo>
                  <a:lnTo>
                    <a:pt x="157059" y="227097"/>
                  </a:lnTo>
                  <a:lnTo>
                    <a:pt x="162891" y="214892"/>
                  </a:lnTo>
                  <a:lnTo>
                    <a:pt x="168623" y="202067"/>
                  </a:lnTo>
                  <a:lnTo>
                    <a:pt x="173640" y="188385"/>
                  </a:lnTo>
                  <a:lnTo>
                    <a:pt x="177645" y="173808"/>
                  </a:lnTo>
                  <a:lnTo>
                    <a:pt x="180654" y="158611"/>
                  </a:lnTo>
                  <a:lnTo>
                    <a:pt x="182830" y="143264"/>
                  </a:lnTo>
                  <a:lnTo>
                    <a:pt x="184368" y="128154"/>
                  </a:lnTo>
                  <a:lnTo>
                    <a:pt x="185508" y="116910"/>
                  </a:lnTo>
                  <a:lnTo>
                    <a:pt x="186377" y="114004"/>
                  </a:lnTo>
                  <a:lnTo>
                    <a:pt x="186939" y="118111"/>
                  </a:lnTo>
                  <a:lnTo>
                    <a:pt x="187433" y="126636"/>
                  </a:lnTo>
                  <a:lnTo>
                    <a:pt x="188263" y="137278"/>
                  </a:lnTo>
                  <a:lnTo>
                    <a:pt x="189619" y="148683"/>
                  </a:lnTo>
                  <a:lnTo>
                    <a:pt x="191503" y="160545"/>
                  </a:lnTo>
                  <a:lnTo>
                    <a:pt x="193833" y="173233"/>
                  </a:lnTo>
                  <a:lnTo>
                    <a:pt x="196516" y="186941"/>
                  </a:lnTo>
                  <a:lnTo>
                    <a:pt x="199618" y="201449"/>
                  </a:lnTo>
                  <a:lnTo>
                    <a:pt x="203379" y="216282"/>
                  </a:lnTo>
                  <a:lnTo>
                    <a:pt x="207872" y="231117"/>
                  </a:lnTo>
                  <a:lnTo>
                    <a:pt x="213025" y="245658"/>
                  </a:lnTo>
                  <a:lnTo>
                    <a:pt x="218706" y="259569"/>
                  </a:lnTo>
                  <a:lnTo>
                    <a:pt x="224792" y="272728"/>
                  </a:lnTo>
                  <a:lnTo>
                    <a:pt x="231337" y="284868"/>
                  </a:lnTo>
                  <a:lnTo>
                    <a:pt x="238563" y="295503"/>
                  </a:lnTo>
                  <a:lnTo>
                    <a:pt x="246535" y="304501"/>
                  </a:lnTo>
                  <a:lnTo>
                    <a:pt x="255177" y="311714"/>
                  </a:lnTo>
                  <a:lnTo>
                    <a:pt x="264356" y="316818"/>
                  </a:lnTo>
                  <a:lnTo>
                    <a:pt x="273926" y="319845"/>
                  </a:lnTo>
                  <a:lnTo>
                    <a:pt x="283318" y="321068"/>
                  </a:lnTo>
                  <a:lnTo>
                    <a:pt x="292475" y="320846"/>
                  </a:lnTo>
                  <a:lnTo>
                    <a:pt x="302197" y="318043"/>
                  </a:lnTo>
                  <a:lnTo>
                    <a:pt x="314030" y="31078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62257" y="1537728"/>
              <a:ext cx="239444" cy="410045"/>
            </a:xfrm>
            <a:custGeom>
              <a:avLst/>
              <a:gdLst/>
              <a:ahLst/>
              <a:cxnLst/>
              <a:rect l="0" t="0" r="0" b="0"/>
              <a:pathLst>
                <a:path w="239444" h="410045">
                  <a:moveTo>
                    <a:pt x="7816" y="115246"/>
                  </a:moveTo>
                  <a:lnTo>
                    <a:pt x="4948" y="127048"/>
                  </a:lnTo>
                  <a:lnTo>
                    <a:pt x="2806" y="138817"/>
                  </a:lnTo>
                  <a:lnTo>
                    <a:pt x="1208" y="151716"/>
                  </a:lnTo>
                  <a:lnTo>
                    <a:pt x="201" y="165910"/>
                  </a:lnTo>
                  <a:lnTo>
                    <a:pt x="0" y="181535"/>
                  </a:lnTo>
                  <a:lnTo>
                    <a:pt x="651" y="198506"/>
                  </a:lnTo>
                  <a:lnTo>
                    <a:pt x="1889" y="216435"/>
                  </a:lnTo>
                  <a:lnTo>
                    <a:pt x="3254" y="234755"/>
                  </a:lnTo>
                  <a:lnTo>
                    <a:pt x="4469" y="253104"/>
                  </a:lnTo>
                  <a:lnTo>
                    <a:pt x="5603" y="271167"/>
                  </a:lnTo>
                  <a:lnTo>
                    <a:pt x="6972" y="288601"/>
                  </a:lnTo>
                  <a:lnTo>
                    <a:pt x="8744" y="305285"/>
                  </a:lnTo>
                  <a:lnTo>
                    <a:pt x="10933" y="321116"/>
                  </a:lnTo>
                  <a:lnTo>
                    <a:pt x="13483" y="335915"/>
                  </a:lnTo>
                  <a:lnTo>
                    <a:pt x="16317" y="349601"/>
                  </a:lnTo>
                  <a:lnTo>
                    <a:pt x="19517" y="359209"/>
                  </a:lnTo>
                  <a:lnTo>
                    <a:pt x="22688" y="360892"/>
                  </a:lnTo>
                  <a:lnTo>
                    <a:pt x="24989" y="355696"/>
                  </a:lnTo>
                  <a:lnTo>
                    <a:pt x="26452" y="345508"/>
                  </a:lnTo>
                  <a:lnTo>
                    <a:pt x="27181" y="332332"/>
                  </a:lnTo>
                  <a:lnTo>
                    <a:pt x="27088" y="318188"/>
                  </a:lnTo>
                  <a:lnTo>
                    <a:pt x="26184" y="304214"/>
                  </a:lnTo>
                  <a:lnTo>
                    <a:pt x="24750" y="290183"/>
                  </a:lnTo>
                  <a:lnTo>
                    <a:pt x="23240" y="274923"/>
                  </a:lnTo>
                  <a:lnTo>
                    <a:pt x="21926" y="257830"/>
                  </a:lnTo>
                  <a:lnTo>
                    <a:pt x="20889" y="239069"/>
                  </a:lnTo>
                  <a:lnTo>
                    <a:pt x="20119" y="219236"/>
                  </a:lnTo>
                  <a:lnTo>
                    <a:pt x="19567" y="198814"/>
                  </a:lnTo>
                  <a:lnTo>
                    <a:pt x="19178" y="178252"/>
                  </a:lnTo>
                  <a:lnTo>
                    <a:pt x="18910" y="158007"/>
                  </a:lnTo>
                  <a:lnTo>
                    <a:pt x="18731" y="138296"/>
                  </a:lnTo>
                  <a:lnTo>
                    <a:pt x="18777" y="119454"/>
                  </a:lnTo>
                  <a:lnTo>
                    <a:pt x="19341" y="102013"/>
                  </a:lnTo>
                  <a:lnTo>
                    <a:pt x="20544" y="86131"/>
                  </a:lnTo>
                  <a:lnTo>
                    <a:pt x="22503" y="71650"/>
                  </a:lnTo>
                  <a:lnTo>
                    <a:pt x="25422" y="58294"/>
                  </a:lnTo>
                  <a:lnTo>
                    <a:pt x="29319" y="45795"/>
                  </a:lnTo>
                  <a:lnTo>
                    <a:pt x="34224" y="34244"/>
                  </a:lnTo>
                  <a:lnTo>
                    <a:pt x="40266" y="24078"/>
                  </a:lnTo>
                  <a:lnTo>
                    <a:pt x="47409" y="15430"/>
                  </a:lnTo>
                  <a:lnTo>
                    <a:pt x="55645" y="8470"/>
                  </a:lnTo>
                  <a:lnTo>
                    <a:pt x="65077" y="3542"/>
                  </a:lnTo>
                  <a:lnTo>
                    <a:pt x="75639" y="652"/>
                  </a:lnTo>
                  <a:lnTo>
                    <a:pt x="86986" y="0"/>
                  </a:lnTo>
                  <a:lnTo>
                    <a:pt x="98594" y="2132"/>
                  </a:lnTo>
                  <a:lnTo>
                    <a:pt x="110139" y="7090"/>
                  </a:lnTo>
                  <a:lnTo>
                    <a:pt x="121500" y="14655"/>
                  </a:lnTo>
                  <a:lnTo>
                    <a:pt x="132662" y="24615"/>
                  </a:lnTo>
                  <a:lnTo>
                    <a:pt x="143642" y="36601"/>
                  </a:lnTo>
                  <a:lnTo>
                    <a:pt x="154152" y="49848"/>
                  </a:lnTo>
                  <a:lnTo>
                    <a:pt x="163609" y="63336"/>
                  </a:lnTo>
                  <a:lnTo>
                    <a:pt x="171788" y="76473"/>
                  </a:lnTo>
                  <a:lnTo>
                    <a:pt x="178772" y="89070"/>
                  </a:lnTo>
                  <a:lnTo>
                    <a:pt x="184779" y="101142"/>
                  </a:lnTo>
                  <a:lnTo>
                    <a:pt x="190043" y="112782"/>
                  </a:lnTo>
                  <a:lnTo>
                    <a:pt x="194768" y="124092"/>
                  </a:lnTo>
                  <a:lnTo>
                    <a:pt x="199109" y="135162"/>
                  </a:lnTo>
                  <a:lnTo>
                    <a:pt x="203184" y="146061"/>
                  </a:lnTo>
                  <a:lnTo>
                    <a:pt x="207076" y="156842"/>
                  </a:lnTo>
                  <a:lnTo>
                    <a:pt x="210843" y="167540"/>
                  </a:lnTo>
                  <a:lnTo>
                    <a:pt x="214526" y="178197"/>
                  </a:lnTo>
                  <a:lnTo>
                    <a:pt x="218152" y="189321"/>
                  </a:lnTo>
                  <a:lnTo>
                    <a:pt x="221739" y="201847"/>
                  </a:lnTo>
                  <a:lnTo>
                    <a:pt x="225296" y="216165"/>
                  </a:lnTo>
                  <a:lnTo>
                    <a:pt x="228668" y="232020"/>
                  </a:lnTo>
                  <a:lnTo>
                    <a:pt x="231552" y="248805"/>
                  </a:lnTo>
                  <a:lnTo>
                    <a:pt x="233823" y="266059"/>
                  </a:lnTo>
                  <a:lnTo>
                    <a:pt x="235518" y="283524"/>
                  </a:lnTo>
                  <a:lnTo>
                    <a:pt x="236738" y="301074"/>
                  </a:lnTo>
                  <a:lnTo>
                    <a:pt x="237595" y="318638"/>
                  </a:lnTo>
                  <a:lnTo>
                    <a:pt x="238190" y="335821"/>
                  </a:lnTo>
                  <a:lnTo>
                    <a:pt x="238663" y="353782"/>
                  </a:lnTo>
                  <a:lnTo>
                    <a:pt x="239057" y="376335"/>
                  </a:lnTo>
                  <a:lnTo>
                    <a:pt x="239443" y="41004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349098" y="1937243"/>
              <a:ext cx="80520" cy="421141"/>
            </a:xfrm>
            <a:custGeom>
              <a:avLst/>
              <a:gdLst/>
              <a:ahLst/>
              <a:cxnLst/>
              <a:rect l="0" t="0" r="0" b="0"/>
              <a:pathLst>
                <a:path w="80520" h="421141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5" y="27846"/>
                  </a:lnTo>
                  <a:lnTo>
                    <a:pt x="15342" y="38654"/>
                  </a:lnTo>
                  <a:lnTo>
                    <a:pt x="20176" y="49817"/>
                  </a:lnTo>
                  <a:lnTo>
                    <a:pt x="24857" y="61023"/>
                  </a:lnTo>
                  <a:lnTo>
                    <a:pt x="29465" y="72134"/>
                  </a:lnTo>
                  <a:lnTo>
                    <a:pt x="34315" y="83119"/>
                  </a:lnTo>
                  <a:lnTo>
                    <a:pt x="39572" y="93994"/>
                  </a:lnTo>
                  <a:lnTo>
                    <a:pt x="45086" y="105109"/>
                  </a:lnTo>
                  <a:lnTo>
                    <a:pt x="50486" y="117103"/>
                  </a:lnTo>
                  <a:lnTo>
                    <a:pt x="55565" y="130246"/>
                  </a:lnTo>
                  <a:lnTo>
                    <a:pt x="60280" y="144159"/>
                  </a:lnTo>
                  <a:lnTo>
                    <a:pt x="64675" y="158039"/>
                  </a:lnTo>
                  <a:lnTo>
                    <a:pt x="68809" y="171423"/>
                  </a:lnTo>
                  <a:lnTo>
                    <a:pt x="72586" y="184680"/>
                  </a:lnTo>
                  <a:lnTo>
                    <a:pt x="75749" y="198786"/>
                  </a:lnTo>
                  <a:lnTo>
                    <a:pt x="78208" y="214228"/>
                  </a:lnTo>
                  <a:lnTo>
                    <a:pt x="79860" y="230532"/>
                  </a:lnTo>
                  <a:lnTo>
                    <a:pt x="80519" y="246569"/>
                  </a:lnTo>
                  <a:lnTo>
                    <a:pt x="80178" y="261696"/>
                  </a:lnTo>
                  <a:lnTo>
                    <a:pt x="78813" y="275937"/>
                  </a:lnTo>
                  <a:lnTo>
                    <a:pt x="76303" y="289714"/>
                  </a:lnTo>
                  <a:lnTo>
                    <a:pt x="72692" y="303345"/>
                  </a:lnTo>
                  <a:lnTo>
                    <a:pt x="68320" y="316821"/>
                  </a:lnTo>
                  <a:lnTo>
                    <a:pt x="63702" y="329890"/>
                  </a:lnTo>
                  <a:lnTo>
                    <a:pt x="59150" y="342430"/>
                  </a:lnTo>
                  <a:lnTo>
                    <a:pt x="54621" y="354465"/>
                  </a:lnTo>
                  <a:lnTo>
                    <a:pt x="49821" y="366080"/>
                  </a:lnTo>
                  <a:lnTo>
                    <a:pt x="44602" y="377360"/>
                  </a:lnTo>
                  <a:lnTo>
                    <a:pt x="39259" y="387939"/>
                  </a:lnTo>
                  <a:lnTo>
                    <a:pt x="33943" y="398036"/>
                  </a:lnTo>
                  <a:lnTo>
                    <a:pt x="28179" y="408541"/>
                  </a:lnTo>
                  <a:lnTo>
                    <a:pt x="21057" y="42114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874843" y="2521888"/>
            <a:ext cx="3157987" cy="966562"/>
            <a:chOff x="2874843" y="2521888"/>
            <a:chExt cx="3157987" cy="966562"/>
          </a:xfrm>
        </p:grpSpPr>
        <p:sp>
          <p:nvSpPr>
            <p:cNvPr id="20" name="Freeform 19"/>
            <p:cNvSpPr/>
            <p:nvPr/>
          </p:nvSpPr>
          <p:spPr>
            <a:xfrm>
              <a:off x="2874843" y="2789102"/>
              <a:ext cx="420577" cy="517053"/>
            </a:xfrm>
            <a:custGeom>
              <a:avLst/>
              <a:gdLst/>
              <a:ahLst/>
              <a:cxnLst/>
              <a:rect l="0" t="0" r="0" b="0"/>
              <a:pathLst>
                <a:path w="420577" h="517053">
                  <a:moveTo>
                    <a:pt x="241592" y="169405"/>
                  </a:moveTo>
                  <a:lnTo>
                    <a:pt x="241525" y="157603"/>
                  </a:lnTo>
                  <a:lnTo>
                    <a:pt x="240885" y="145834"/>
                  </a:lnTo>
                  <a:lnTo>
                    <a:pt x="239584" y="132953"/>
                  </a:lnTo>
                  <a:lnTo>
                    <a:pt x="237551" y="119450"/>
                  </a:lnTo>
                  <a:lnTo>
                    <a:pt x="234586" y="106419"/>
                  </a:lnTo>
                  <a:lnTo>
                    <a:pt x="230666" y="94452"/>
                  </a:lnTo>
                  <a:lnTo>
                    <a:pt x="225918" y="83480"/>
                  </a:lnTo>
                  <a:lnTo>
                    <a:pt x="220514" y="73049"/>
                  </a:lnTo>
                  <a:lnTo>
                    <a:pt x="214622" y="62818"/>
                  </a:lnTo>
                  <a:lnTo>
                    <a:pt x="208380" y="52777"/>
                  </a:lnTo>
                  <a:lnTo>
                    <a:pt x="201891" y="43168"/>
                  </a:lnTo>
                  <a:lnTo>
                    <a:pt x="195227" y="34108"/>
                  </a:lnTo>
                  <a:lnTo>
                    <a:pt x="188278" y="25733"/>
                  </a:lnTo>
                  <a:lnTo>
                    <a:pt x="180774" y="18261"/>
                  </a:lnTo>
                  <a:lnTo>
                    <a:pt x="172611" y="11729"/>
                  </a:lnTo>
                  <a:lnTo>
                    <a:pt x="163840" y="6343"/>
                  </a:lnTo>
                  <a:lnTo>
                    <a:pt x="154574" y="2549"/>
                  </a:lnTo>
                  <a:lnTo>
                    <a:pt x="144931" y="447"/>
                  </a:lnTo>
                  <a:lnTo>
                    <a:pt x="135016" y="0"/>
                  </a:lnTo>
                  <a:lnTo>
                    <a:pt x="124907" y="1213"/>
                  </a:lnTo>
                  <a:lnTo>
                    <a:pt x="114664" y="3921"/>
                  </a:lnTo>
                  <a:lnTo>
                    <a:pt x="104328" y="8009"/>
                  </a:lnTo>
                  <a:lnTo>
                    <a:pt x="93929" y="13493"/>
                  </a:lnTo>
                  <a:lnTo>
                    <a:pt x="83497" y="20263"/>
                  </a:lnTo>
                  <a:lnTo>
                    <a:pt x="73373" y="28418"/>
                  </a:lnTo>
                  <a:lnTo>
                    <a:pt x="64180" y="38326"/>
                  </a:lnTo>
                  <a:lnTo>
                    <a:pt x="56184" y="50022"/>
                  </a:lnTo>
                  <a:lnTo>
                    <a:pt x="49324" y="62944"/>
                  </a:lnTo>
                  <a:lnTo>
                    <a:pt x="43401" y="76148"/>
                  </a:lnTo>
                  <a:lnTo>
                    <a:pt x="38192" y="89072"/>
                  </a:lnTo>
                  <a:lnTo>
                    <a:pt x="33505" y="101849"/>
                  </a:lnTo>
                  <a:lnTo>
                    <a:pt x="29189" y="115099"/>
                  </a:lnTo>
                  <a:lnTo>
                    <a:pt x="25131" y="129154"/>
                  </a:lnTo>
                  <a:lnTo>
                    <a:pt x="21251" y="143712"/>
                  </a:lnTo>
                  <a:lnTo>
                    <a:pt x="17491" y="158040"/>
                  </a:lnTo>
                  <a:lnTo>
                    <a:pt x="13819" y="171722"/>
                  </a:lnTo>
                  <a:lnTo>
                    <a:pt x="10369" y="184843"/>
                  </a:lnTo>
                  <a:lnTo>
                    <a:pt x="7433" y="197794"/>
                  </a:lnTo>
                  <a:lnTo>
                    <a:pt x="5126" y="210848"/>
                  </a:lnTo>
                  <a:lnTo>
                    <a:pt x="3408" y="224429"/>
                  </a:lnTo>
                  <a:lnTo>
                    <a:pt x="2173" y="239157"/>
                  </a:lnTo>
                  <a:lnTo>
                    <a:pt x="1305" y="255263"/>
                  </a:lnTo>
                  <a:lnTo>
                    <a:pt x="704" y="272642"/>
                  </a:lnTo>
                  <a:lnTo>
                    <a:pt x="292" y="291058"/>
                  </a:lnTo>
                  <a:lnTo>
                    <a:pt x="16" y="310246"/>
                  </a:lnTo>
                  <a:lnTo>
                    <a:pt x="0" y="329502"/>
                  </a:lnTo>
                  <a:lnTo>
                    <a:pt x="521" y="347736"/>
                  </a:lnTo>
                  <a:lnTo>
                    <a:pt x="1688" y="364440"/>
                  </a:lnTo>
                  <a:lnTo>
                    <a:pt x="3457" y="379791"/>
                  </a:lnTo>
                  <a:lnTo>
                    <a:pt x="5715" y="394335"/>
                  </a:lnTo>
                  <a:lnTo>
                    <a:pt x="8350" y="408485"/>
                  </a:lnTo>
                  <a:lnTo>
                    <a:pt x="11424" y="422145"/>
                  </a:lnTo>
                  <a:lnTo>
                    <a:pt x="15165" y="434807"/>
                  </a:lnTo>
                  <a:lnTo>
                    <a:pt x="19645" y="446261"/>
                  </a:lnTo>
                  <a:lnTo>
                    <a:pt x="24788" y="456752"/>
                  </a:lnTo>
                  <a:lnTo>
                    <a:pt x="30466" y="466791"/>
                  </a:lnTo>
                  <a:lnTo>
                    <a:pt x="36553" y="476723"/>
                  </a:lnTo>
                  <a:lnTo>
                    <a:pt x="43269" y="486376"/>
                  </a:lnTo>
                  <a:lnTo>
                    <a:pt x="51140" y="495186"/>
                  </a:lnTo>
                  <a:lnTo>
                    <a:pt x="60360" y="502883"/>
                  </a:lnTo>
                  <a:lnTo>
                    <a:pt x="70654" y="509187"/>
                  </a:lnTo>
                  <a:lnTo>
                    <a:pt x="81481" y="513666"/>
                  </a:lnTo>
                  <a:lnTo>
                    <a:pt x="92462" y="516260"/>
                  </a:lnTo>
                  <a:lnTo>
                    <a:pt x="103258" y="517052"/>
                  </a:lnTo>
                  <a:lnTo>
                    <a:pt x="113499" y="516079"/>
                  </a:lnTo>
                  <a:lnTo>
                    <a:pt x="123055" y="513534"/>
                  </a:lnTo>
                  <a:lnTo>
                    <a:pt x="132130" y="509558"/>
                  </a:lnTo>
                  <a:lnTo>
                    <a:pt x="141153" y="504149"/>
                  </a:lnTo>
                  <a:lnTo>
                    <a:pt x="150372" y="497429"/>
                  </a:lnTo>
                  <a:lnTo>
                    <a:pt x="159703" y="489309"/>
                  </a:lnTo>
                  <a:lnTo>
                    <a:pt x="168821" y="479424"/>
                  </a:lnTo>
                  <a:lnTo>
                    <a:pt x="177545" y="467743"/>
                  </a:lnTo>
                  <a:lnTo>
                    <a:pt x="185691" y="454831"/>
                  </a:lnTo>
                  <a:lnTo>
                    <a:pt x="193010" y="441633"/>
                  </a:lnTo>
                  <a:lnTo>
                    <a:pt x="199448" y="428723"/>
                  </a:lnTo>
                  <a:lnTo>
                    <a:pt x="205108" y="416295"/>
                  </a:lnTo>
                  <a:lnTo>
                    <a:pt x="210153" y="404343"/>
                  </a:lnTo>
                  <a:lnTo>
                    <a:pt x="214735" y="392787"/>
                  </a:lnTo>
                  <a:lnTo>
                    <a:pt x="218984" y="381535"/>
                  </a:lnTo>
                  <a:lnTo>
                    <a:pt x="222999" y="370505"/>
                  </a:lnTo>
                  <a:lnTo>
                    <a:pt x="226851" y="359633"/>
                  </a:lnTo>
                  <a:lnTo>
                    <a:pt x="230592" y="348871"/>
                  </a:lnTo>
                  <a:lnTo>
                    <a:pt x="234257" y="338184"/>
                  </a:lnTo>
                  <a:lnTo>
                    <a:pt x="237871" y="327549"/>
                  </a:lnTo>
                  <a:lnTo>
                    <a:pt x="241451" y="316949"/>
                  </a:lnTo>
                  <a:lnTo>
                    <a:pt x="245007" y="306373"/>
                  </a:lnTo>
                  <a:lnTo>
                    <a:pt x="248543" y="295799"/>
                  </a:lnTo>
                  <a:lnTo>
                    <a:pt x="251901" y="284730"/>
                  </a:lnTo>
                  <a:lnTo>
                    <a:pt x="254776" y="272242"/>
                  </a:lnTo>
                  <a:lnTo>
                    <a:pt x="257046" y="257949"/>
                  </a:lnTo>
                  <a:lnTo>
                    <a:pt x="258909" y="242110"/>
                  </a:lnTo>
                  <a:lnTo>
                    <a:pt x="260775" y="225336"/>
                  </a:lnTo>
                  <a:lnTo>
                    <a:pt x="262875" y="208095"/>
                  </a:lnTo>
                  <a:lnTo>
                    <a:pt x="264948" y="190808"/>
                  </a:lnTo>
                  <a:lnTo>
                    <a:pt x="266354" y="173909"/>
                  </a:lnTo>
                  <a:lnTo>
                    <a:pt x="266778" y="157690"/>
                  </a:lnTo>
                  <a:lnTo>
                    <a:pt x="266189" y="145784"/>
                  </a:lnTo>
                  <a:lnTo>
                    <a:pt x="265069" y="142884"/>
                  </a:lnTo>
                  <a:lnTo>
                    <a:pt x="264158" y="147836"/>
                  </a:lnTo>
                  <a:lnTo>
                    <a:pt x="263570" y="158120"/>
                  </a:lnTo>
                  <a:lnTo>
                    <a:pt x="263213" y="171571"/>
                  </a:lnTo>
                  <a:lnTo>
                    <a:pt x="263004" y="186791"/>
                  </a:lnTo>
                  <a:lnTo>
                    <a:pt x="263047" y="202661"/>
                  </a:lnTo>
                  <a:lnTo>
                    <a:pt x="263615" y="218132"/>
                  </a:lnTo>
                  <a:lnTo>
                    <a:pt x="264818" y="232719"/>
                  </a:lnTo>
                  <a:lnTo>
                    <a:pt x="266612" y="246850"/>
                  </a:lnTo>
                  <a:lnTo>
                    <a:pt x="268888" y="261572"/>
                  </a:lnTo>
                  <a:lnTo>
                    <a:pt x="271536" y="277447"/>
                  </a:lnTo>
                  <a:lnTo>
                    <a:pt x="274618" y="294217"/>
                  </a:lnTo>
                  <a:lnTo>
                    <a:pt x="278365" y="311103"/>
                  </a:lnTo>
                  <a:lnTo>
                    <a:pt x="282849" y="327614"/>
                  </a:lnTo>
                  <a:lnTo>
                    <a:pt x="287995" y="343599"/>
                  </a:lnTo>
                  <a:lnTo>
                    <a:pt x="293674" y="359086"/>
                  </a:lnTo>
                  <a:lnTo>
                    <a:pt x="299754" y="374156"/>
                  </a:lnTo>
                  <a:lnTo>
                    <a:pt x="306125" y="388580"/>
                  </a:lnTo>
                  <a:lnTo>
                    <a:pt x="312701" y="401826"/>
                  </a:lnTo>
                  <a:lnTo>
                    <a:pt x="319424" y="413699"/>
                  </a:lnTo>
                  <a:lnTo>
                    <a:pt x="326412" y="424148"/>
                  </a:lnTo>
                  <a:lnTo>
                    <a:pt x="333942" y="433104"/>
                  </a:lnTo>
                  <a:lnTo>
                    <a:pt x="342127" y="440679"/>
                  </a:lnTo>
                  <a:lnTo>
                    <a:pt x="351083" y="446954"/>
                  </a:lnTo>
                  <a:lnTo>
                    <a:pt x="361005" y="451886"/>
                  </a:lnTo>
                  <a:lnTo>
                    <a:pt x="371888" y="455579"/>
                  </a:lnTo>
                  <a:lnTo>
                    <a:pt x="382985" y="458253"/>
                  </a:lnTo>
                  <a:lnTo>
                    <a:pt x="394002" y="460430"/>
                  </a:lnTo>
                  <a:lnTo>
                    <a:pt x="405906" y="462304"/>
                  </a:lnTo>
                  <a:lnTo>
                    <a:pt x="420576" y="46420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33394" y="2901067"/>
              <a:ext cx="256824" cy="354461"/>
            </a:xfrm>
            <a:custGeom>
              <a:avLst/>
              <a:gdLst/>
              <a:ahLst/>
              <a:cxnLst/>
              <a:rect l="0" t="0" r="0" b="0"/>
              <a:pathLst>
                <a:path w="256824" h="354461">
                  <a:moveTo>
                    <a:pt x="14668" y="120611"/>
                  </a:moveTo>
                  <a:lnTo>
                    <a:pt x="11801" y="129614"/>
                  </a:lnTo>
                  <a:lnTo>
                    <a:pt x="9659" y="139881"/>
                  </a:lnTo>
                  <a:lnTo>
                    <a:pt x="8061" y="152465"/>
                  </a:lnTo>
                  <a:lnTo>
                    <a:pt x="7053" y="166992"/>
                  </a:lnTo>
                  <a:lnTo>
                    <a:pt x="6853" y="182788"/>
                  </a:lnTo>
                  <a:lnTo>
                    <a:pt x="7509" y="199327"/>
                  </a:lnTo>
                  <a:lnTo>
                    <a:pt x="8920" y="216286"/>
                  </a:lnTo>
                  <a:lnTo>
                    <a:pt x="10932" y="233485"/>
                  </a:lnTo>
                  <a:lnTo>
                    <a:pt x="13390" y="250817"/>
                  </a:lnTo>
                  <a:lnTo>
                    <a:pt x="16004" y="268062"/>
                  </a:lnTo>
                  <a:lnTo>
                    <a:pt x="18373" y="284880"/>
                  </a:lnTo>
                  <a:lnTo>
                    <a:pt x="20303" y="301113"/>
                  </a:lnTo>
                  <a:lnTo>
                    <a:pt x="22106" y="316456"/>
                  </a:lnTo>
                  <a:lnTo>
                    <a:pt x="24464" y="330389"/>
                  </a:lnTo>
                  <a:lnTo>
                    <a:pt x="27671" y="342706"/>
                  </a:lnTo>
                  <a:lnTo>
                    <a:pt x="29959" y="351648"/>
                  </a:lnTo>
                  <a:lnTo>
                    <a:pt x="29441" y="354460"/>
                  </a:lnTo>
                  <a:lnTo>
                    <a:pt x="27326" y="351202"/>
                  </a:lnTo>
                  <a:lnTo>
                    <a:pt x="24489" y="343164"/>
                  </a:lnTo>
                  <a:lnTo>
                    <a:pt x="21316" y="331448"/>
                  </a:lnTo>
                  <a:lnTo>
                    <a:pt x="17983" y="316968"/>
                  </a:lnTo>
                  <a:lnTo>
                    <a:pt x="14736" y="300473"/>
                  </a:lnTo>
                  <a:lnTo>
                    <a:pt x="11923" y="282547"/>
                  </a:lnTo>
                  <a:lnTo>
                    <a:pt x="9688" y="263634"/>
                  </a:lnTo>
                  <a:lnTo>
                    <a:pt x="7846" y="244538"/>
                  </a:lnTo>
                  <a:lnTo>
                    <a:pt x="5993" y="226398"/>
                  </a:lnTo>
                  <a:lnTo>
                    <a:pt x="3900" y="209754"/>
                  </a:lnTo>
                  <a:lnTo>
                    <a:pt x="1832" y="194612"/>
                  </a:lnTo>
                  <a:lnTo>
                    <a:pt x="429" y="180738"/>
                  </a:lnTo>
                  <a:lnTo>
                    <a:pt x="0" y="167836"/>
                  </a:lnTo>
                  <a:lnTo>
                    <a:pt x="374" y="155319"/>
                  </a:lnTo>
                  <a:lnTo>
                    <a:pt x="1090" y="142367"/>
                  </a:lnTo>
                  <a:lnTo>
                    <a:pt x="1839" y="128569"/>
                  </a:lnTo>
                  <a:lnTo>
                    <a:pt x="2817" y="114042"/>
                  </a:lnTo>
                  <a:lnTo>
                    <a:pt x="4604" y="99218"/>
                  </a:lnTo>
                  <a:lnTo>
                    <a:pt x="7473" y="84405"/>
                  </a:lnTo>
                  <a:lnTo>
                    <a:pt x="11382" y="70053"/>
                  </a:lnTo>
                  <a:lnTo>
                    <a:pt x="16155" y="56803"/>
                  </a:lnTo>
                  <a:lnTo>
                    <a:pt x="21596" y="44902"/>
                  </a:lnTo>
                  <a:lnTo>
                    <a:pt x="27691" y="34423"/>
                  </a:lnTo>
                  <a:lnTo>
                    <a:pt x="34607" y="25440"/>
                  </a:lnTo>
                  <a:lnTo>
                    <a:pt x="42372" y="17844"/>
                  </a:lnTo>
                  <a:lnTo>
                    <a:pt x="51042" y="11554"/>
                  </a:lnTo>
                  <a:lnTo>
                    <a:pt x="60773" y="6611"/>
                  </a:lnTo>
                  <a:lnTo>
                    <a:pt x="71545" y="2919"/>
                  </a:lnTo>
                  <a:lnTo>
                    <a:pt x="83202" y="590"/>
                  </a:lnTo>
                  <a:lnTo>
                    <a:pt x="95552" y="0"/>
                  </a:lnTo>
                  <a:lnTo>
                    <a:pt x="108409" y="1201"/>
                  </a:lnTo>
                  <a:lnTo>
                    <a:pt x="121466" y="4127"/>
                  </a:lnTo>
                  <a:lnTo>
                    <a:pt x="134304" y="8757"/>
                  </a:lnTo>
                  <a:lnTo>
                    <a:pt x="146711" y="14913"/>
                  </a:lnTo>
                  <a:lnTo>
                    <a:pt x="158498" y="22469"/>
                  </a:lnTo>
                  <a:lnTo>
                    <a:pt x="169421" y="31435"/>
                  </a:lnTo>
                  <a:lnTo>
                    <a:pt x="179432" y="41682"/>
                  </a:lnTo>
                  <a:lnTo>
                    <a:pt x="188477" y="52816"/>
                  </a:lnTo>
                  <a:lnTo>
                    <a:pt x="196415" y="64280"/>
                  </a:lnTo>
                  <a:lnTo>
                    <a:pt x="203280" y="75739"/>
                  </a:lnTo>
                  <a:lnTo>
                    <a:pt x="209400" y="87381"/>
                  </a:lnTo>
                  <a:lnTo>
                    <a:pt x="215287" y="99797"/>
                  </a:lnTo>
                  <a:lnTo>
                    <a:pt x="221248" y="113264"/>
                  </a:lnTo>
                  <a:lnTo>
                    <a:pt x="227237" y="127751"/>
                  </a:lnTo>
                  <a:lnTo>
                    <a:pt x="232959" y="143086"/>
                  </a:lnTo>
                  <a:lnTo>
                    <a:pt x="238249" y="159069"/>
                  </a:lnTo>
                  <a:lnTo>
                    <a:pt x="242936" y="175362"/>
                  </a:lnTo>
                  <a:lnTo>
                    <a:pt x="246778" y="191520"/>
                  </a:lnTo>
                  <a:lnTo>
                    <a:pt x="249728" y="207309"/>
                  </a:lnTo>
                  <a:lnTo>
                    <a:pt x="251895" y="222690"/>
                  </a:lnTo>
                  <a:lnTo>
                    <a:pt x="253440" y="237710"/>
                  </a:lnTo>
                  <a:lnTo>
                    <a:pt x="254519" y="252447"/>
                  </a:lnTo>
                  <a:lnTo>
                    <a:pt x="255264" y="266972"/>
                  </a:lnTo>
                  <a:lnTo>
                    <a:pt x="255772" y="281346"/>
                  </a:lnTo>
                  <a:lnTo>
                    <a:pt x="256116" y="295595"/>
                  </a:lnTo>
                  <a:lnTo>
                    <a:pt x="256350" y="309146"/>
                  </a:lnTo>
                  <a:lnTo>
                    <a:pt x="256532" y="322167"/>
                  </a:lnTo>
                  <a:lnTo>
                    <a:pt x="256681" y="335804"/>
                  </a:lnTo>
                  <a:lnTo>
                    <a:pt x="256823" y="3522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0910" y="2521888"/>
              <a:ext cx="252998" cy="784477"/>
            </a:xfrm>
            <a:custGeom>
              <a:avLst/>
              <a:gdLst/>
              <a:ahLst/>
              <a:cxnLst/>
              <a:rect l="0" t="0" r="0" b="0"/>
              <a:pathLst>
                <a:path w="252998" h="784477">
                  <a:moveTo>
                    <a:pt x="164634" y="594547"/>
                  </a:moveTo>
                  <a:lnTo>
                    <a:pt x="161700" y="585746"/>
                  </a:lnTo>
                  <a:lnTo>
                    <a:pt x="158918" y="577399"/>
                  </a:lnTo>
                  <a:lnTo>
                    <a:pt x="156009" y="568705"/>
                  </a:lnTo>
                  <a:lnTo>
                    <a:pt x="152623" y="559757"/>
                  </a:lnTo>
                  <a:lnTo>
                    <a:pt x="148161" y="550910"/>
                  </a:lnTo>
                  <a:lnTo>
                    <a:pt x="142382" y="542380"/>
                  </a:lnTo>
                  <a:lnTo>
                    <a:pt x="135047" y="534537"/>
                  </a:lnTo>
                  <a:lnTo>
                    <a:pt x="125766" y="527957"/>
                  </a:lnTo>
                  <a:lnTo>
                    <a:pt x="114532" y="522842"/>
                  </a:lnTo>
                  <a:lnTo>
                    <a:pt x="102108" y="519393"/>
                  </a:lnTo>
                  <a:lnTo>
                    <a:pt x="89779" y="517969"/>
                  </a:lnTo>
                  <a:lnTo>
                    <a:pt x="78274" y="518568"/>
                  </a:lnTo>
                  <a:lnTo>
                    <a:pt x="67775" y="520901"/>
                  </a:lnTo>
                  <a:lnTo>
                    <a:pt x="58188" y="524592"/>
                  </a:lnTo>
                  <a:lnTo>
                    <a:pt x="49341" y="529300"/>
                  </a:lnTo>
                  <a:lnTo>
                    <a:pt x="41211" y="535069"/>
                  </a:lnTo>
                  <a:lnTo>
                    <a:pt x="33955" y="542295"/>
                  </a:lnTo>
                  <a:lnTo>
                    <a:pt x="27585" y="551083"/>
                  </a:lnTo>
                  <a:lnTo>
                    <a:pt x="21982" y="561255"/>
                  </a:lnTo>
                  <a:lnTo>
                    <a:pt x="16982" y="572532"/>
                  </a:lnTo>
                  <a:lnTo>
                    <a:pt x="12437" y="584643"/>
                  </a:lnTo>
                  <a:lnTo>
                    <a:pt x="8384" y="597521"/>
                  </a:lnTo>
                  <a:lnTo>
                    <a:pt x="5034" y="611297"/>
                  </a:lnTo>
                  <a:lnTo>
                    <a:pt x="2450" y="625961"/>
                  </a:lnTo>
                  <a:lnTo>
                    <a:pt x="715" y="641061"/>
                  </a:lnTo>
                  <a:lnTo>
                    <a:pt x="0" y="655818"/>
                  </a:lnTo>
                  <a:lnTo>
                    <a:pt x="304" y="669822"/>
                  </a:lnTo>
                  <a:lnTo>
                    <a:pt x="1643" y="683173"/>
                  </a:lnTo>
                  <a:lnTo>
                    <a:pt x="4137" y="696286"/>
                  </a:lnTo>
                  <a:lnTo>
                    <a:pt x="7745" y="709434"/>
                  </a:lnTo>
                  <a:lnTo>
                    <a:pt x="12456" y="722401"/>
                  </a:lnTo>
                  <a:lnTo>
                    <a:pt x="18366" y="734589"/>
                  </a:lnTo>
                  <a:lnTo>
                    <a:pt x="25420" y="745712"/>
                  </a:lnTo>
                  <a:lnTo>
                    <a:pt x="33598" y="755639"/>
                  </a:lnTo>
                  <a:lnTo>
                    <a:pt x="42989" y="764237"/>
                  </a:lnTo>
                  <a:lnTo>
                    <a:pt x="53525" y="771563"/>
                  </a:lnTo>
                  <a:lnTo>
                    <a:pt x="64854" y="777500"/>
                  </a:lnTo>
                  <a:lnTo>
                    <a:pt x="76449" y="781672"/>
                  </a:lnTo>
                  <a:lnTo>
                    <a:pt x="87983" y="784028"/>
                  </a:lnTo>
                  <a:lnTo>
                    <a:pt x="99166" y="784476"/>
                  </a:lnTo>
                  <a:lnTo>
                    <a:pt x="109676" y="782732"/>
                  </a:lnTo>
                  <a:lnTo>
                    <a:pt x="119410" y="778858"/>
                  </a:lnTo>
                  <a:lnTo>
                    <a:pt x="128438" y="773343"/>
                  </a:lnTo>
                  <a:lnTo>
                    <a:pt x="136896" y="766895"/>
                  </a:lnTo>
                  <a:lnTo>
                    <a:pt x="144924" y="759995"/>
                  </a:lnTo>
                  <a:lnTo>
                    <a:pt x="152640" y="752416"/>
                  </a:lnTo>
                  <a:lnTo>
                    <a:pt x="160136" y="743359"/>
                  </a:lnTo>
                  <a:lnTo>
                    <a:pt x="167474" y="732490"/>
                  </a:lnTo>
                  <a:lnTo>
                    <a:pt x="174539" y="720087"/>
                  </a:lnTo>
                  <a:lnTo>
                    <a:pt x="181057" y="706766"/>
                  </a:lnTo>
                  <a:lnTo>
                    <a:pt x="186921" y="692988"/>
                  </a:lnTo>
                  <a:lnTo>
                    <a:pt x="192181" y="679008"/>
                  </a:lnTo>
                  <a:lnTo>
                    <a:pt x="196948" y="664950"/>
                  </a:lnTo>
                  <a:lnTo>
                    <a:pt x="201341" y="650869"/>
                  </a:lnTo>
                  <a:lnTo>
                    <a:pt x="205461" y="636788"/>
                  </a:lnTo>
                  <a:lnTo>
                    <a:pt x="209389" y="622715"/>
                  </a:lnTo>
                  <a:lnTo>
                    <a:pt x="213182" y="608645"/>
                  </a:lnTo>
                  <a:lnTo>
                    <a:pt x="216884" y="594415"/>
                  </a:lnTo>
                  <a:lnTo>
                    <a:pt x="220523" y="579714"/>
                  </a:lnTo>
                  <a:lnTo>
                    <a:pt x="224119" y="564417"/>
                  </a:lnTo>
                  <a:lnTo>
                    <a:pt x="227687" y="548720"/>
                  </a:lnTo>
                  <a:lnTo>
                    <a:pt x="231236" y="533029"/>
                  </a:lnTo>
                  <a:lnTo>
                    <a:pt x="234767" y="517581"/>
                  </a:lnTo>
                  <a:lnTo>
                    <a:pt x="238121" y="502275"/>
                  </a:lnTo>
                  <a:lnTo>
                    <a:pt x="240994" y="486779"/>
                  </a:lnTo>
                  <a:lnTo>
                    <a:pt x="243262" y="470909"/>
                  </a:lnTo>
                  <a:lnTo>
                    <a:pt x="245125" y="454640"/>
                  </a:lnTo>
                  <a:lnTo>
                    <a:pt x="246989" y="438026"/>
                  </a:lnTo>
                  <a:lnTo>
                    <a:pt x="249089" y="421140"/>
                  </a:lnTo>
                  <a:lnTo>
                    <a:pt x="251162" y="404054"/>
                  </a:lnTo>
                  <a:lnTo>
                    <a:pt x="252567" y="386824"/>
                  </a:lnTo>
                  <a:lnTo>
                    <a:pt x="252997" y="369492"/>
                  </a:lnTo>
                  <a:lnTo>
                    <a:pt x="252625" y="352092"/>
                  </a:lnTo>
                  <a:lnTo>
                    <a:pt x="251910" y="334643"/>
                  </a:lnTo>
                  <a:lnTo>
                    <a:pt x="251170" y="317162"/>
                  </a:lnTo>
                  <a:lnTo>
                    <a:pt x="250538" y="299659"/>
                  </a:lnTo>
                  <a:lnTo>
                    <a:pt x="250048" y="282142"/>
                  </a:lnTo>
                  <a:lnTo>
                    <a:pt x="249686" y="264619"/>
                  </a:lnTo>
                  <a:lnTo>
                    <a:pt x="249428" y="247257"/>
                  </a:lnTo>
                  <a:lnTo>
                    <a:pt x="249247" y="230367"/>
                  </a:lnTo>
                  <a:lnTo>
                    <a:pt x="249118" y="214078"/>
                  </a:lnTo>
                  <a:lnTo>
                    <a:pt x="248861" y="198360"/>
                  </a:lnTo>
                  <a:lnTo>
                    <a:pt x="248154" y="183112"/>
                  </a:lnTo>
                  <a:lnTo>
                    <a:pt x="246866" y="168222"/>
                  </a:lnTo>
                  <a:lnTo>
                    <a:pt x="245188" y="153595"/>
                  </a:lnTo>
                  <a:lnTo>
                    <a:pt x="243522" y="139152"/>
                  </a:lnTo>
                  <a:lnTo>
                    <a:pt x="242103" y="124830"/>
                  </a:lnTo>
                  <a:lnTo>
                    <a:pt x="240829" y="110261"/>
                  </a:lnTo>
                  <a:lnTo>
                    <a:pt x="239368" y="94801"/>
                  </a:lnTo>
                  <a:lnTo>
                    <a:pt x="237533" y="78186"/>
                  </a:lnTo>
                  <a:lnTo>
                    <a:pt x="235300" y="60959"/>
                  </a:lnTo>
                  <a:lnTo>
                    <a:pt x="232723" y="44235"/>
                  </a:lnTo>
                  <a:lnTo>
                    <a:pt x="229870" y="28642"/>
                  </a:lnTo>
                  <a:lnTo>
                    <a:pt x="226625" y="15096"/>
                  </a:lnTo>
                  <a:lnTo>
                    <a:pt x="221953" y="5142"/>
                  </a:lnTo>
                  <a:lnTo>
                    <a:pt x="215691" y="0"/>
                  </a:lnTo>
                  <a:lnTo>
                    <a:pt x="209546" y="208"/>
                  </a:lnTo>
                  <a:lnTo>
                    <a:pt x="204052" y="5130"/>
                  </a:lnTo>
                  <a:lnTo>
                    <a:pt x="199318" y="13577"/>
                  </a:lnTo>
                  <a:lnTo>
                    <a:pt x="195501" y="24273"/>
                  </a:lnTo>
                  <a:lnTo>
                    <a:pt x="192597" y="36310"/>
                  </a:lnTo>
                  <a:lnTo>
                    <a:pt x="190478" y="49133"/>
                  </a:lnTo>
                  <a:lnTo>
                    <a:pt x="188972" y="62422"/>
                  </a:lnTo>
                  <a:lnTo>
                    <a:pt x="187919" y="75995"/>
                  </a:lnTo>
                  <a:lnTo>
                    <a:pt x="187024" y="89908"/>
                  </a:lnTo>
                  <a:lnTo>
                    <a:pt x="185883" y="104404"/>
                  </a:lnTo>
                  <a:lnTo>
                    <a:pt x="184300" y="119566"/>
                  </a:lnTo>
                  <a:lnTo>
                    <a:pt x="182422" y="135176"/>
                  </a:lnTo>
                  <a:lnTo>
                    <a:pt x="180622" y="150809"/>
                  </a:lnTo>
                  <a:lnTo>
                    <a:pt x="179118" y="166220"/>
                  </a:lnTo>
                  <a:lnTo>
                    <a:pt x="177957" y="181501"/>
                  </a:lnTo>
                  <a:lnTo>
                    <a:pt x="177104" y="196980"/>
                  </a:lnTo>
                  <a:lnTo>
                    <a:pt x="176499" y="212843"/>
                  </a:lnTo>
                  <a:lnTo>
                    <a:pt x="176247" y="229278"/>
                  </a:lnTo>
                  <a:lnTo>
                    <a:pt x="176602" y="246536"/>
                  </a:lnTo>
                  <a:lnTo>
                    <a:pt x="177651" y="264667"/>
                  </a:lnTo>
                  <a:lnTo>
                    <a:pt x="179167" y="283404"/>
                  </a:lnTo>
                  <a:lnTo>
                    <a:pt x="180724" y="302281"/>
                  </a:lnTo>
                  <a:lnTo>
                    <a:pt x="182065" y="321018"/>
                  </a:lnTo>
                  <a:lnTo>
                    <a:pt x="183116" y="339684"/>
                  </a:lnTo>
                  <a:lnTo>
                    <a:pt x="183897" y="358589"/>
                  </a:lnTo>
                  <a:lnTo>
                    <a:pt x="184456" y="377896"/>
                  </a:lnTo>
                  <a:lnTo>
                    <a:pt x="184849" y="397456"/>
                  </a:lnTo>
                  <a:lnTo>
                    <a:pt x="185120" y="416901"/>
                  </a:lnTo>
                  <a:lnTo>
                    <a:pt x="185306" y="436023"/>
                  </a:lnTo>
                  <a:lnTo>
                    <a:pt x="185432" y="454780"/>
                  </a:lnTo>
                  <a:lnTo>
                    <a:pt x="185517" y="473214"/>
                  </a:lnTo>
                  <a:lnTo>
                    <a:pt x="185574" y="491392"/>
                  </a:lnTo>
                  <a:lnTo>
                    <a:pt x="185613" y="509380"/>
                  </a:lnTo>
                  <a:lnTo>
                    <a:pt x="185638" y="527231"/>
                  </a:lnTo>
                  <a:lnTo>
                    <a:pt x="185661" y="544981"/>
                  </a:lnTo>
                  <a:lnTo>
                    <a:pt x="185845" y="562496"/>
                  </a:lnTo>
                  <a:lnTo>
                    <a:pt x="186501" y="579490"/>
                  </a:lnTo>
                  <a:lnTo>
                    <a:pt x="187755" y="595848"/>
                  </a:lnTo>
                  <a:lnTo>
                    <a:pt x="189411" y="611613"/>
                  </a:lnTo>
                  <a:lnTo>
                    <a:pt x="191062" y="626893"/>
                  </a:lnTo>
                  <a:lnTo>
                    <a:pt x="192470" y="641799"/>
                  </a:lnTo>
                  <a:lnTo>
                    <a:pt x="193737" y="656268"/>
                  </a:lnTo>
                  <a:lnTo>
                    <a:pt x="195194" y="670071"/>
                  </a:lnTo>
                  <a:lnTo>
                    <a:pt x="197026" y="683141"/>
                  </a:lnTo>
                  <a:lnTo>
                    <a:pt x="199257" y="695717"/>
                  </a:lnTo>
                  <a:lnTo>
                    <a:pt x="201833" y="708235"/>
                  </a:lnTo>
                  <a:lnTo>
                    <a:pt x="204676" y="720942"/>
                  </a:lnTo>
                  <a:lnTo>
                    <a:pt x="207562" y="733502"/>
                  </a:lnTo>
                  <a:lnTo>
                    <a:pt x="210419" y="746420"/>
                  </a:lnTo>
                  <a:lnTo>
                    <a:pt x="213495" y="761953"/>
                  </a:lnTo>
                  <a:lnTo>
                    <a:pt x="217276" y="78406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95668" y="2621460"/>
              <a:ext cx="473519" cy="852945"/>
            </a:xfrm>
            <a:custGeom>
              <a:avLst/>
              <a:gdLst/>
              <a:ahLst/>
              <a:cxnLst/>
              <a:rect l="0" t="0" r="0" b="0"/>
              <a:pathLst>
                <a:path w="473519" h="852945">
                  <a:moveTo>
                    <a:pt x="0" y="789773"/>
                  </a:moveTo>
                  <a:lnTo>
                    <a:pt x="3001" y="777971"/>
                  </a:lnTo>
                  <a:lnTo>
                    <a:pt x="6424" y="766202"/>
                  </a:lnTo>
                  <a:lnTo>
                    <a:pt x="10615" y="753316"/>
                  </a:lnTo>
                  <a:lnTo>
                    <a:pt x="15343" y="739640"/>
                  </a:lnTo>
                  <a:lnTo>
                    <a:pt x="20175" y="725960"/>
                  </a:lnTo>
                  <a:lnTo>
                    <a:pt x="24852" y="712740"/>
                  </a:lnTo>
                  <a:lnTo>
                    <a:pt x="29288" y="699943"/>
                  </a:lnTo>
                  <a:lnTo>
                    <a:pt x="33490" y="687215"/>
                  </a:lnTo>
                  <a:lnTo>
                    <a:pt x="37498" y="674328"/>
                  </a:lnTo>
                  <a:lnTo>
                    <a:pt x="41359" y="661369"/>
                  </a:lnTo>
                  <a:lnTo>
                    <a:pt x="45111" y="648655"/>
                  </a:lnTo>
                  <a:lnTo>
                    <a:pt x="48792" y="636352"/>
                  </a:lnTo>
                  <a:lnTo>
                    <a:pt x="52587" y="624309"/>
                  </a:lnTo>
                  <a:lnTo>
                    <a:pt x="56822" y="612156"/>
                  </a:lnTo>
                  <a:lnTo>
                    <a:pt x="61632" y="599682"/>
                  </a:lnTo>
                  <a:lnTo>
                    <a:pt x="66829" y="586847"/>
                  </a:lnTo>
                  <a:lnTo>
                    <a:pt x="72009" y="573692"/>
                  </a:lnTo>
                  <a:lnTo>
                    <a:pt x="76937" y="560282"/>
                  </a:lnTo>
                  <a:lnTo>
                    <a:pt x="81549" y="546683"/>
                  </a:lnTo>
                  <a:lnTo>
                    <a:pt x="85874" y="532947"/>
                  </a:lnTo>
                  <a:lnTo>
                    <a:pt x="89962" y="519110"/>
                  </a:lnTo>
                  <a:lnTo>
                    <a:pt x="93706" y="505039"/>
                  </a:lnTo>
                  <a:lnTo>
                    <a:pt x="96849" y="490447"/>
                  </a:lnTo>
                  <a:lnTo>
                    <a:pt x="99303" y="475224"/>
                  </a:lnTo>
                  <a:lnTo>
                    <a:pt x="101290" y="459576"/>
                  </a:lnTo>
                  <a:lnTo>
                    <a:pt x="103240" y="443918"/>
                  </a:lnTo>
                  <a:lnTo>
                    <a:pt x="105406" y="428497"/>
                  </a:lnTo>
                  <a:lnTo>
                    <a:pt x="107862" y="413379"/>
                  </a:lnTo>
                  <a:lnTo>
                    <a:pt x="110591" y="398541"/>
                  </a:lnTo>
                  <a:lnTo>
                    <a:pt x="113535" y="383931"/>
                  </a:lnTo>
                  <a:lnTo>
                    <a:pt x="116479" y="369492"/>
                  </a:lnTo>
                  <a:lnTo>
                    <a:pt x="119068" y="355176"/>
                  </a:lnTo>
                  <a:lnTo>
                    <a:pt x="121143" y="340954"/>
                  </a:lnTo>
                  <a:lnTo>
                    <a:pt x="122874" y="326960"/>
                  </a:lnTo>
                  <a:lnTo>
                    <a:pt x="124650" y="313483"/>
                  </a:lnTo>
                  <a:lnTo>
                    <a:pt x="126695" y="300627"/>
                  </a:lnTo>
                  <a:lnTo>
                    <a:pt x="128900" y="287857"/>
                  </a:lnTo>
                  <a:lnTo>
                    <a:pt x="130927" y="274144"/>
                  </a:lnTo>
                  <a:lnTo>
                    <a:pt x="132593" y="258998"/>
                  </a:lnTo>
                  <a:lnTo>
                    <a:pt x="134033" y="242909"/>
                  </a:lnTo>
                  <a:lnTo>
                    <a:pt x="135607" y="227023"/>
                  </a:lnTo>
                  <a:lnTo>
                    <a:pt x="137527" y="212108"/>
                  </a:lnTo>
                  <a:lnTo>
                    <a:pt x="140167" y="201916"/>
                  </a:lnTo>
                  <a:lnTo>
                    <a:pt x="143447" y="200484"/>
                  </a:lnTo>
                  <a:lnTo>
                    <a:pt x="146600" y="205734"/>
                  </a:lnTo>
                  <a:lnTo>
                    <a:pt x="149593" y="215152"/>
                  </a:lnTo>
                  <a:lnTo>
                    <a:pt x="152575" y="226873"/>
                  </a:lnTo>
                  <a:lnTo>
                    <a:pt x="155633" y="239775"/>
                  </a:lnTo>
                  <a:lnTo>
                    <a:pt x="158789" y="253097"/>
                  </a:lnTo>
                  <a:lnTo>
                    <a:pt x="162037" y="266231"/>
                  </a:lnTo>
                  <a:lnTo>
                    <a:pt x="165359" y="278898"/>
                  </a:lnTo>
                  <a:lnTo>
                    <a:pt x="168737" y="291058"/>
                  </a:lnTo>
                  <a:lnTo>
                    <a:pt x="172156" y="302777"/>
                  </a:lnTo>
                  <a:lnTo>
                    <a:pt x="175604" y="314151"/>
                  </a:lnTo>
                  <a:lnTo>
                    <a:pt x="179071" y="325268"/>
                  </a:lnTo>
                  <a:lnTo>
                    <a:pt x="182552" y="336201"/>
                  </a:lnTo>
                  <a:lnTo>
                    <a:pt x="186043" y="347006"/>
                  </a:lnTo>
                  <a:lnTo>
                    <a:pt x="189539" y="357722"/>
                  </a:lnTo>
                  <a:lnTo>
                    <a:pt x="193040" y="368376"/>
                  </a:lnTo>
                  <a:lnTo>
                    <a:pt x="196548" y="378985"/>
                  </a:lnTo>
                  <a:lnTo>
                    <a:pt x="200226" y="389397"/>
                  </a:lnTo>
                  <a:lnTo>
                    <a:pt x="204382" y="399316"/>
                  </a:lnTo>
                  <a:lnTo>
                    <a:pt x="209147" y="408621"/>
                  </a:lnTo>
                  <a:lnTo>
                    <a:pt x="214654" y="417514"/>
                  </a:lnTo>
                  <a:lnTo>
                    <a:pt x="221108" y="426406"/>
                  </a:lnTo>
                  <a:lnTo>
                    <a:pt x="228531" y="435525"/>
                  </a:lnTo>
                  <a:lnTo>
                    <a:pt x="236957" y="444448"/>
                  </a:lnTo>
                  <a:lnTo>
                    <a:pt x="246515" y="452226"/>
                  </a:lnTo>
                  <a:lnTo>
                    <a:pt x="257163" y="458406"/>
                  </a:lnTo>
                  <a:lnTo>
                    <a:pt x="268567" y="462536"/>
                  </a:lnTo>
                  <a:lnTo>
                    <a:pt x="280213" y="463951"/>
                  </a:lnTo>
                  <a:lnTo>
                    <a:pt x="291775" y="462562"/>
                  </a:lnTo>
                  <a:lnTo>
                    <a:pt x="302808" y="458729"/>
                  </a:lnTo>
                  <a:lnTo>
                    <a:pt x="312685" y="452968"/>
                  </a:lnTo>
                  <a:lnTo>
                    <a:pt x="321180" y="445767"/>
                  </a:lnTo>
                  <a:lnTo>
                    <a:pt x="328562" y="437531"/>
                  </a:lnTo>
                  <a:lnTo>
                    <a:pt x="335376" y="428567"/>
                  </a:lnTo>
                  <a:lnTo>
                    <a:pt x="341999" y="419096"/>
                  </a:lnTo>
                  <a:lnTo>
                    <a:pt x="348451" y="409111"/>
                  </a:lnTo>
                  <a:lnTo>
                    <a:pt x="354492" y="398416"/>
                  </a:lnTo>
                  <a:lnTo>
                    <a:pt x="360004" y="386963"/>
                  </a:lnTo>
                  <a:lnTo>
                    <a:pt x="365012" y="374998"/>
                  </a:lnTo>
                  <a:lnTo>
                    <a:pt x="369603" y="362966"/>
                  </a:lnTo>
                  <a:lnTo>
                    <a:pt x="373879" y="351128"/>
                  </a:lnTo>
                  <a:lnTo>
                    <a:pt x="378089" y="339398"/>
                  </a:lnTo>
                  <a:lnTo>
                    <a:pt x="382609" y="327457"/>
                  </a:lnTo>
                  <a:lnTo>
                    <a:pt x="387612" y="315125"/>
                  </a:lnTo>
                  <a:lnTo>
                    <a:pt x="392942" y="302386"/>
                  </a:lnTo>
                  <a:lnTo>
                    <a:pt x="398211" y="289294"/>
                  </a:lnTo>
                  <a:lnTo>
                    <a:pt x="403200" y="275927"/>
                  </a:lnTo>
                  <a:lnTo>
                    <a:pt x="407852" y="262356"/>
                  </a:lnTo>
                  <a:lnTo>
                    <a:pt x="412203" y="248639"/>
                  </a:lnTo>
                  <a:lnTo>
                    <a:pt x="416313" y="234820"/>
                  </a:lnTo>
                  <a:lnTo>
                    <a:pt x="420243" y="220930"/>
                  </a:lnTo>
                  <a:lnTo>
                    <a:pt x="424042" y="206992"/>
                  </a:lnTo>
                  <a:lnTo>
                    <a:pt x="427750" y="193013"/>
                  </a:lnTo>
                  <a:lnTo>
                    <a:pt x="431393" y="178674"/>
                  </a:lnTo>
                  <a:lnTo>
                    <a:pt x="434993" y="163370"/>
                  </a:lnTo>
                  <a:lnTo>
                    <a:pt x="438564" y="146859"/>
                  </a:lnTo>
                  <a:lnTo>
                    <a:pt x="442114" y="129702"/>
                  </a:lnTo>
                  <a:lnTo>
                    <a:pt x="445651" y="113025"/>
                  </a:lnTo>
                  <a:lnTo>
                    <a:pt x="449179" y="97432"/>
                  </a:lnTo>
                  <a:lnTo>
                    <a:pt x="452701" y="82692"/>
                  </a:lnTo>
                  <a:lnTo>
                    <a:pt x="456218" y="68041"/>
                  </a:lnTo>
                  <a:lnTo>
                    <a:pt x="459733" y="53007"/>
                  </a:lnTo>
                  <a:lnTo>
                    <a:pt x="463247" y="37773"/>
                  </a:lnTo>
                  <a:lnTo>
                    <a:pt x="466758" y="22985"/>
                  </a:lnTo>
                  <a:lnTo>
                    <a:pt x="470245" y="9103"/>
                  </a:lnTo>
                  <a:lnTo>
                    <a:pt x="472845" y="0"/>
                  </a:lnTo>
                  <a:lnTo>
                    <a:pt x="473518" y="2"/>
                  </a:lnTo>
                  <a:lnTo>
                    <a:pt x="472664" y="7025"/>
                  </a:lnTo>
                  <a:lnTo>
                    <a:pt x="470991" y="18406"/>
                  </a:lnTo>
                  <a:lnTo>
                    <a:pt x="469180" y="31954"/>
                  </a:lnTo>
                  <a:lnTo>
                    <a:pt x="467589" y="46365"/>
                  </a:lnTo>
                  <a:lnTo>
                    <a:pt x="466164" y="61012"/>
                  </a:lnTo>
                  <a:lnTo>
                    <a:pt x="464582" y="75638"/>
                  </a:lnTo>
                  <a:lnTo>
                    <a:pt x="462663" y="90161"/>
                  </a:lnTo>
                  <a:lnTo>
                    <a:pt x="460539" y="104738"/>
                  </a:lnTo>
                  <a:lnTo>
                    <a:pt x="458566" y="119690"/>
                  </a:lnTo>
                  <a:lnTo>
                    <a:pt x="456935" y="135169"/>
                  </a:lnTo>
                  <a:lnTo>
                    <a:pt x="455518" y="151163"/>
                  </a:lnTo>
                  <a:lnTo>
                    <a:pt x="453959" y="167587"/>
                  </a:lnTo>
                  <a:lnTo>
                    <a:pt x="452063" y="184342"/>
                  </a:lnTo>
                  <a:lnTo>
                    <a:pt x="449959" y="201339"/>
                  </a:lnTo>
                  <a:lnTo>
                    <a:pt x="448001" y="218510"/>
                  </a:lnTo>
                  <a:lnTo>
                    <a:pt x="446381" y="235805"/>
                  </a:lnTo>
                  <a:lnTo>
                    <a:pt x="444971" y="253352"/>
                  </a:lnTo>
                  <a:lnTo>
                    <a:pt x="443418" y="271431"/>
                  </a:lnTo>
                  <a:lnTo>
                    <a:pt x="441526" y="290148"/>
                  </a:lnTo>
                  <a:lnTo>
                    <a:pt x="439425" y="309295"/>
                  </a:lnTo>
                  <a:lnTo>
                    <a:pt x="437468" y="328456"/>
                  </a:lnTo>
                  <a:lnTo>
                    <a:pt x="435854" y="347382"/>
                  </a:lnTo>
                  <a:lnTo>
                    <a:pt x="434619" y="366007"/>
                  </a:lnTo>
                  <a:lnTo>
                    <a:pt x="433714" y="384352"/>
                  </a:lnTo>
                  <a:lnTo>
                    <a:pt x="433071" y="402475"/>
                  </a:lnTo>
                  <a:lnTo>
                    <a:pt x="432623" y="420596"/>
                  </a:lnTo>
                  <a:lnTo>
                    <a:pt x="432314" y="439068"/>
                  </a:lnTo>
                  <a:lnTo>
                    <a:pt x="432099" y="458053"/>
                  </a:lnTo>
                  <a:lnTo>
                    <a:pt x="431784" y="477381"/>
                  </a:lnTo>
                  <a:lnTo>
                    <a:pt x="431039" y="496664"/>
                  </a:lnTo>
                  <a:lnTo>
                    <a:pt x="429725" y="515668"/>
                  </a:lnTo>
                  <a:lnTo>
                    <a:pt x="428029" y="534175"/>
                  </a:lnTo>
                  <a:lnTo>
                    <a:pt x="426352" y="551908"/>
                  </a:lnTo>
                  <a:lnTo>
                    <a:pt x="424930" y="568802"/>
                  </a:lnTo>
                  <a:lnTo>
                    <a:pt x="423824" y="585114"/>
                  </a:lnTo>
                  <a:lnTo>
                    <a:pt x="423008" y="601301"/>
                  </a:lnTo>
                  <a:lnTo>
                    <a:pt x="422424" y="617637"/>
                  </a:lnTo>
                  <a:lnTo>
                    <a:pt x="422015" y="634052"/>
                  </a:lnTo>
                  <a:lnTo>
                    <a:pt x="421733" y="650233"/>
                  </a:lnTo>
                  <a:lnTo>
                    <a:pt x="421545" y="666006"/>
                  </a:lnTo>
                  <a:lnTo>
                    <a:pt x="421586" y="681190"/>
                  </a:lnTo>
                  <a:lnTo>
                    <a:pt x="422146" y="695541"/>
                  </a:lnTo>
                  <a:lnTo>
                    <a:pt x="423335" y="709020"/>
                  </a:lnTo>
                  <a:lnTo>
                    <a:pt x="424948" y="722224"/>
                  </a:lnTo>
                  <a:lnTo>
                    <a:pt x="426569" y="736236"/>
                  </a:lnTo>
                  <a:lnTo>
                    <a:pt x="427958" y="751586"/>
                  </a:lnTo>
                  <a:lnTo>
                    <a:pt x="429212" y="767814"/>
                  </a:lnTo>
                  <a:lnTo>
                    <a:pt x="430660" y="783794"/>
                  </a:lnTo>
                  <a:lnTo>
                    <a:pt x="432482" y="798861"/>
                  </a:lnTo>
                  <a:lnTo>
                    <a:pt x="434545" y="812426"/>
                  </a:lnTo>
                  <a:lnTo>
                    <a:pt x="436693" y="825066"/>
                  </a:lnTo>
                  <a:lnTo>
                    <a:pt x="439118" y="837882"/>
                  </a:lnTo>
                  <a:lnTo>
                    <a:pt x="442197" y="85294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3099" y="3178826"/>
              <a:ext cx="207645" cy="215822"/>
            </a:xfrm>
            <a:custGeom>
              <a:avLst/>
              <a:gdLst/>
              <a:ahLst/>
              <a:cxnLst/>
              <a:rect l="0" t="0" r="0" b="0"/>
              <a:pathLst>
                <a:path w="207645" h="215822">
                  <a:moveTo>
                    <a:pt x="127450" y="21837"/>
                  </a:moveTo>
                  <a:lnTo>
                    <a:pt x="115715" y="21904"/>
                  </a:lnTo>
                  <a:lnTo>
                    <a:pt x="104586" y="22544"/>
                  </a:lnTo>
                  <a:lnTo>
                    <a:pt x="92997" y="23850"/>
                  </a:lnTo>
                  <a:lnTo>
                    <a:pt x="81181" y="26055"/>
                  </a:lnTo>
                  <a:lnTo>
                    <a:pt x="69817" y="29668"/>
                  </a:lnTo>
                  <a:lnTo>
                    <a:pt x="59268" y="34846"/>
                  </a:lnTo>
                  <a:lnTo>
                    <a:pt x="49567" y="41593"/>
                  </a:lnTo>
                  <a:lnTo>
                    <a:pt x="40596" y="49942"/>
                  </a:lnTo>
                  <a:lnTo>
                    <a:pt x="32197" y="59738"/>
                  </a:lnTo>
                  <a:lnTo>
                    <a:pt x="24387" y="70551"/>
                  </a:lnTo>
                  <a:lnTo>
                    <a:pt x="17354" y="81793"/>
                  </a:lnTo>
                  <a:lnTo>
                    <a:pt x="11146" y="93094"/>
                  </a:lnTo>
                  <a:lnTo>
                    <a:pt x="5993" y="104459"/>
                  </a:lnTo>
                  <a:lnTo>
                    <a:pt x="2361" y="116155"/>
                  </a:lnTo>
                  <a:lnTo>
                    <a:pt x="370" y="128312"/>
                  </a:lnTo>
                  <a:lnTo>
                    <a:pt x="0" y="140595"/>
                  </a:lnTo>
                  <a:lnTo>
                    <a:pt x="1265" y="152316"/>
                  </a:lnTo>
                  <a:lnTo>
                    <a:pt x="4004" y="163127"/>
                  </a:lnTo>
                  <a:lnTo>
                    <a:pt x="7943" y="173014"/>
                  </a:lnTo>
                  <a:lnTo>
                    <a:pt x="12794" y="182115"/>
                  </a:lnTo>
                  <a:lnTo>
                    <a:pt x="18326" y="190598"/>
                  </a:lnTo>
                  <a:lnTo>
                    <a:pt x="24835" y="198296"/>
                  </a:lnTo>
                  <a:lnTo>
                    <a:pt x="33100" y="204722"/>
                  </a:lnTo>
                  <a:lnTo>
                    <a:pt x="43396" y="209709"/>
                  </a:lnTo>
                  <a:lnTo>
                    <a:pt x="55227" y="213229"/>
                  </a:lnTo>
                  <a:lnTo>
                    <a:pt x="67625" y="215225"/>
                  </a:lnTo>
                  <a:lnTo>
                    <a:pt x="79962" y="215821"/>
                  </a:lnTo>
                  <a:lnTo>
                    <a:pt x="91989" y="215104"/>
                  </a:lnTo>
                  <a:lnTo>
                    <a:pt x="103664" y="213035"/>
                  </a:lnTo>
                  <a:lnTo>
                    <a:pt x="115031" y="209721"/>
                  </a:lnTo>
                  <a:lnTo>
                    <a:pt x="126154" y="205379"/>
                  </a:lnTo>
                  <a:lnTo>
                    <a:pt x="137097" y="200249"/>
                  </a:lnTo>
                  <a:lnTo>
                    <a:pt x="147902" y="194535"/>
                  </a:lnTo>
                  <a:lnTo>
                    <a:pt x="158279" y="188243"/>
                  </a:lnTo>
                  <a:lnTo>
                    <a:pt x="167643" y="181187"/>
                  </a:lnTo>
                  <a:lnTo>
                    <a:pt x="175754" y="173324"/>
                  </a:lnTo>
                  <a:lnTo>
                    <a:pt x="182691" y="164586"/>
                  </a:lnTo>
                  <a:lnTo>
                    <a:pt x="188666" y="154810"/>
                  </a:lnTo>
                  <a:lnTo>
                    <a:pt x="193905" y="144008"/>
                  </a:lnTo>
                  <a:lnTo>
                    <a:pt x="198443" y="132329"/>
                  </a:lnTo>
                  <a:lnTo>
                    <a:pt x="202125" y="119966"/>
                  </a:lnTo>
                  <a:lnTo>
                    <a:pt x="204936" y="107099"/>
                  </a:lnTo>
                  <a:lnTo>
                    <a:pt x="206825" y="94037"/>
                  </a:lnTo>
                  <a:lnTo>
                    <a:pt x="207644" y="81194"/>
                  </a:lnTo>
                  <a:lnTo>
                    <a:pt x="207411" y="68784"/>
                  </a:lnTo>
                  <a:lnTo>
                    <a:pt x="206118" y="56995"/>
                  </a:lnTo>
                  <a:lnTo>
                    <a:pt x="203655" y="46070"/>
                  </a:lnTo>
                  <a:lnTo>
                    <a:pt x="200068" y="36059"/>
                  </a:lnTo>
                  <a:lnTo>
                    <a:pt x="195371" y="27013"/>
                  </a:lnTo>
                  <a:lnTo>
                    <a:pt x="189471" y="19075"/>
                  </a:lnTo>
                  <a:lnTo>
                    <a:pt x="182432" y="12223"/>
                  </a:lnTo>
                  <a:lnTo>
                    <a:pt x="174515" y="6633"/>
                  </a:lnTo>
                  <a:lnTo>
                    <a:pt x="165103" y="2313"/>
                  </a:lnTo>
                  <a:lnTo>
                    <a:pt x="151136" y="0"/>
                  </a:lnTo>
                  <a:lnTo>
                    <a:pt x="127450" y="78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82044" y="2712804"/>
              <a:ext cx="650786" cy="775646"/>
            </a:xfrm>
            <a:custGeom>
              <a:avLst/>
              <a:gdLst/>
              <a:ahLst/>
              <a:cxnLst/>
              <a:rect l="0" t="0" r="0" b="0"/>
              <a:pathLst>
                <a:path w="650786" h="775646">
                  <a:moveTo>
                    <a:pt x="124360" y="603672"/>
                  </a:moveTo>
                  <a:lnTo>
                    <a:pt x="124226" y="592071"/>
                  </a:lnTo>
                  <a:lnTo>
                    <a:pt x="122945" y="582223"/>
                  </a:lnTo>
                  <a:lnTo>
                    <a:pt x="120348" y="573217"/>
                  </a:lnTo>
                  <a:lnTo>
                    <a:pt x="116455" y="564776"/>
                  </a:lnTo>
                  <a:lnTo>
                    <a:pt x="111174" y="556749"/>
                  </a:lnTo>
                  <a:lnTo>
                    <a:pt x="104583" y="549039"/>
                  </a:lnTo>
                  <a:lnTo>
                    <a:pt x="96737" y="542053"/>
                  </a:lnTo>
                  <a:lnTo>
                    <a:pt x="87578" y="536647"/>
                  </a:lnTo>
                  <a:lnTo>
                    <a:pt x="77208" y="533172"/>
                  </a:lnTo>
                  <a:lnTo>
                    <a:pt x="66161" y="531823"/>
                  </a:lnTo>
                  <a:lnTo>
                    <a:pt x="55289" y="532888"/>
                  </a:lnTo>
                  <a:lnTo>
                    <a:pt x="45059" y="536279"/>
                  </a:lnTo>
                  <a:lnTo>
                    <a:pt x="35734" y="541793"/>
                  </a:lnTo>
                  <a:lnTo>
                    <a:pt x="27545" y="549298"/>
                  </a:lnTo>
                  <a:lnTo>
                    <a:pt x="20486" y="558530"/>
                  </a:lnTo>
                  <a:lnTo>
                    <a:pt x="14560" y="569302"/>
                  </a:lnTo>
                  <a:lnTo>
                    <a:pt x="9861" y="581580"/>
                  </a:lnTo>
                  <a:lnTo>
                    <a:pt x="6325" y="595203"/>
                  </a:lnTo>
                  <a:lnTo>
                    <a:pt x="3762" y="609757"/>
                  </a:lnTo>
                  <a:lnTo>
                    <a:pt x="1948" y="624671"/>
                  </a:lnTo>
                  <a:lnTo>
                    <a:pt x="693" y="639585"/>
                  </a:lnTo>
                  <a:lnTo>
                    <a:pt x="0" y="654192"/>
                  </a:lnTo>
                  <a:lnTo>
                    <a:pt x="59" y="668154"/>
                  </a:lnTo>
                  <a:lnTo>
                    <a:pt x="922" y="681354"/>
                  </a:lnTo>
                  <a:lnTo>
                    <a:pt x="2824" y="693693"/>
                  </a:lnTo>
                  <a:lnTo>
                    <a:pt x="6237" y="704995"/>
                  </a:lnTo>
                  <a:lnTo>
                    <a:pt x="11282" y="715254"/>
                  </a:lnTo>
                  <a:lnTo>
                    <a:pt x="17943" y="724128"/>
                  </a:lnTo>
                  <a:lnTo>
                    <a:pt x="26235" y="730886"/>
                  </a:lnTo>
                  <a:lnTo>
                    <a:pt x="35993" y="735311"/>
                  </a:lnTo>
                  <a:lnTo>
                    <a:pt x="46781" y="737315"/>
                  </a:lnTo>
                  <a:lnTo>
                    <a:pt x="58007" y="736698"/>
                  </a:lnTo>
                  <a:lnTo>
                    <a:pt x="69287" y="733611"/>
                  </a:lnTo>
                  <a:lnTo>
                    <a:pt x="80300" y="728304"/>
                  </a:lnTo>
                  <a:lnTo>
                    <a:pt x="90694" y="720937"/>
                  </a:lnTo>
                  <a:lnTo>
                    <a:pt x="100351" y="711807"/>
                  </a:lnTo>
                  <a:lnTo>
                    <a:pt x="109326" y="701443"/>
                  </a:lnTo>
                  <a:lnTo>
                    <a:pt x="117750" y="690504"/>
                  </a:lnTo>
                  <a:lnTo>
                    <a:pt x="125750" y="679410"/>
                  </a:lnTo>
                  <a:lnTo>
                    <a:pt x="133277" y="668353"/>
                  </a:lnTo>
                  <a:lnTo>
                    <a:pt x="140114" y="657396"/>
                  </a:lnTo>
                  <a:lnTo>
                    <a:pt x="146196" y="646540"/>
                  </a:lnTo>
                  <a:lnTo>
                    <a:pt x="151604" y="635604"/>
                  </a:lnTo>
                  <a:lnTo>
                    <a:pt x="156471" y="624261"/>
                  </a:lnTo>
                  <a:lnTo>
                    <a:pt x="160935" y="612365"/>
                  </a:lnTo>
                  <a:lnTo>
                    <a:pt x="165274" y="599932"/>
                  </a:lnTo>
                  <a:lnTo>
                    <a:pt x="169880" y="587053"/>
                  </a:lnTo>
                  <a:lnTo>
                    <a:pt x="174938" y="573832"/>
                  </a:lnTo>
                  <a:lnTo>
                    <a:pt x="180133" y="560361"/>
                  </a:lnTo>
                  <a:lnTo>
                    <a:pt x="184780" y="546712"/>
                  </a:lnTo>
                  <a:lnTo>
                    <a:pt x="188537" y="532938"/>
                  </a:lnTo>
                  <a:lnTo>
                    <a:pt x="191549" y="519079"/>
                  </a:lnTo>
                  <a:lnTo>
                    <a:pt x="194260" y="505161"/>
                  </a:lnTo>
                  <a:lnTo>
                    <a:pt x="196973" y="491200"/>
                  </a:lnTo>
                  <a:lnTo>
                    <a:pt x="199813" y="477043"/>
                  </a:lnTo>
                  <a:lnTo>
                    <a:pt x="202806" y="462394"/>
                  </a:lnTo>
                  <a:lnTo>
                    <a:pt x="205933" y="447131"/>
                  </a:lnTo>
                  <a:lnTo>
                    <a:pt x="209000" y="431457"/>
                  </a:lnTo>
                  <a:lnTo>
                    <a:pt x="211673" y="415781"/>
                  </a:lnTo>
                  <a:lnTo>
                    <a:pt x="213804" y="400343"/>
                  </a:lnTo>
                  <a:lnTo>
                    <a:pt x="215573" y="385044"/>
                  </a:lnTo>
                  <a:lnTo>
                    <a:pt x="217374" y="369553"/>
                  </a:lnTo>
                  <a:lnTo>
                    <a:pt x="219435" y="353686"/>
                  </a:lnTo>
                  <a:lnTo>
                    <a:pt x="221652" y="337419"/>
                  </a:lnTo>
                  <a:lnTo>
                    <a:pt x="223687" y="320806"/>
                  </a:lnTo>
                  <a:lnTo>
                    <a:pt x="225353" y="303922"/>
                  </a:lnTo>
                  <a:lnTo>
                    <a:pt x="226623" y="286836"/>
                  </a:lnTo>
                  <a:lnTo>
                    <a:pt x="227551" y="269606"/>
                  </a:lnTo>
                  <a:lnTo>
                    <a:pt x="228210" y="252279"/>
                  </a:lnTo>
                  <a:lnTo>
                    <a:pt x="228669" y="235052"/>
                  </a:lnTo>
                  <a:lnTo>
                    <a:pt x="228985" y="218251"/>
                  </a:lnTo>
                  <a:lnTo>
                    <a:pt x="229200" y="202024"/>
                  </a:lnTo>
                  <a:lnTo>
                    <a:pt x="229346" y="186346"/>
                  </a:lnTo>
                  <a:lnTo>
                    <a:pt x="229444" y="171125"/>
                  </a:lnTo>
                  <a:lnTo>
                    <a:pt x="229506" y="156254"/>
                  </a:lnTo>
                  <a:lnTo>
                    <a:pt x="229378" y="141638"/>
                  </a:lnTo>
                  <a:lnTo>
                    <a:pt x="228760" y="127204"/>
                  </a:lnTo>
                  <a:lnTo>
                    <a:pt x="227526" y="112892"/>
                  </a:lnTo>
                  <a:lnTo>
                    <a:pt x="225713" y="98499"/>
                  </a:lnTo>
                  <a:lnTo>
                    <a:pt x="223426" y="83690"/>
                  </a:lnTo>
                  <a:lnTo>
                    <a:pt x="220776" y="68321"/>
                  </a:lnTo>
                  <a:lnTo>
                    <a:pt x="217861" y="52575"/>
                  </a:lnTo>
                  <a:lnTo>
                    <a:pt x="214759" y="36852"/>
                  </a:lnTo>
                  <a:lnTo>
                    <a:pt x="211514" y="21440"/>
                  </a:lnTo>
                  <a:lnTo>
                    <a:pt x="207702" y="8316"/>
                  </a:lnTo>
                  <a:lnTo>
                    <a:pt x="203239" y="961"/>
                  </a:lnTo>
                  <a:lnTo>
                    <a:pt x="198955" y="0"/>
                  </a:lnTo>
                  <a:lnTo>
                    <a:pt x="194995" y="3622"/>
                  </a:lnTo>
                  <a:lnTo>
                    <a:pt x="191256" y="10067"/>
                  </a:lnTo>
                  <a:lnTo>
                    <a:pt x="187804" y="18832"/>
                  </a:lnTo>
                  <a:lnTo>
                    <a:pt x="184889" y="30462"/>
                  </a:lnTo>
                  <a:lnTo>
                    <a:pt x="182607" y="45067"/>
                  </a:lnTo>
                  <a:lnTo>
                    <a:pt x="180912" y="61800"/>
                  </a:lnTo>
                  <a:lnTo>
                    <a:pt x="179695" y="79202"/>
                  </a:lnTo>
                  <a:lnTo>
                    <a:pt x="178835" y="96362"/>
                  </a:lnTo>
                  <a:lnTo>
                    <a:pt x="178070" y="113107"/>
                  </a:lnTo>
                  <a:lnTo>
                    <a:pt x="177017" y="129712"/>
                  </a:lnTo>
                  <a:lnTo>
                    <a:pt x="175493" y="146392"/>
                  </a:lnTo>
                  <a:lnTo>
                    <a:pt x="173654" y="163068"/>
                  </a:lnTo>
                  <a:lnTo>
                    <a:pt x="171881" y="179438"/>
                  </a:lnTo>
                  <a:lnTo>
                    <a:pt x="170394" y="195354"/>
                  </a:lnTo>
                  <a:lnTo>
                    <a:pt x="169245" y="210978"/>
                  </a:lnTo>
                  <a:lnTo>
                    <a:pt x="168399" y="226689"/>
                  </a:lnTo>
                  <a:lnTo>
                    <a:pt x="167796" y="242704"/>
                  </a:lnTo>
                  <a:lnTo>
                    <a:pt x="167374" y="259071"/>
                  </a:lnTo>
                  <a:lnTo>
                    <a:pt x="167083" y="275751"/>
                  </a:lnTo>
                  <a:lnTo>
                    <a:pt x="166885" y="292680"/>
                  </a:lnTo>
                  <a:lnTo>
                    <a:pt x="166750" y="309796"/>
                  </a:lnTo>
                  <a:lnTo>
                    <a:pt x="166659" y="327046"/>
                  </a:lnTo>
                  <a:lnTo>
                    <a:pt x="166598" y="344390"/>
                  </a:lnTo>
                  <a:lnTo>
                    <a:pt x="166557" y="361799"/>
                  </a:lnTo>
                  <a:lnTo>
                    <a:pt x="166529" y="379254"/>
                  </a:lnTo>
                  <a:lnTo>
                    <a:pt x="166511" y="396739"/>
                  </a:lnTo>
                  <a:lnTo>
                    <a:pt x="166498" y="414244"/>
                  </a:lnTo>
                  <a:lnTo>
                    <a:pt x="166490" y="431764"/>
                  </a:lnTo>
                  <a:lnTo>
                    <a:pt x="166485" y="449288"/>
                  </a:lnTo>
                  <a:lnTo>
                    <a:pt x="166481" y="466650"/>
                  </a:lnTo>
                  <a:lnTo>
                    <a:pt x="166478" y="483541"/>
                  </a:lnTo>
                  <a:lnTo>
                    <a:pt x="166477" y="499829"/>
                  </a:lnTo>
                  <a:lnTo>
                    <a:pt x="166475" y="515547"/>
                  </a:lnTo>
                  <a:lnTo>
                    <a:pt x="166475" y="530796"/>
                  </a:lnTo>
                  <a:lnTo>
                    <a:pt x="166474" y="545695"/>
                  </a:lnTo>
                  <a:lnTo>
                    <a:pt x="166474" y="560668"/>
                  </a:lnTo>
                  <a:lnTo>
                    <a:pt x="166474" y="576407"/>
                  </a:lnTo>
                  <a:lnTo>
                    <a:pt x="166479" y="593213"/>
                  </a:lnTo>
                  <a:lnTo>
                    <a:pt x="166651" y="610569"/>
                  </a:lnTo>
                  <a:lnTo>
                    <a:pt x="167299" y="627381"/>
                  </a:lnTo>
                  <a:lnTo>
                    <a:pt x="168553" y="643055"/>
                  </a:lnTo>
                  <a:lnTo>
                    <a:pt x="170378" y="657510"/>
                  </a:lnTo>
                  <a:lnTo>
                    <a:pt x="172675" y="670905"/>
                  </a:lnTo>
                  <a:lnTo>
                    <a:pt x="175344" y="683438"/>
                  </a:lnTo>
                  <a:lnTo>
                    <a:pt x="178757" y="694188"/>
                  </a:lnTo>
                  <a:lnTo>
                    <a:pt x="183575" y="700020"/>
                  </a:lnTo>
                  <a:lnTo>
                    <a:pt x="189381" y="699388"/>
                  </a:lnTo>
                  <a:lnTo>
                    <a:pt x="195320" y="694260"/>
                  </a:lnTo>
                  <a:lnTo>
                    <a:pt x="201146" y="686374"/>
                  </a:lnTo>
                  <a:lnTo>
                    <a:pt x="206642" y="677012"/>
                  </a:lnTo>
                  <a:lnTo>
                    <a:pt x="211724" y="666940"/>
                  </a:lnTo>
                  <a:lnTo>
                    <a:pt x="216577" y="656720"/>
                  </a:lnTo>
                  <a:lnTo>
                    <a:pt x="221579" y="646845"/>
                  </a:lnTo>
                  <a:lnTo>
                    <a:pt x="226945" y="637538"/>
                  </a:lnTo>
                  <a:lnTo>
                    <a:pt x="233036" y="628962"/>
                  </a:lnTo>
                  <a:lnTo>
                    <a:pt x="240421" y="621338"/>
                  </a:lnTo>
                  <a:lnTo>
                    <a:pt x="249289" y="614691"/>
                  </a:lnTo>
                  <a:lnTo>
                    <a:pt x="259671" y="609055"/>
                  </a:lnTo>
                  <a:lnTo>
                    <a:pt x="271613" y="604559"/>
                  </a:lnTo>
                  <a:lnTo>
                    <a:pt x="284976" y="601162"/>
                  </a:lnTo>
                  <a:lnTo>
                    <a:pt x="299337" y="598693"/>
                  </a:lnTo>
                  <a:lnTo>
                    <a:pt x="314114" y="596943"/>
                  </a:lnTo>
                  <a:lnTo>
                    <a:pt x="328933" y="595731"/>
                  </a:lnTo>
                  <a:lnTo>
                    <a:pt x="343473" y="595067"/>
                  </a:lnTo>
                  <a:lnTo>
                    <a:pt x="357390" y="595146"/>
                  </a:lnTo>
                  <a:lnTo>
                    <a:pt x="370569" y="596008"/>
                  </a:lnTo>
                  <a:lnTo>
                    <a:pt x="383233" y="597400"/>
                  </a:lnTo>
                  <a:lnTo>
                    <a:pt x="395818" y="598874"/>
                  </a:lnTo>
                  <a:lnTo>
                    <a:pt x="408583" y="600155"/>
                  </a:lnTo>
                  <a:lnTo>
                    <a:pt x="421447" y="600996"/>
                  </a:lnTo>
                  <a:lnTo>
                    <a:pt x="434092" y="601102"/>
                  </a:lnTo>
                  <a:lnTo>
                    <a:pt x="446332" y="600383"/>
                  </a:lnTo>
                  <a:lnTo>
                    <a:pt x="457822" y="598594"/>
                  </a:lnTo>
                  <a:lnTo>
                    <a:pt x="468006" y="595264"/>
                  </a:lnTo>
                  <a:lnTo>
                    <a:pt x="476694" y="590282"/>
                  </a:lnTo>
                  <a:lnTo>
                    <a:pt x="483696" y="583835"/>
                  </a:lnTo>
                  <a:lnTo>
                    <a:pt x="488658" y="576221"/>
                  </a:lnTo>
                  <a:lnTo>
                    <a:pt x="491583" y="567735"/>
                  </a:lnTo>
                  <a:lnTo>
                    <a:pt x="492600" y="558786"/>
                  </a:lnTo>
                  <a:lnTo>
                    <a:pt x="491779" y="549867"/>
                  </a:lnTo>
                  <a:lnTo>
                    <a:pt x="489333" y="541243"/>
                  </a:lnTo>
                  <a:lnTo>
                    <a:pt x="485253" y="532981"/>
                  </a:lnTo>
                  <a:lnTo>
                    <a:pt x="479241" y="525045"/>
                  </a:lnTo>
                  <a:lnTo>
                    <a:pt x="471304" y="517381"/>
                  </a:lnTo>
                  <a:lnTo>
                    <a:pt x="461552" y="510249"/>
                  </a:lnTo>
                  <a:lnTo>
                    <a:pt x="450032" y="504211"/>
                  </a:lnTo>
                  <a:lnTo>
                    <a:pt x="436953" y="499487"/>
                  </a:lnTo>
                  <a:lnTo>
                    <a:pt x="422782" y="496146"/>
                  </a:lnTo>
                  <a:lnTo>
                    <a:pt x="408132" y="494269"/>
                  </a:lnTo>
                  <a:lnTo>
                    <a:pt x="393399" y="493758"/>
                  </a:lnTo>
                  <a:lnTo>
                    <a:pt x="378915" y="494702"/>
                  </a:lnTo>
                  <a:lnTo>
                    <a:pt x="365036" y="497455"/>
                  </a:lnTo>
                  <a:lnTo>
                    <a:pt x="351891" y="502047"/>
                  </a:lnTo>
                  <a:lnTo>
                    <a:pt x="339590" y="508230"/>
                  </a:lnTo>
                  <a:lnTo>
                    <a:pt x="328313" y="515668"/>
                  </a:lnTo>
                  <a:lnTo>
                    <a:pt x="318057" y="524040"/>
                  </a:lnTo>
                  <a:lnTo>
                    <a:pt x="308676" y="533083"/>
                  </a:lnTo>
                  <a:lnTo>
                    <a:pt x="299980" y="542597"/>
                  </a:lnTo>
                  <a:lnTo>
                    <a:pt x="291797" y="552438"/>
                  </a:lnTo>
                  <a:lnTo>
                    <a:pt x="284146" y="562503"/>
                  </a:lnTo>
                  <a:lnTo>
                    <a:pt x="277227" y="572719"/>
                  </a:lnTo>
                  <a:lnTo>
                    <a:pt x="271094" y="583043"/>
                  </a:lnTo>
                  <a:lnTo>
                    <a:pt x="265822" y="593604"/>
                  </a:lnTo>
                  <a:lnTo>
                    <a:pt x="261580" y="604687"/>
                  </a:lnTo>
                  <a:lnTo>
                    <a:pt x="258361" y="616401"/>
                  </a:lnTo>
                  <a:lnTo>
                    <a:pt x="256183" y="628541"/>
                  </a:lnTo>
                  <a:lnTo>
                    <a:pt x="255163" y="640689"/>
                  </a:lnTo>
                  <a:lnTo>
                    <a:pt x="255258" y="652602"/>
                  </a:lnTo>
                  <a:lnTo>
                    <a:pt x="256456" y="664210"/>
                  </a:lnTo>
                  <a:lnTo>
                    <a:pt x="258855" y="675539"/>
                  </a:lnTo>
                  <a:lnTo>
                    <a:pt x="262399" y="686635"/>
                  </a:lnTo>
                  <a:lnTo>
                    <a:pt x="267066" y="697392"/>
                  </a:lnTo>
                  <a:lnTo>
                    <a:pt x="272948" y="707550"/>
                  </a:lnTo>
                  <a:lnTo>
                    <a:pt x="279984" y="717014"/>
                  </a:lnTo>
                  <a:lnTo>
                    <a:pt x="288148" y="725846"/>
                  </a:lnTo>
                  <a:lnTo>
                    <a:pt x="297531" y="734165"/>
                  </a:lnTo>
                  <a:lnTo>
                    <a:pt x="308070" y="742087"/>
                  </a:lnTo>
                  <a:lnTo>
                    <a:pt x="319741" y="749390"/>
                  </a:lnTo>
                  <a:lnTo>
                    <a:pt x="332631" y="755544"/>
                  </a:lnTo>
                  <a:lnTo>
                    <a:pt x="346664" y="760354"/>
                  </a:lnTo>
                  <a:lnTo>
                    <a:pt x="361325" y="764093"/>
                  </a:lnTo>
                  <a:lnTo>
                    <a:pt x="375778" y="767301"/>
                  </a:lnTo>
                  <a:lnTo>
                    <a:pt x="389575" y="770341"/>
                  </a:lnTo>
                  <a:lnTo>
                    <a:pt x="402787" y="773063"/>
                  </a:lnTo>
                  <a:lnTo>
                    <a:pt x="415805" y="774914"/>
                  </a:lnTo>
                  <a:lnTo>
                    <a:pt x="428912" y="775645"/>
                  </a:lnTo>
                  <a:lnTo>
                    <a:pt x="442700" y="775476"/>
                  </a:lnTo>
                  <a:lnTo>
                    <a:pt x="458101" y="774898"/>
                  </a:lnTo>
                  <a:lnTo>
                    <a:pt x="475462" y="774246"/>
                  </a:lnTo>
                  <a:lnTo>
                    <a:pt x="494158" y="773503"/>
                  </a:lnTo>
                  <a:lnTo>
                    <a:pt x="512934" y="772406"/>
                  </a:lnTo>
                  <a:lnTo>
                    <a:pt x="531041" y="770823"/>
                  </a:lnTo>
                  <a:lnTo>
                    <a:pt x="548433" y="768931"/>
                  </a:lnTo>
                  <a:lnTo>
                    <a:pt x="565477" y="767114"/>
                  </a:lnTo>
                  <a:lnTo>
                    <a:pt x="582436" y="765595"/>
                  </a:lnTo>
                  <a:lnTo>
                    <a:pt x="598680" y="764420"/>
                  </a:lnTo>
                  <a:lnTo>
                    <a:pt x="614355" y="763429"/>
                  </a:lnTo>
                  <a:lnTo>
                    <a:pt x="630845" y="762538"/>
                  </a:lnTo>
                  <a:lnTo>
                    <a:pt x="650785" y="7616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 rot="21453997">
            <a:off x="1454474" y="117663"/>
            <a:ext cx="6524267" cy="831738"/>
            <a:chOff x="1454474" y="117663"/>
            <a:chExt cx="6524267" cy="831738"/>
          </a:xfrm>
        </p:grpSpPr>
        <p:sp>
          <p:nvSpPr>
            <p:cNvPr id="2" name="Freeform 1"/>
            <p:cNvSpPr/>
            <p:nvPr/>
          </p:nvSpPr>
          <p:spPr>
            <a:xfrm>
              <a:off x="1454474" y="117663"/>
              <a:ext cx="249168" cy="536954"/>
            </a:xfrm>
            <a:custGeom>
              <a:avLst/>
              <a:gdLst/>
              <a:ahLst/>
              <a:cxnLst/>
              <a:rect l="0" t="0" r="0" b="0"/>
              <a:pathLst>
                <a:path w="249168" h="536954">
                  <a:moveTo>
                    <a:pt x="80711" y="536953"/>
                  </a:moveTo>
                  <a:lnTo>
                    <a:pt x="77778" y="528152"/>
                  </a:lnTo>
                  <a:lnTo>
                    <a:pt x="74995" y="519805"/>
                  </a:lnTo>
                  <a:lnTo>
                    <a:pt x="72096" y="511097"/>
                  </a:lnTo>
                  <a:lnTo>
                    <a:pt x="69056" y="501631"/>
                  </a:lnTo>
                  <a:lnTo>
                    <a:pt x="65890" y="490839"/>
                  </a:lnTo>
                  <a:lnTo>
                    <a:pt x="62626" y="478545"/>
                  </a:lnTo>
                  <a:lnTo>
                    <a:pt x="59288" y="465053"/>
                  </a:lnTo>
                  <a:lnTo>
                    <a:pt x="55897" y="450934"/>
                  </a:lnTo>
                  <a:lnTo>
                    <a:pt x="52468" y="436585"/>
                  </a:lnTo>
                  <a:lnTo>
                    <a:pt x="49014" y="422036"/>
                  </a:lnTo>
                  <a:lnTo>
                    <a:pt x="45541" y="407058"/>
                  </a:lnTo>
                  <a:lnTo>
                    <a:pt x="42056" y="391539"/>
                  </a:lnTo>
                  <a:lnTo>
                    <a:pt x="38564" y="375506"/>
                  </a:lnTo>
                  <a:lnTo>
                    <a:pt x="35065" y="359051"/>
                  </a:lnTo>
                  <a:lnTo>
                    <a:pt x="31563" y="342278"/>
                  </a:lnTo>
                  <a:lnTo>
                    <a:pt x="28059" y="325436"/>
                  </a:lnTo>
                  <a:lnTo>
                    <a:pt x="24552" y="308902"/>
                  </a:lnTo>
                  <a:lnTo>
                    <a:pt x="21045" y="292856"/>
                  </a:lnTo>
                  <a:lnTo>
                    <a:pt x="17537" y="277302"/>
                  </a:lnTo>
                  <a:lnTo>
                    <a:pt x="14029" y="262164"/>
                  </a:lnTo>
                  <a:lnTo>
                    <a:pt x="10525" y="247344"/>
                  </a:lnTo>
                  <a:lnTo>
                    <a:pt x="7188" y="232593"/>
                  </a:lnTo>
                  <a:lnTo>
                    <a:pt x="4328" y="217536"/>
                  </a:lnTo>
                  <a:lnTo>
                    <a:pt x="2076" y="202001"/>
                  </a:lnTo>
                  <a:lnTo>
                    <a:pt x="565" y="186312"/>
                  </a:lnTo>
                  <a:lnTo>
                    <a:pt x="0" y="171159"/>
                  </a:lnTo>
                  <a:lnTo>
                    <a:pt x="405" y="156894"/>
                  </a:lnTo>
                  <a:lnTo>
                    <a:pt x="1812" y="143537"/>
                  </a:lnTo>
                  <a:lnTo>
                    <a:pt x="4352" y="130953"/>
                  </a:lnTo>
                  <a:lnTo>
                    <a:pt x="7986" y="118974"/>
                  </a:lnTo>
                  <a:lnTo>
                    <a:pt x="12543" y="107607"/>
                  </a:lnTo>
                  <a:lnTo>
                    <a:pt x="17819" y="97032"/>
                  </a:lnTo>
                  <a:lnTo>
                    <a:pt x="23634" y="87283"/>
                  </a:lnTo>
                  <a:lnTo>
                    <a:pt x="30164" y="78259"/>
                  </a:lnTo>
                  <a:lnTo>
                    <a:pt x="37912" y="69811"/>
                  </a:lnTo>
                  <a:lnTo>
                    <a:pt x="47052" y="61798"/>
                  </a:lnTo>
                  <a:lnTo>
                    <a:pt x="57463" y="54263"/>
                  </a:lnTo>
                  <a:lnTo>
                    <a:pt x="68900" y="47422"/>
                  </a:lnTo>
                  <a:lnTo>
                    <a:pt x="81119" y="41337"/>
                  </a:lnTo>
                  <a:lnTo>
                    <a:pt x="94069" y="35928"/>
                  </a:lnTo>
                  <a:lnTo>
                    <a:pt x="107893" y="31061"/>
                  </a:lnTo>
                  <a:lnTo>
                    <a:pt x="122593" y="26605"/>
                  </a:lnTo>
                  <a:lnTo>
                    <a:pt x="137888" y="22612"/>
                  </a:lnTo>
                  <a:lnTo>
                    <a:pt x="153308" y="19302"/>
                  </a:lnTo>
                  <a:lnTo>
                    <a:pt x="168560" y="16737"/>
                  </a:lnTo>
                  <a:lnTo>
                    <a:pt x="183335" y="14642"/>
                  </a:lnTo>
                  <a:lnTo>
                    <a:pt x="198872" y="12181"/>
                  </a:lnTo>
                  <a:lnTo>
                    <a:pt x="218769" y="8021"/>
                  </a:lnTo>
                  <a:lnTo>
                    <a:pt x="2491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24657" y="454575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99351" y="5800"/>
                  </a:lnTo>
                  <a:lnTo>
                    <a:pt x="93146" y="10724"/>
                  </a:lnTo>
                  <a:lnTo>
                    <a:pt x="86055" y="15231"/>
                  </a:lnTo>
                  <a:lnTo>
                    <a:pt x="78287" y="19625"/>
                  </a:lnTo>
                  <a:lnTo>
                    <a:pt x="70289" y="24287"/>
                  </a:lnTo>
                  <a:lnTo>
                    <a:pt x="62343" y="29397"/>
                  </a:lnTo>
                  <a:lnTo>
                    <a:pt x="54396" y="34802"/>
                  </a:lnTo>
                  <a:lnTo>
                    <a:pt x="46155" y="40126"/>
                  </a:lnTo>
                  <a:lnTo>
                    <a:pt x="37478" y="45151"/>
                  </a:lnTo>
                  <a:lnTo>
                    <a:pt x="28822" y="49873"/>
                  </a:lnTo>
                  <a:lnTo>
                    <a:pt x="20307" y="54987"/>
                  </a:lnTo>
                  <a:lnTo>
                    <a:pt x="11183" y="6205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5755" y="57038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6" y="38832"/>
                  </a:lnTo>
                  <a:lnTo>
                    <a:pt x="1888" y="50643"/>
                  </a:lnTo>
                  <a:lnTo>
                    <a:pt x="1290" y="63083"/>
                  </a:lnTo>
                  <a:lnTo>
                    <a:pt x="875" y="75376"/>
                  </a:lnTo>
                  <a:lnTo>
                    <a:pt x="545" y="87398"/>
                  </a:lnTo>
                  <a:lnTo>
                    <a:pt x="270" y="10020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5226" y="4229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6432" y="562485"/>
              <a:ext cx="162537" cy="123717"/>
            </a:xfrm>
            <a:custGeom>
              <a:avLst/>
              <a:gdLst/>
              <a:ahLst/>
              <a:cxnLst/>
              <a:rect l="0" t="0" r="0" b="0"/>
              <a:pathLst>
                <a:path w="162537" h="123717">
                  <a:moveTo>
                    <a:pt x="4608" y="7902"/>
                  </a:moveTo>
                  <a:lnTo>
                    <a:pt x="1808" y="16704"/>
                  </a:lnTo>
                  <a:lnTo>
                    <a:pt x="306" y="25050"/>
                  </a:lnTo>
                  <a:lnTo>
                    <a:pt x="0" y="33754"/>
                  </a:lnTo>
                  <a:lnTo>
                    <a:pt x="679" y="43047"/>
                  </a:lnTo>
                  <a:lnTo>
                    <a:pt x="2147" y="53191"/>
                  </a:lnTo>
                  <a:lnTo>
                    <a:pt x="4216" y="64231"/>
                  </a:lnTo>
                  <a:lnTo>
                    <a:pt x="6725" y="75898"/>
                  </a:lnTo>
                  <a:lnTo>
                    <a:pt x="9549" y="87720"/>
                  </a:lnTo>
                  <a:lnTo>
                    <a:pt x="12570" y="99333"/>
                  </a:lnTo>
                  <a:lnTo>
                    <a:pt x="15004" y="107970"/>
                  </a:lnTo>
                  <a:lnTo>
                    <a:pt x="16073" y="110197"/>
                  </a:lnTo>
                  <a:lnTo>
                    <a:pt x="16312" y="106940"/>
                  </a:lnTo>
                  <a:lnTo>
                    <a:pt x="16372" y="100086"/>
                  </a:lnTo>
                  <a:lnTo>
                    <a:pt x="16806" y="91254"/>
                  </a:lnTo>
                  <a:lnTo>
                    <a:pt x="17847" y="81443"/>
                  </a:lnTo>
                  <a:lnTo>
                    <a:pt x="19496" y="71180"/>
                  </a:lnTo>
                  <a:lnTo>
                    <a:pt x="21658" y="60721"/>
                  </a:lnTo>
                  <a:lnTo>
                    <a:pt x="24220" y="50190"/>
                  </a:lnTo>
                  <a:lnTo>
                    <a:pt x="27241" y="39803"/>
                  </a:lnTo>
                  <a:lnTo>
                    <a:pt x="30945" y="29890"/>
                  </a:lnTo>
                  <a:lnTo>
                    <a:pt x="35408" y="20599"/>
                  </a:lnTo>
                  <a:lnTo>
                    <a:pt x="40880" y="12393"/>
                  </a:lnTo>
                  <a:lnTo>
                    <a:pt x="47842" y="6089"/>
                  </a:lnTo>
                  <a:lnTo>
                    <a:pt x="56410" y="1969"/>
                  </a:lnTo>
                  <a:lnTo>
                    <a:pt x="66080" y="0"/>
                  </a:lnTo>
                  <a:lnTo>
                    <a:pt x="75947" y="109"/>
                  </a:lnTo>
                  <a:lnTo>
                    <a:pt x="85468" y="2036"/>
                  </a:lnTo>
                  <a:lnTo>
                    <a:pt x="94468" y="5582"/>
                  </a:lnTo>
                  <a:lnTo>
                    <a:pt x="102964" y="10694"/>
                  </a:lnTo>
                  <a:lnTo>
                    <a:pt x="111042" y="17201"/>
                  </a:lnTo>
                  <a:lnTo>
                    <a:pt x="118636" y="24838"/>
                  </a:lnTo>
                  <a:lnTo>
                    <a:pt x="125524" y="33334"/>
                  </a:lnTo>
                  <a:lnTo>
                    <a:pt x="131640" y="42460"/>
                  </a:lnTo>
                  <a:lnTo>
                    <a:pt x="136901" y="52197"/>
                  </a:lnTo>
                  <a:lnTo>
                    <a:pt x="141138" y="62718"/>
                  </a:lnTo>
                  <a:lnTo>
                    <a:pt x="144362" y="74039"/>
                  </a:lnTo>
                  <a:lnTo>
                    <a:pt x="146918" y="85447"/>
                  </a:lnTo>
                  <a:lnTo>
                    <a:pt x="149745" y="96715"/>
                  </a:lnTo>
                  <a:lnTo>
                    <a:pt x="154212" y="108832"/>
                  </a:lnTo>
                  <a:lnTo>
                    <a:pt x="162536" y="123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7472" y="316489"/>
              <a:ext cx="163123" cy="388814"/>
            </a:xfrm>
            <a:custGeom>
              <a:avLst/>
              <a:gdLst/>
              <a:ahLst/>
              <a:cxnLst/>
              <a:rect l="0" t="0" r="0" b="0"/>
              <a:pathLst>
                <a:path w="163123" h="388814">
                  <a:moveTo>
                    <a:pt x="89423" y="348654"/>
                  </a:moveTo>
                  <a:lnTo>
                    <a:pt x="89356" y="336986"/>
                  </a:lnTo>
                  <a:lnTo>
                    <a:pt x="88716" y="326497"/>
                  </a:lnTo>
                  <a:lnTo>
                    <a:pt x="87414" y="316200"/>
                  </a:lnTo>
                  <a:lnTo>
                    <a:pt x="85382" y="306072"/>
                  </a:lnTo>
                  <a:lnTo>
                    <a:pt x="82417" y="296376"/>
                  </a:lnTo>
                  <a:lnTo>
                    <a:pt x="78493" y="287254"/>
                  </a:lnTo>
                  <a:lnTo>
                    <a:pt x="73571" y="279169"/>
                  </a:lnTo>
                  <a:lnTo>
                    <a:pt x="67518" y="272953"/>
                  </a:lnTo>
                  <a:lnTo>
                    <a:pt x="60379" y="268893"/>
                  </a:lnTo>
                  <a:lnTo>
                    <a:pt x="52484" y="266966"/>
                  </a:lnTo>
                  <a:lnTo>
                    <a:pt x="44346" y="267102"/>
                  </a:lnTo>
                  <a:lnTo>
                    <a:pt x="36289" y="269049"/>
                  </a:lnTo>
                  <a:lnTo>
                    <a:pt x="28593" y="272608"/>
                  </a:lnTo>
                  <a:lnTo>
                    <a:pt x="21577" y="277728"/>
                  </a:lnTo>
                  <a:lnTo>
                    <a:pt x="15347" y="284246"/>
                  </a:lnTo>
                  <a:lnTo>
                    <a:pt x="9995" y="292060"/>
                  </a:lnTo>
                  <a:lnTo>
                    <a:pt x="5691" y="301207"/>
                  </a:lnTo>
                  <a:lnTo>
                    <a:pt x="2432" y="311574"/>
                  </a:lnTo>
                  <a:lnTo>
                    <a:pt x="395" y="322619"/>
                  </a:lnTo>
                  <a:lnTo>
                    <a:pt x="0" y="333493"/>
                  </a:lnTo>
                  <a:lnTo>
                    <a:pt x="1329" y="343728"/>
                  </a:lnTo>
                  <a:lnTo>
                    <a:pt x="4169" y="353226"/>
                  </a:lnTo>
                  <a:lnTo>
                    <a:pt x="8209" y="362065"/>
                  </a:lnTo>
                  <a:lnTo>
                    <a:pt x="13156" y="370368"/>
                  </a:lnTo>
                  <a:lnTo>
                    <a:pt x="19086" y="377775"/>
                  </a:lnTo>
                  <a:lnTo>
                    <a:pt x="26422" y="383473"/>
                  </a:lnTo>
                  <a:lnTo>
                    <a:pt x="35273" y="387154"/>
                  </a:lnTo>
                  <a:lnTo>
                    <a:pt x="45148" y="388813"/>
                  </a:lnTo>
                  <a:lnTo>
                    <a:pt x="55161" y="388489"/>
                  </a:lnTo>
                  <a:lnTo>
                    <a:pt x="64784" y="386409"/>
                  </a:lnTo>
                  <a:lnTo>
                    <a:pt x="73852" y="382590"/>
                  </a:lnTo>
                  <a:lnTo>
                    <a:pt x="82396" y="376762"/>
                  </a:lnTo>
                  <a:lnTo>
                    <a:pt x="90506" y="368960"/>
                  </a:lnTo>
                  <a:lnTo>
                    <a:pt x="98122" y="359639"/>
                  </a:lnTo>
                  <a:lnTo>
                    <a:pt x="105025" y="349475"/>
                  </a:lnTo>
                  <a:lnTo>
                    <a:pt x="111150" y="338928"/>
                  </a:lnTo>
                  <a:lnTo>
                    <a:pt x="116418" y="327915"/>
                  </a:lnTo>
                  <a:lnTo>
                    <a:pt x="120659" y="315931"/>
                  </a:lnTo>
                  <a:lnTo>
                    <a:pt x="123882" y="302762"/>
                  </a:lnTo>
                  <a:lnTo>
                    <a:pt x="126233" y="288646"/>
                  </a:lnTo>
                  <a:lnTo>
                    <a:pt x="127901" y="274092"/>
                  </a:lnTo>
                  <a:lnTo>
                    <a:pt x="129059" y="259442"/>
                  </a:lnTo>
                  <a:lnTo>
                    <a:pt x="129687" y="244689"/>
                  </a:lnTo>
                  <a:lnTo>
                    <a:pt x="129584" y="229572"/>
                  </a:lnTo>
                  <a:lnTo>
                    <a:pt x="128705" y="213954"/>
                  </a:lnTo>
                  <a:lnTo>
                    <a:pt x="127302" y="197686"/>
                  </a:lnTo>
                  <a:lnTo>
                    <a:pt x="125822" y="180541"/>
                  </a:lnTo>
                  <a:lnTo>
                    <a:pt x="124527" y="162485"/>
                  </a:lnTo>
                  <a:lnTo>
                    <a:pt x="123336" y="143799"/>
                  </a:lnTo>
                  <a:lnTo>
                    <a:pt x="121931" y="124956"/>
                  </a:lnTo>
                  <a:lnTo>
                    <a:pt x="120133" y="106255"/>
                  </a:lnTo>
                  <a:lnTo>
                    <a:pt x="117925" y="88122"/>
                  </a:lnTo>
                  <a:lnTo>
                    <a:pt x="115364" y="71173"/>
                  </a:lnTo>
                  <a:lnTo>
                    <a:pt x="112522" y="55627"/>
                  </a:lnTo>
                  <a:lnTo>
                    <a:pt x="109308" y="41375"/>
                  </a:lnTo>
                  <a:lnTo>
                    <a:pt x="105472" y="28174"/>
                  </a:lnTo>
                  <a:lnTo>
                    <a:pt x="100916" y="15813"/>
                  </a:lnTo>
                  <a:lnTo>
                    <a:pt x="95257" y="5610"/>
                  </a:lnTo>
                  <a:lnTo>
                    <a:pt x="88840" y="145"/>
                  </a:lnTo>
                  <a:lnTo>
                    <a:pt x="83358" y="0"/>
                  </a:lnTo>
                  <a:lnTo>
                    <a:pt x="79620" y="4184"/>
                  </a:lnTo>
                  <a:lnTo>
                    <a:pt x="77659" y="11506"/>
                  </a:lnTo>
                  <a:lnTo>
                    <a:pt x="77035" y="21173"/>
                  </a:lnTo>
                  <a:lnTo>
                    <a:pt x="77099" y="32801"/>
                  </a:lnTo>
                  <a:lnTo>
                    <a:pt x="77419" y="46031"/>
                  </a:lnTo>
                  <a:lnTo>
                    <a:pt x="77943" y="60174"/>
                  </a:lnTo>
                  <a:lnTo>
                    <a:pt x="78897" y="74292"/>
                  </a:lnTo>
                  <a:lnTo>
                    <a:pt x="80385" y="87874"/>
                  </a:lnTo>
                  <a:lnTo>
                    <a:pt x="82215" y="101115"/>
                  </a:lnTo>
                  <a:lnTo>
                    <a:pt x="83990" y="114687"/>
                  </a:lnTo>
                  <a:lnTo>
                    <a:pt x="85487" y="128961"/>
                  </a:lnTo>
                  <a:lnTo>
                    <a:pt x="86814" y="143669"/>
                  </a:lnTo>
                  <a:lnTo>
                    <a:pt x="88312" y="158097"/>
                  </a:lnTo>
                  <a:lnTo>
                    <a:pt x="90172" y="171853"/>
                  </a:lnTo>
                  <a:lnTo>
                    <a:pt x="92421" y="185192"/>
                  </a:lnTo>
                  <a:lnTo>
                    <a:pt x="95010" y="198822"/>
                  </a:lnTo>
                  <a:lnTo>
                    <a:pt x="97866" y="213136"/>
                  </a:lnTo>
                  <a:lnTo>
                    <a:pt x="100920" y="228038"/>
                  </a:lnTo>
                  <a:lnTo>
                    <a:pt x="104116" y="243127"/>
                  </a:lnTo>
                  <a:lnTo>
                    <a:pt x="107416" y="258131"/>
                  </a:lnTo>
                  <a:lnTo>
                    <a:pt x="110954" y="272782"/>
                  </a:lnTo>
                  <a:lnTo>
                    <a:pt x="115014" y="286768"/>
                  </a:lnTo>
                  <a:lnTo>
                    <a:pt x="119706" y="299984"/>
                  </a:lnTo>
                  <a:lnTo>
                    <a:pt x="124824" y="312502"/>
                  </a:lnTo>
                  <a:lnTo>
                    <a:pt x="129952" y="324456"/>
                  </a:lnTo>
                  <a:lnTo>
                    <a:pt x="134845" y="335970"/>
                  </a:lnTo>
                  <a:lnTo>
                    <a:pt x="139478" y="346708"/>
                  </a:lnTo>
                  <a:lnTo>
                    <a:pt x="144522" y="356931"/>
                  </a:lnTo>
                  <a:lnTo>
                    <a:pt x="151535" y="367540"/>
                  </a:lnTo>
                  <a:lnTo>
                    <a:pt x="163122" y="380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2262" y="296644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9"/>
                  </a:lnTo>
                  <a:lnTo>
                    <a:pt x="3728" y="107292"/>
                  </a:lnTo>
                  <a:lnTo>
                    <a:pt x="5376" y="124897"/>
                  </a:lnTo>
                  <a:lnTo>
                    <a:pt x="6779" y="143289"/>
                  </a:lnTo>
                  <a:lnTo>
                    <a:pt x="7871" y="162216"/>
                  </a:lnTo>
                  <a:lnTo>
                    <a:pt x="8679" y="181227"/>
                  </a:lnTo>
                  <a:lnTo>
                    <a:pt x="9262" y="200044"/>
                  </a:lnTo>
                  <a:lnTo>
                    <a:pt x="9840" y="218255"/>
                  </a:lnTo>
                  <a:lnTo>
                    <a:pt x="10768" y="235258"/>
                  </a:lnTo>
                  <a:lnTo>
                    <a:pt x="12207" y="250849"/>
                  </a:lnTo>
                  <a:lnTo>
                    <a:pt x="13990" y="265471"/>
                  </a:lnTo>
                  <a:lnTo>
                    <a:pt x="15726" y="279985"/>
                  </a:lnTo>
                  <a:lnTo>
                    <a:pt x="17192" y="294902"/>
                  </a:lnTo>
                  <a:lnTo>
                    <a:pt x="18498" y="310213"/>
                  </a:lnTo>
                  <a:lnTo>
                    <a:pt x="19980" y="325579"/>
                  </a:lnTo>
                  <a:lnTo>
                    <a:pt x="21825" y="340759"/>
                  </a:lnTo>
                  <a:lnTo>
                    <a:pt x="23904" y="355270"/>
                  </a:lnTo>
                  <a:lnTo>
                    <a:pt x="26063" y="369850"/>
                  </a:lnTo>
                  <a:lnTo>
                    <a:pt x="28498" y="386895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45921" y="47562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59139" y="2867"/>
                  </a:lnTo>
                  <a:lnTo>
                    <a:pt x="245868" y="5009"/>
                  </a:lnTo>
                  <a:lnTo>
                    <a:pt x="232662" y="6612"/>
                  </a:lnTo>
                  <a:lnTo>
                    <a:pt x="219147" y="7792"/>
                  </a:lnTo>
                  <a:lnTo>
                    <a:pt x="204990" y="8641"/>
                  </a:lnTo>
                  <a:lnTo>
                    <a:pt x="190088" y="9238"/>
                  </a:lnTo>
                  <a:lnTo>
                    <a:pt x="174669" y="9653"/>
                  </a:lnTo>
                  <a:lnTo>
                    <a:pt x="159172" y="9937"/>
                  </a:lnTo>
                  <a:lnTo>
                    <a:pt x="143856" y="10130"/>
                  </a:lnTo>
                  <a:lnTo>
                    <a:pt x="128640" y="10261"/>
                  </a:lnTo>
                  <a:lnTo>
                    <a:pt x="113206" y="10349"/>
                  </a:lnTo>
                  <a:lnTo>
                    <a:pt x="97386" y="10413"/>
                  </a:lnTo>
                  <a:lnTo>
                    <a:pt x="81490" y="10626"/>
                  </a:lnTo>
                  <a:lnTo>
                    <a:pt x="66191" y="11301"/>
                  </a:lnTo>
                  <a:lnTo>
                    <a:pt x="51838" y="12567"/>
                  </a:lnTo>
                  <a:lnTo>
                    <a:pt x="38887" y="14240"/>
                  </a:lnTo>
                  <a:lnTo>
                    <a:pt x="26790" y="16076"/>
                  </a:lnTo>
                  <a:lnTo>
                    <a:pt x="14491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19661" y="286115"/>
              <a:ext cx="357971" cy="410613"/>
            </a:xfrm>
            <a:custGeom>
              <a:avLst/>
              <a:gdLst/>
              <a:ahLst/>
              <a:cxnLst/>
              <a:rect l="0" t="0" r="0" b="0"/>
              <a:pathLst>
                <a:path w="357971" h="4106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4" y="58279"/>
                  </a:lnTo>
                  <a:lnTo>
                    <a:pt x="6180" y="74105"/>
                  </a:lnTo>
                  <a:lnTo>
                    <a:pt x="8842" y="90429"/>
                  </a:lnTo>
                  <a:lnTo>
                    <a:pt x="11593" y="107292"/>
                  </a:lnTo>
                  <a:lnTo>
                    <a:pt x="14052" y="124897"/>
                  </a:lnTo>
                  <a:lnTo>
                    <a:pt x="16039" y="143289"/>
                  </a:lnTo>
                  <a:lnTo>
                    <a:pt x="17710" y="162216"/>
                  </a:lnTo>
                  <a:lnTo>
                    <a:pt x="19446" y="181227"/>
                  </a:lnTo>
                  <a:lnTo>
                    <a:pt x="21469" y="200048"/>
                  </a:lnTo>
                  <a:lnTo>
                    <a:pt x="23829" y="218432"/>
                  </a:lnTo>
                  <a:lnTo>
                    <a:pt x="26493" y="236083"/>
                  </a:lnTo>
                  <a:lnTo>
                    <a:pt x="29395" y="252923"/>
                  </a:lnTo>
                  <a:lnTo>
                    <a:pt x="32309" y="269198"/>
                  </a:lnTo>
                  <a:lnTo>
                    <a:pt x="34879" y="285360"/>
                  </a:lnTo>
                  <a:lnTo>
                    <a:pt x="36937" y="301680"/>
                  </a:lnTo>
                  <a:lnTo>
                    <a:pt x="38486" y="318084"/>
                  </a:lnTo>
                  <a:lnTo>
                    <a:pt x="39609" y="334258"/>
                  </a:lnTo>
                  <a:lnTo>
                    <a:pt x="40402" y="349945"/>
                  </a:lnTo>
                  <a:lnTo>
                    <a:pt x="40981" y="362149"/>
                  </a:lnTo>
                  <a:lnTo>
                    <a:pt x="41415" y="366719"/>
                  </a:lnTo>
                  <a:lnTo>
                    <a:pt x="41696" y="364177"/>
                  </a:lnTo>
                  <a:lnTo>
                    <a:pt x="41868" y="356527"/>
                  </a:lnTo>
                  <a:lnTo>
                    <a:pt x="42140" y="345803"/>
                  </a:lnTo>
                  <a:lnTo>
                    <a:pt x="42847" y="333801"/>
                  </a:lnTo>
                  <a:lnTo>
                    <a:pt x="44139" y="321555"/>
                  </a:lnTo>
                  <a:lnTo>
                    <a:pt x="46159" y="309503"/>
                  </a:lnTo>
                  <a:lnTo>
                    <a:pt x="49117" y="297769"/>
                  </a:lnTo>
                  <a:lnTo>
                    <a:pt x="53035" y="286346"/>
                  </a:lnTo>
                  <a:lnTo>
                    <a:pt x="57784" y="275345"/>
                  </a:lnTo>
                  <a:lnTo>
                    <a:pt x="63189" y="265012"/>
                  </a:lnTo>
                  <a:lnTo>
                    <a:pt x="69086" y="255441"/>
                  </a:lnTo>
                  <a:lnTo>
                    <a:pt x="75502" y="247215"/>
                  </a:lnTo>
                  <a:lnTo>
                    <a:pt x="82639" y="241430"/>
                  </a:lnTo>
                  <a:lnTo>
                    <a:pt x="90552" y="238477"/>
                  </a:lnTo>
                  <a:lnTo>
                    <a:pt x="99155" y="238275"/>
                  </a:lnTo>
                  <a:lnTo>
                    <a:pt x="108307" y="240641"/>
                  </a:lnTo>
                  <a:lnTo>
                    <a:pt x="117868" y="245199"/>
                  </a:lnTo>
                  <a:lnTo>
                    <a:pt x="127560" y="251645"/>
                  </a:lnTo>
                  <a:lnTo>
                    <a:pt x="136986" y="259850"/>
                  </a:lnTo>
                  <a:lnTo>
                    <a:pt x="145944" y="269584"/>
                  </a:lnTo>
                  <a:lnTo>
                    <a:pt x="154093" y="280539"/>
                  </a:lnTo>
                  <a:lnTo>
                    <a:pt x="160888" y="292415"/>
                  </a:lnTo>
                  <a:lnTo>
                    <a:pt x="166165" y="304955"/>
                  </a:lnTo>
                  <a:lnTo>
                    <a:pt x="170233" y="317798"/>
                  </a:lnTo>
                  <a:lnTo>
                    <a:pt x="173671" y="330493"/>
                  </a:lnTo>
                  <a:lnTo>
                    <a:pt x="176883" y="342741"/>
                  </a:lnTo>
                  <a:lnTo>
                    <a:pt x="180223" y="352105"/>
                  </a:lnTo>
                  <a:lnTo>
                    <a:pt x="183756" y="355501"/>
                  </a:lnTo>
                  <a:lnTo>
                    <a:pt x="187342" y="353793"/>
                  </a:lnTo>
                  <a:lnTo>
                    <a:pt x="191299" y="348714"/>
                  </a:lnTo>
                  <a:lnTo>
                    <a:pt x="195840" y="341727"/>
                  </a:lnTo>
                  <a:lnTo>
                    <a:pt x="200978" y="333952"/>
                  </a:lnTo>
                  <a:lnTo>
                    <a:pt x="206633" y="326014"/>
                  </a:lnTo>
                  <a:lnTo>
                    <a:pt x="212855" y="318336"/>
                  </a:lnTo>
                  <a:lnTo>
                    <a:pt x="219847" y="311303"/>
                  </a:lnTo>
                  <a:lnTo>
                    <a:pt x="227660" y="305047"/>
                  </a:lnTo>
                  <a:lnTo>
                    <a:pt x="236361" y="299670"/>
                  </a:lnTo>
                  <a:lnTo>
                    <a:pt x="246111" y="295345"/>
                  </a:lnTo>
                  <a:lnTo>
                    <a:pt x="256890" y="292057"/>
                  </a:lnTo>
                  <a:lnTo>
                    <a:pt x="268383" y="289490"/>
                  </a:lnTo>
                  <a:lnTo>
                    <a:pt x="280090" y="287143"/>
                  </a:lnTo>
                  <a:lnTo>
                    <a:pt x="291702" y="284707"/>
                  </a:lnTo>
                  <a:lnTo>
                    <a:pt x="303108" y="282067"/>
                  </a:lnTo>
                  <a:lnTo>
                    <a:pt x="314300" y="279215"/>
                  </a:lnTo>
                  <a:lnTo>
                    <a:pt x="325296" y="276169"/>
                  </a:lnTo>
                  <a:lnTo>
                    <a:pt x="335645" y="272478"/>
                  </a:lnTo>
                  <a:lnTo>
                    <a:pt x="344465" y="267258"/>
                  </a:lnTo>
                  <a:lnTo>
                    <a:pt x="351382" y="260159"/>
                  </a:lnTo>
                  <a:lnTo>
                    <a:pt x="356025" y="251628"/>
                  </a:lnTo>
                  <a:lnTo>
                    <a:pt x="357794" y="242600"/>
                  </a:lnTo>
                  <a:lnTo>
                    <a:pt x="356641" y="233683"/>
                  </a:lnTo>
                  <a:lnTo>
                    <a:pt x="352798" y="225276"/>
                  </a:lnTo>
                  <a:lnTo>
                    <a:pt x="346499" y="217717"/>
                  </a:lnTo>
                  <a:lnTo>
                    <a:pt x="338123" y="211095"/>
                  </a:lnTo>
                  <a:lnTo>
                    <a:pt x="328284" y="205634"/>
                  </a:lnTo>
                  <a:lnTo>
                    <a:pt x="317705" y="201781"/>
                  </a:lnTo>
                  <a:lnTo>
                    <a:pt x="306863" y="199636"/>
                  </a:lnTo>
                  <a:lnTo>
                    <a:pt x="296145" y="199159"/>
                  </a:lnTo>
                  <a:lnTo>
                    <a:pt x="285949" y="200350"/>
                  </a:lnTo>
                  <a:lnTo>
                    <a:pt x="276425" y="203039"/>
                  </a:lnTo>
                  <a:lnTo>
                    <a:pt x="267539" y="206944"/>
                  </a:lnTo>
                  <a:lnTo>
                    <a:pt x="259175" y="211773"/>
                  </a:lnTo>
                  <a:lnTo>
                    <a:pt x="251220" y="217290"/>
                  </a:lnTo>
                  <a:lnTo>
                    <a:pt x="243892" y="223789"/>
                  </a:lnTo>
                  <a:lnTo>
                    <a:pt x="237721" y="232047"/>
                  </a:lnTo>
                  <a:lnTo>
                    <a:pt x="232907" y="242343"/>
                  </a:lnTo>
                  <a:lnTo>
                    <a:pt x="229506" y="254345"/>
                  </a:lnTo>
                  <a:lnTo>
                    <a:pt x="227590" y="267389"/>
                  </a:lnTo>
                  <a:lnTo>
                    <a:pt x="227047" y="280973"/>
                  </a:lnTo>
                  <a:lnTo>
                    <a:pt x="227801" y="294652"/>
                  </a:lnTo>
                  <a:lnTo>
                    <a:pt x="229893" y="307974"/>
                  </a:lnTo>
                  <a:lnTo>
                    <a:pt x="233223" y="320739"/>
                  </a:lnTo>
                  <a:lnTo>
                    <a:pt x="237576" y="332782"/>
                  </a:lnTo>
                  <a:lnTo>
                    <a:pt x="242714" y="343884"/>
                  </a:lnTo>
                  <a:lnTo>
                    <a:pt x="248427" y="354023"/>
                  </a:lnTo>
                  <a:lnTo>
                    <a:pt x="254550" y="363325"/>
                  </a:lnTo>
                  <a:lnTo>
                    <a:pt x="260959" y="371968"/>
                  </a:lnTo>
                  <a:lnTo>
                    <a:pt x="267575" y="380112"/>
                  </a:lnTo>
                  <a:lnTo>
                    <a:pt x="274661" y="387566"/>
                  </a:lnTo>
                  <a:lnTo>
                    <a:pt x="282790" y="393821"/>
                  </a:lnTo>
                  <a:lnTo>
                    <a:pt x="292181" y="398694"/>
                  </a:lnTo>
                  <a:lnTo>
                    <a:pt x="302521" y="402314"/>
                  </a:lnTo>
                  <a:lnTo>
                    <a:pt x="314362" y="405301"/>
                  </a:lnTo>
                  <a:lnTo>
                    <a:pt x="330983" y="407917"/>
                  </a:lnTo>
                  <a:lnTo>
                    <a:pt x="35797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09256" y="495104"/>
              <a:ext cx="273742" cy="201622"/>
            </a:xfrm>
            <a:custGeom>
              <a:avLst/>
              <a:gdLst/>
              <a:ahLst/>
              <a:cxnLst/>
              <a:rect l="0" t="0" r="0" b="0"/>
              <a:pathLst>
                <a:path w="273742" h="201622">
                  <a:moveTo>
                    <a:pt x="0" y="43694"/>
                  </a:moveTo>
                  <a:lnTo>
                    <a:pt x="67" y="58296"/>
                  </a:lnTo>
                  <a:lnTo>
                    <a:pt x="707" y="71567"/>
                  </a:lnTo>
                  <a:lnTo>
                    <a:pt x="2004" y="84768"/>
                  </a:lnTo>
                  <a:lnTo>
                    <a:pt x="3863" y="98110"/>
                  </a:lnTo>
                  <a:lnTo>
                    <a:pt x="6180" y="111618"/>
                  </a:lnTo>
                  <a:lnTo>
                    <a:pt x="8810" y="125177"/>
                  </a:lnTo>
                  <a:lnTo>
                    <a:pt x="10411" y="135442"/>
                  </a:lnTo>
                  <a:lnTo>
                    <a:pt x="9751" y="138530"/>
                  </a:lnTo>
                  <a:lnTo>
                    <a:pt x="7992" y="136019"/>
                  </a:lnTo>
                  <a:lnTo>
                    <a:pt x="6085" y="129729"/>
                  </a:lnTo>
                  <a:lnTo>
                    <a:pt x="4435" y="120895"/>
                  </a:lnTo>
                  <a:lnTo>
                    <a:pt x="3144" y="110347"/>
                  </a:lnTo>
                  <a:lnTo>
                    <a:pt x="2188" y="98647"/>
                  </a:lnTo>
                  <a:lnTo>
                    <a:pt x="1509" y="86169"/>
                  </a:lnTo>
                  <a:lnTo>
                    <a:pt x="1202" y="73003"/>
                  </a:lnTo>
                  <a:lnTo>
                    <a:pt x="1520" y="59015"/>
                  </a:lnTo>
                  <a:lnTo>
                    <a:pt x="2561" y="44217"/>
                  </a:lnTo>
                  <a:lnTo>
                    <a:pt x="4751" y="29702"/>
                  </a:lnTo>
                  <a:lnTo>
                    <a:pt x="8890" y="17465"/>
                  </a:lnTo>
                  <a:lnTo>
                    <a:pt x="15231" y="8433"/>
                  </a:lnTo>
                  <a:lnTo>
                    <a:pt x="23406" y="2695"/>
                  </a:lnTo>
                  <a:lnTo>
                    <a:pt x="32720" y="42"/>
                  </a:lnTo>
                  <a:lnTo>
                    <a:pt x="42644" y="0"/>
                  </a:lnTo>
                  <a:lnTo>
                    <a:pt x="52710" y="2002"/>
                  </a:lnTo>
                  <a:lnTo>
                    <a:pt x="62453" y="5521"/>
                  </a:lnTo>
                  <a:lnTo>
                    <a:pt x="71664" y="10135"/>
                  </a:lnTo>
                  <a:lnTo>
                    <a:pt x="80339" y="15683"/>
                  </a:lnTo>
                  <a:lnTo>
                    <a:pt x="88559" y="22236"/>
                  </a:lnTo>
                  <a:lnTo>
                    <a:pt x="96423" y="29756"/>
                  </a:lnTo>
                  <a:lnTo>
                    <a:pt x="103859" y="38095"/>
                  </a:lnTo>
                  <a:lnTo>
                    <a:pt x="110634" y="47071"/>
                  </a:lnTo>
                  <a:lnTo>
                    <a:pt x="116667" y="56518"/>
                  </a:lnTo>
                  <a:lnTo>
                    <a:pt x="121701" y="66303"/>
                  </a:lnTo>
                  <a:lnTo>
                    <a:pt x="125253" y="76325"/>
                  </a:lnTo>
                  <a:lnTo>
                    <a:pt x="127195" y="86439"/>
                  </a:lnTo>
                  <a:lnTo>
                    <a:pt x="127766" y="94096"/>
                  </a:lnTo>
                  <a:lnTo>
                    <a:pt x="127733" y="95968"/>
                  </a:lnTo>
                  <a:lnTo>
                    <a:pt x="128043" y="92713"/>
                  </a:lnTo>
                  <a:lnTo>
                    <a:pt x="129026" y="85836"/>
                  </a:lnTo>
                  <a:lnTo>
                    <a:pt x="130827" y="76700"/>
                  </a:lnTo>
                  <a:lnTo>
                    <a:pt x="133639" y="66435"/>
                  </a:lnTo>
                  <a:lnTo>
                    <a:pt x="137458" y="55723"/>
                  </a:lnTo>
                  <a:lnTo>
                    <a:pt x="142142" y="45055"/>
                  </a:lnTo>
                  <a:lnTo>
                    <a:pt x="147503" y="34872"/>
                  </a:lnTo>
                  <a:lnTo>
                    <a:pt x="153371" y="25363"/>
                  </a:lnTo>
                  <a:lnTo>
                    <a:pt x="159768" y="16989"/>
                  </a:lnTo>
                  <a:lnTo>
                    <a:pt x="166892" y="10565"/>
                  </a:lnTo>
                  <a:lnTo>
                    <a:pt x="174797" y="6360"/>
                  </a:lnTo>
                  <a:lnTo>
                    <a:pt x="183394" y="4332"/>
                  </a:lnTo>
                  <a:lnTo>
                    <a:pt x="192542" y="4399"/>
                  </a:lnTo>
                  <a:lnTo>
                    <a:pt x="202096" y="6299"/>
                  </a:lnTo>
                  <a:lnTo>
                    <a:pt x="211613" y="9826"/>
                  </a:lnTo>
                  <a:lnTo>
                    <a:pt x="220389" y="14925"/>
                  </a:lnTo>
                  <a:lnTo>
                    <a:pt x="228103" y="21424"/>
                  </a:lnTo>
                  <a:lnTo>
                    <a:pt x="234771" y="29056"/>
                  </a:lnTo>
                  <a:lnTo>
                    <a:pt x="240566" y="37548"/>
                  </a:lnTo>
                  <a:lnTo>
                    <a:pt x="245689" y="46671"/>
                  </a:lnTo>
                  <a:lnTo>
                    <a:pt x="250318" y="56406"/>
                  </a:lnTo>
                  <a:lnTo>
                    <a:pt x="254595" y="66927"/>
                  </a:lnTo>
                  <a:lnTo>
                    <a:pt x="258622" y="78264"/>
                  </a:lnTo>
                  <a:lnTo>
                    <a:pt x="262312" y="90319"/>
                  </a:lnTo>
                  <a:lnTo>
                    <a:pt x="265412" y="102943"/>
                  </a:lnTo>
                  <a:lnTo>
                    <a:pt x="267828" y="115989"/>
                  </a:lnTo>
                  <a:lnTo>
                    <a:pt x="269623" y="129307"/>
                  </a:lnTo>
                  <a:lnTo>
                    <a:pt x="271105" y="144371"/>
                  </a:lnTo>
                  <a:lnTo>
                    <a:pt x="272404" y="165855"/>
                  </a:lnTo>
                  <a:lnTo>
                    <a:pt x="273741" y="20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40295" y="523670"/>
              <a:ext cx="158144" cy="183108"/>
            </a:xfrm>
            <a:custGeom>
              <a:avLst/>
              <a:gdLst/>
              <a:ahLst/>
              <a:cxnLst/>
              <a:rect l="0" t="0" r="0" b="0"/>
              <a:pathLst>
                <a:path w="158144" h="183108">
                  <a:moveTo>
                    <a:pt x="100631" y="4599"/>
                  </a:moveTo>
                  <a:lnTo>
                    <a:pt x="91830" y="1799"/>
                  </a:lnTo>
                  <a:lnTo>
                    <a:pt x="83484" y="297"/>
                  </a:lnTo>
                  <a:lnTo>
                    <a:pt x="74789" y="0"/>
                  </a:lnTo>
                  <a:lnTo>
                    <a:pt x="65841" y="1025"/>
                  </a:lnTo>
                  <a:lnTo>
                    <a:pt x="56994" y="3789"/>
                  </a:lnTo>
                  <a:lnTo>
                    <a:pt x="48460" y="8365"/>
                  </a:lnTo>
                  <a:lnTo>
                    <a:pt x="40445" y="14525"/>
                  </a:lnTo>
                  <a:lnTo>
                    <a:pt x="33216" y="21941"/>
                  </a:lnTo>
                  <a:lnTo>
                    <a:pt x="26839" y="30295"/>
                  </a:lnTo>
                  <a:lnTo>
                    <a:pt x="21218" y="39325"/>
                  </a:lnTo>
                  <a:lnTo>
                    <a:pt x="16201" y="48830"/>
                  </a:lnTo>
                  <a:lnTo>
                    <a:pt x="11643" y="58673"/>
                  </a:lnTo>
                  <a:lnTo>
                    <a:pt x="7578" y="69079"/>
                  </a:lnTo>
                  <a:lnTo>
                    <a:pt x="4220" y="80589"/>
                  </a:lnTo>
                  <a:lnTo>
                    <a:pt x="1636" y="93403"/>
                  </a:lnTo>
                  <a:lnTo>
                    <a:pt x="70" y="107095"/>
                  </a:lnTo>
                  <a:lnTo>
                    <a:pt x="0" y="120825"/>
                  </a:lnTo>
                  <a:lnTo>
                    <a:pt x="1555" y="134086"/>
                  </a:lnTo>
                  <a:lnTo>
                    <a:pt x="4719" y="146413"/>
                  </a:lnTo>
                  <a:lnTo>
                    <a:pt x="9509" y="157232"/>
                  </a:lnTo>
                  <a:lnTo>
                    <a:pt x="15772" y="166382"/>
                  </a:lnTo>
                  <a:lnTo>
                    <a:pt x="23400" y="173711"/>
                  </a:lnTo>
                  <a:lnTo>
                    <a:pt x="32415" y="178901"/>
                  </a:lnTo>
                  <a:lnTo>
                    <a:pt x="42699" y="181983"/>
                  </a:lnTo>
                  <a:lnTo>
                    <a:pt x="54027" y="183107"/>
                  </a:lnTo>
                  <a:lnTo>
                    <a:pt x="66154" y="182358"/>
                  </a:lnTo>
                  <a:lnTo>
                    <a:pt x="78857" y="179969"/>
                  </a:lnTo>
                  <a:lnTo>
                    <a:pt x="91640" y="176267"/>
                  </a:lnTo>
                  <a:lnTo>
                    <a:pt x="103763" y="171574"/>
                  </a:lnTo>
                  <a:lnTo>
                    <a:pt x="114872" y="166158"/>
                  </a:lnTo>
                  <a:lnTo>
                    <a:pt x="124803" y="160067"/>
                  </a:lnTo>
                  <a:lnTo>
                    <a:pt x="133410" y="153147"/>
                  </a:lnTo>
                  <a:lnTo>
                    <a:pt x="140752" y="145375"/>
                  </a:lnTo>
                  <a:lnTo>
                    <a:pt x="146869" y="136697"/>
                  </a:lnTo>
                  <a:lnTo>
                    <a:pt x="151697" y="126962"/>
                  </a:lnTo>
                  <a:lnTo>
                    <a:pt x="155311" y="116191"/>
                  </a:lnTo>
                  <a:lnTo>
                    <a:pt x="157587" y="104704"/>
                  </a:lnTo>
                  <a:lnTo>
                    <a:pt x="158143" y="93001"/>
                  </a:lnTo>
                  <a:lnTo>
                    <a:pt x="156917" y="81400"/>
                  </a:lnTo>
                  <a:lnTo>
                    <a:pt x="153976" y="70341"/>
                  </a:lnTo>
                  <a:lnTo>
                    <a:pt x="149336" y="60447"/>
                  </a:lnTo>
                  <a:lnTo>
                    <a:pt x="143187" y="51954"/>
                  </a:lnTo>
                  <a:lnTo>
                    <a:pt x="136086" y="45091"/>
                  </a:lnTo>
                  <a:lnTo>
                    <a:pt x="128062" y="39699"/>
                  </a:lnTo>
                  <a:lnTo>
                    <a:pt x="117299" y="36422"/>
                  </a:lnTo>
                  <a:lnTo>
                    <a:pt x="100631" y="36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41931" y="271307"/>
              <a:ext cx="309606" cy="430496"/>
            </a:xfrm>
            <a:custGeom>
              <a:avLst/>
              <a:gdLst/>
              <a:ahLst/>
              <a:cxnLst/>
              <a:rect l="0" t="0" r="0" b="0"/>
              <a:pathLst>
                <a:path w="309606" h="430496">
                  <a:moveTo>
                    <a:pt x="99035" y="383303"/>
                  </a:moveTo>
                  <a:lnTo>
                    <a:pt x="101902" y="371568"/>
                  </a:lnTo>
                  <a:lnTo>
                    <a:pt x="104044" y="360439"/>
                  </a:lnTo>
                  <a:lnTo>
                    <a:pt x="105642" y="348840"/>
                  </a:lnTo>
                  <a:lnTo>
                    <a:pt x="106650" y="336679"/>
                  </a:lnTo>
                  <a:lnTo>
                    <a:pt x="106850" y="324019"/>
                  </a:lnTo>
                  <a:lnTo>
                    <a:pt x="106190" y="310972"/>
                  </a:lnTo>
                  <a:lnTo>
                    <a:pt x="104606" y="297966"/>
                  </a:lnTo>
                  <a:lnTo>
                    <a:pt x="101945" y="285698"/>
                  </a:lnTo>
                  <a:lnTo>
                    <a:pt x="98225" y="274494"/>
                  </a:lnTo>
                  <a:lnTo>
                    <a:pt x="93439" y="264498"/>
                  </a:lnTo>
                  <a:lnTo>
                    <a:pt x="87478" y="255850"/>
                  </a:lnTo>
                  <a:lnTo>
                    <a:pt x="80394" y="248490"/>
                  </a:lnTo>
                  <a:lnTo>
                    <a:pt x="72366" y="242699"/>
                  </a:lnTo>
                  <a:lnTo>
                    <a:pt x="63608" y="239157"/>
                  </a:lnTo>
                  <a:lnTo>
                    <a:pt x="54315" y="238042"/>
                  </a:lnTo>
                  <a:lnTo>
                    <a:pt x="44805" y="239411"/>
                  </a:lnTo>
                  <a:lnTo>
                    <a:pt x="35501" y="243445"/>
                  </a:lnTo>
                  <a:lnTo>
                    <a:pt x="26625" y="249979"/>
                  </a:lnTo>
                  <a:lnTo>
                    <a:pt x="18531" y="258755"/>
                  </a:lnTo>
                  <a:lnTo>
                    <a:pt x="11773" y="269604"/>
                  </a:lnTo>
                  <a:lnTo>
                    <a:pt x="6530" y="282220"/>
                  </a:lnTo>
                  <a:lnTo>
                    <a:pt x="2823" y="295908"/>
                  </a:lnTo>
                  <a:lnTo>
                    <a:pt x="694" y="309701"/>
                  </a:lnTo>
                  <a:lnTo>
                    <a:pt x="0" y="323045"/>
                  </a:lnTo>
                  <a:lnTo>
                    <a:pt x="481" y="335782"/>
                  </a:lnTo>
                  <a:lnTo>
                    <a:pt x="1858" y="347949"/>
                  </a:lnTo>
                  <a:lnTo>
                    <a:pt x="3894" y="359648"/>
                  </a:lnTo>
                  <a:lnTo>
                    <a:pt x="6563" y="370829"/>
                  </a:lnTo>
                  <a:lnTo>
                    <a:pt x="10032" y="381279"/>
                  </a:lnTo>
                  <a:lnTo>
                    <a:pt x="14328" y="390944"/>
                  </a:lnTo>
                  <a:lnTo>
                    <a:pt x="19350" y="399912"/>
                  </a:lnTo>
                  <a:lnTo>
                    <a:pt x="24944" y="408322"/>
                  </a:lnTo>
                  <a:lnTo>
                    <a:pt x="30973" y="416297"/>
                  </a:lnTo>
                  <a:lnTo>
                    <a:pt x="37479" y="423297"/>
                  </a:lnTo>
                  <a:lnTo>
                    <a:pt x="44678" y="428182"/>
                  </a:lnTo>
                  <a:lnTo>
                    <a:pt x="52628" y="430495"/>
                  </a:lnTo>
                  <a:lnTo>
                    <a:pt x="61085" y="430250"/>
                  </a:lnTo>
                  <a:lnTo>
                    <a:pt x="69607" y="427576"/>
                  </a:lnTo>
                  <a:lnTo>
                    <a:pt x="77928" y="422808"/>
                  </a:lnTo>
                  <a:lnTo>
                    <a:pt x="85802" y="416219"/>
                  </a:lnTo>
                  <a:lnTo>
                    <a:pt x="92937" y="407918"/>
                  </a:lnTo>
                  <a:lnTo>
                    <a:pt x="99252" y="398115"/>
                  </a:lnTo>
                  <a:lnTo>
                    <a:pt x="104831" y="386944"/>
                  </a:lnTo>
                  <a:lnTo>
                    <a:pt x="109820" y="374390"/>
                  </a:lnTo>
                  <a:lnTo>
                    <a:pt x="114365" y="360573"/>
                  </a:lnTo>
                  <a:lnTo>
                    <a:pt x="118590" y="345719"/>
                  </a:lnTo>
                  <a:lnTo>
                    <a:pt x="122589" y="330070"/>
                  </a:lnTo>
                  <a:lnTo>
                    <a:pt x="126426" y="313835"/>
                  </a:lnTo>
                  <a:lnTo>
                    <a:pt x="129986" y="297018"/>
                  </a:lnTo>
                  <a:lnTo>
                    <a:pt x="132998" y="279436"/>
                  </a:lnTo>
                  <a:lnTo>
                    <a:pt x="135356" y="261051"/>
                  </a:lnTo>
                  <a:lnTo>
                    <a:pt x="137108" y="241959"/>
                  </a:lnTo>
                  <a:lnTo>
                    <a:pt x="138366" y="222303"/>
                  </a:lnTo>
                  <a:lnTo>
                    <a:pt x="139245" y="202239"/>
                  </a:lnTo>
                  <a:lnTo>
                    <a:pt x="139684" y="182377"/>
                  </a:lnTo>
                  <a:lnTo>
                    <a:pt x="139455" y="163726"/>
                  </a:lnTo>
                  <a:lnTo>
                    <a:pt x="138490" y="146737"/>
                  </a:lnTo>
                  <a:lnTo>
                    <a:pt x="137030" y="131196"/>
                  </a:lnTo>
                  <a:lnTo>
                    <a:pt x="135511" y="116522"/>
                  </a:lnTo>
                  <a:lnTo>
                    <a:pt x="134190" y="102275"/>
                  </a:lnTo>
                  <a:lnTo>
                    <a:pt x="132983" y="88212"/>
                  </a:lnTo>
                  <a:lnTo>
                    <a:pt x="131566" y="74215"/>
                  </a:lnTo>
                  <a:lnTo>
                    <a:pt x="129760" y="60237"/>
                  </a:lnTo>
                  <a:lnTo>
                    <a:pt x="127548" y="46424"/>
                  </a:lnTo>
                  <a:lnTo>
                    <a:pt x="124983" y="33075"/>
                  </a:lnTo>
                  <a:lnTo>
                    <a:pt x="122118" y="20352"/>
                  </a:lnTo>
                  <a:lnTo>
                    <a:pt x="118145" y="9312"/>
                  </a:lnTo>
                  <a:lnTo>
                    <a:pt x="112576" y="2173"/>
                  </a:lnTo>
                  <a:lnTo>
                    <a:pt x="106835" y="0"/>
                  </a:lnTo>
                  <a:lnTo>
                    <a:pt x="101883" y="2284"/>
                  </a:lnTo>
                  <a:lnTo>
                    <a:pt x="98002" y="8052"/>
                  </a:lnTo>
                  <a:lnTo>
                    <a:pt x="95122" y="16704"/>
                  </a:lnTo>
                  <a:lnTo>
                    <a:pt x="93058" y="28114"/>
                  </a:lnTo>
                  <a:lnTo>
                    <a:pt x="91611" y="41991"/>
                  </a:lnTo>
                  <a:lnTo>
                    <a:pt x="90610" y="57877"/>
                  </a:lnTo>
                  <a:lnTo>
                    <a:pt x="89926" y="75294"/>
                  </a:lnTo>
                  <a:lnTo>
                    <a:pt x="89465" y="93829"/>
                  </a:lnTo>
                  <a:lnTo>
                    <a:pt x="89324" y="113157"/>
                  </a:lnTo>
                  <a:lnTo>
                    <a:pt x="89761" y="133038"/>
                  </a:lnTo>
                  <a:lnTo>
                    <a:pt x="90872" y="153295"/>
                  </a:lnTo>
                  <a:lnTo>
                    <a:pt x="92603" y="173644"/>
                  </a:lnTo>
                  <a:lnTo>
                    <a:pt x="94835" y="193692"/>
                  </a:lnTo>
                  <a:lnTo>
                    <a:pt x="97449" y="213255"/>
                  </a:lnTo>
                  <a:lnTo>
                    <a:pt x="100338" y="232325"/>
                  </a:lnTo>
                  <a:lnTo>
                    <a:pt x="103424" y="250977"/>
                  </a:lnTo>
                  <a:lnTo>
                    <a:pt x="106645" y="269297"/>
                  </a:lnTo>
                  <a:lnTo>
                    <a:pt x="109960" y="287041"/>
                  </a:lnTo>
                  <a:lnTo>
                    <a:pt x="113338" y="303665"/>
                  </a:lnTo>
                  <a:lnTo>
                    <a:pt x="116765" y="318937"/>
                  </a:lnTo>
                  <a:lnTo>
                    <a:pt x="120411" y="332137"/>
                  </a:lnTo>
                  <a:lnTo>
                    <a:pt x="125374" y="341792"/>
                  </a:lnTo>
                  <a:lnTo>
                    <a:pt x="132016" y="347193"/>
                  </a:lnTo>
                  <a:lnTo>
                    <a:pt x="138944" y="348747"/>
                  </a:lnTo>
                  <a:lnTo>
                    <a:pt x="145786" y="347465"/>
                  </a:lnTo>
                  <a:lnTo>
                    <a:pt x="152745" y="344418"/>
                  </a:lnTo>
                  <a:lnTo>
                    <a:pt x="160189" y="340562"/>
                  </a:lnTo>
                  <a:lnTo>
                    <a:pt x="168275" y="336462"/>
                  </a:lnTo>
                  <a:lnTo>
                    <a:pt x="176978" y="332373"/>
                  </a:lnTo>
                  <a:lnTo>
                    <a:pt x="186189" y="328384"/>
                  </a:lnTo>
                  <a:lnTo>
                    <a:pt x="195790" y="324508"/>
                  </a:lnTo>
                  <a:lnTo>
                    <a:pt x="205676" y="320732"/>
                  </a:lnTo>
                  <a:lnTo>
                    <a:pt x="215764" y="317033"/>
                  </a:lnTo>
                  <a:lnTo>
                    <a:pt x="225993" y="313388"/>
                  </a:lnTo>
                  <a:lnTo>
                    <a:pt x="236319" y="309615"/>
                  </a:lnTo>
                  <a:lnTo>
                    <a:pt x="246711" y="305395"/>
                  </a:lnTo>
                  <a:lnTo>
                    <a:pt x="257129" y="300582"/>
                  </a:lnTo>
                  <a:lnTo>
                    <a:pt x="266905" y="294873"/>
                  </a:lnTo>
                  <a:lnTo>
                    <a:pt x="274799" y="287751"/>
                  </a:lnTo>
                  <a:lnTo>
                    <a:pt x="280278" y="279080"/>
                  </a:lnTo>
                  <a:lnTo>
                    <a:pt x="283140" y="269511"/>
                  </a:lnTo>
                  <a:lnTo>
                    <a:pt x="283174" y="260244"/>
                  </a:lnTo>
                  <a:lnTo>
                    <a:pt x="280559" y="251949"/>
                  </a:lnTo>
                  <a:lnTo>
                    <a:pt x="275585" y="244926"/>
                  </a:lnTo>
                  <a:lnTo>
                    <a:pt x="268450" y="239360"/>
                  </a:lnTo>
                  <a:lnTo>
                    <a:pt x="259484" y="235186"/>
                  </a:lnTo>
                  <a:lnTo>
                    <a:pt x="249402" y="232502"/>
                  </a:lnTo>
                  <a:lnTo>
                    <a:pt x="239184" y="231659"/>
                  </a:lnTo>
                  <a:lnTo>
                    <a:pt x="229393" y="232684"/>
                  </a:lnTo>
                  <a:lnTo>
                    <a:pt x="220196" y="235488"/>
                  </a:lnTo>
                  <a:lnTo>
                    <a:pt x="211558" y="240035"/>
                  </a:lnTo>
                  <a:lnTo>
                    <a:pt x="203381" y="246130"/>
                  </a:lnTo>
                  <a:lnTo>
                    <a:pt x="195719" y="253475"/>
                  </a:lnTo>
                  <a:lnTo>
                    <a:pt x="188785" y="261767"/>
                  </a:lnTo>
                  <a:lnTo>
                    <a:pt x="182642" y="270753"/>
                  </a:lnTo>
                  <a:lnTo>
                    <a:pt x="177532" y="280395"/>
                  </a:lnTo>
                  <a:lnTo>
                    <a:pt x="173929" y="290852"/>
                  </a:lnTo>
                  <a:lnTo>
                    <a:pt x="171953" y="302142"/>
                  </a:lnTo>
                  <a:lnTo>
                    <a:pt x="171423" y="313996"/>
                  </a:lnTo>
                  <a:lnTo>
                    <a:pt x="172049" y="325952"/>
                  </a:lnTo>
                  <a:lnTo>
                    <a:pt x="173540" y="337736"/>
                  </a:lnTo>
                  <a:lnTo>
                    <a:pt x="175657" y="349258"/>
                  </a:lnTo>
                  <a:lnTo>
                    <a:pt x="178215" y="360529"/>
                  </a:lnTo>
                  <a:lnTo>
                    <a:pt x="181087" y="371587"/>
                  </a:lnTo>
                  <a:lnTo>
                    <a:pt x="184507" y="382318"/>
                  </a:lnTo>
                  <a:lnTo>
                    <a:pt x="189019" y="392458"/>
                  </a:lnTo>
                  <a:lnTo>
                    <a:pt x="194847" y="401902"/>
                  </a:lnTo>
                  <a:lnTo>
                    <a:pt x="202221" y="410380"/>
                  </a:lnTo>
                  <a:lnTo>
                    <a:pt x="211532" y="417398"/>
                  </a:lnTo>
                  <a:lnTo>
                    <a:pt x="222792" y="422809"/>
                  </a:lnTo>
                  <a:lnTo>
                    <a:pt x="235404" y="426460"/>
                  </a:lnTo>
                  <a:lnTo>
                    <a:pt x="248392" y="428019"/>
                  </a:lnTo>
                  <a:lnTo>
                    <a:pt x="261145" y="427521"/>
                  </a:lnTo>
                  <a:lnTo>
                    <a:pt x="272996" y="425580"/>
                  </a:lnTo>
                  <a:lnTo>
                    <a:pt x="284226" y="423022"/>
                  </a:lnTo>
                  <a:lnTo>
                    <a:pt x="295810" y="419623"/>
                  </a:lnTo>
                  <a:lnTo>
                    <a:pt x="309605" y="414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1488" y="548309"/>
              <a:ext cx="185174" cy="191884"/>
            </a:xfrm>
            <a:custGeom>
              <a:avLst/>
              <a:gdLst/>
              <a:ahLst/>
              <a:cxnLst/>
              <a:rect l="0" t="0" r="0" b="0"/>
              <a:pathLst>
                <a:path w="185174" h="191884">
                  <a:moveTo>
                    <a:pt x="106431" y="11543"/>
                  </a:moveTo>
                  <a:lnTo>
                    <a:pt x="100496" y="5877"/>
                  </a:lnTo>
                  <a:lnTo>
                    <a:pt x="94292" y="2233"/>
                  </a:lnTo>
                  <a:lnTo>
                    <a:pt x="87196" y="328"/>
                  </a:lnTo>
                  <a:lnTo>
                    <a:pt x="79256" y="0"/>
                  </a:lnTo>
                  <a:lnTo>
                    <a:pt x="70609" y="1267"/>
                  </a:lnTo>
                  <a:lnTo>
                    <a:pt x="61419" y="3992"/>
                  </a:lnTo>
                  <a:lnTo>
                    <a:pt x="51993" y="7912"/>
                  </a:lnTo>
                  <a:lnTo>
                    <a:pt x="42751" y="12748"/>
                  </a:lnTo>
                  <a:lnTo>
                    <a:pt x="33916" y="18261"/>
                  </a:lnTo>
                  <a:lnTo>
                    <a:pt x="25681" y="24588"/>
                  </a:lnTo>
                  <a:lnTo>
                    <a:pt x="18296" y="32197"/>
                  </a:lnTo>
                  <a:lnTo>
                    <a:pt x="11820" y="41240"/>
                  </a:lnTo>
                  <a:lnTo>
                    <a:pt x="6472" y="51415"/>
                  </a:lnTo>
                  <a:lnTo>
                    <a:pt x="2701" y="62162"/>
                  </a:lnTo>
                  <a:lnTo>
                    <a:pt x="609" y="73095"/>
                  </a:lnTo>
                  <a:lnTo>
                    <a:pt x="0" y="84027"/>
                  </a:lnTo>
                  <a:lnTo>
                    <a:pt x="571" y="94894"/>
                  </a:lnTo>
                  <a:lnTo>
                    <a:pt x="2030" y="105677"/>
                  </a:lnTo>
                  <a:lnTo>
                    <a:pt x="4296" y="116222"/>
                  </a:lnTo>
                  <a:lnTo>
                    <a:pt x="7485" y="126237"/>
                  </a:lnTo>
                  <a:lnTo>
                    <a:pt x="11591" y="135607"/>
                  </a:lnTo>
                  <a:lnTo>
                    <a:pt x="16483" y="144374"/>
                  </a:lnTo>
                  <a:lnTo>
                    <a:pt x="21990" y="152650"/>
                  </a:lnTo>
                  <a:lnTo>
                    <a:pt x="27960" y="160548"/>
                  </a:lnTo>
                  <a:lnTo>
                    <a:pt x="34426" y="168005"/>
                  </a:lnTo>
                  <a:lnTo>
                    <a:pt x="41599" y="174795"/>
                  </a:lnTo>
                  <a:lnTo>
                    <a:pt x="49541" y="180836"/>
                  </a:lnTo>
                  <a:lnTo>
                    <a:pt x="58332" y="185876"/>
                  </a:lnTo>
                  <a:lnTo>
                    <a:pt x="68143" y="189431"/>
                  </a:lnTo>
                  <a:lnTo>
                    <a:pt x="78964" y="191375"/>
                  </a:lnTo>
                  <a:lnTo>
                    <a:pt x="90486" y="191883"/>
                  </a:lnTo>
                  <a:lnTo>
                    <a:pt x="102212" y="191243"/>
                  </a:lnTo>
                  <a:lnTo>
                    <a:pt x="113833" y="189733"/>
                  </a:lnTo>
                  <a:lnTo>
                    <a:pt x="125075" y="187264"/>
                  </a:lnTo>
                  <a:lnTo>
                    <a:pt x="135623" y="183405"/>
                  </a:lnTo>
                  <a:lnTo>
                    <a:pt x="145379" y="178032"/>
                  </a:lnTo>
                  <a:lnTo>
                    <a:pt x="154252" y="171306"/>
                  </a:lnTo>
                  <a:lnTo>
                    <a:pt x="162073" y="163495"/>
                  </a:lnTo>
                  <a:lnTo>
                    <a:pt x="168851" y="154865"/>
                  </a:lnTo>
                  <a:lnTo>
                    <a:pt x="174574" y="145478"/>
                  </a:lnTo>
                  <a:lnTo>
                    <a:pt x="179128" y="135199"/>
                  </a:lnTo>
                  <a:lnTo>
                    <a:pt x="182554" y="124036"/>
                  </a:lnTo>
                  <a:lnTo>
                    <a:pt x="184703" y="112439"/>
                  </a:lnTo>
                  <a:lnTo>
                    <a:pt x="185173" y="101188"/>
                  </a:lnTo>
                  <a:lnTo>
                    <a:pt x="183905" y="90705"/>
                  </a:lnTo>
                  <a:lnTo>
                    <a:pt x="181427" y="81350"/>
                  </a:lnTo>
                  <a:lnTo>
                    <a:pt x="178442" y="72671"/>
                  </a:lnTo>
                  <a:lnTo>
                    <a:pt x="174687" y="63913"/>
                  </a:lnTo>
                  <a:lnTo>
                    <a:pt x="169602" y="53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6068" y="305548"/>
              <a:ext cx="144008" cy="443818"/>
            </a:xfrm>
            <a:custGeom>
              <a:avLst/>
              <a:gdLst/>
              <a:ahLst/>
              <a:cxnLst/>
              <a:rect l="0" t="0" r="0" b="0"/>
              <a:pathLst>
                <a:path w="144008" h="443818">
                  <a:moveTo>
                    <a:pt x="70307" y="443817"/>
                  </a:moveTo>
                  <a:lnTo>
                    <a:pt x="70240" y="432082"/>
                  </a:lnTo>
                  <a:lnTo>
                    <a:pt x="69600" y="420953"/>
                  </a:lnTo>
                  <a:lnTo>
                    <a:pt x="68304" y="409354"/>
                  </a:lnTo>
                  <a:lnTo>
                    <a:pt x="66444" y="397193"/>
                  </a:lnTo>
                  <a:lnTo>
                    <a:pt x="64127" y="384533"/>
                  </a:lnTo>
                  <a:lnTo>
                    <a:pt x="61461" y="371482"/>
                  </a:lnTo>
                  <a:lnTo>
                    <a:pt x="58537" y="358303"/>
                  </a:lnTo>
                  <a:lnTo>
                    <a:pt x="55430" y="345386"/>
                  </a:lnTo>
                  <a:lnTo>
                    <a:pt x="52194" y="332915"/>
                  </a:lnTo>
                  <a:lnTo>
                    <a:pt x="48871" y="320576"/>
                  </a:lnTo>
                  <a:lnTo>
                    <a:pt x="45486" y="307685"/>
                  </a:lnTo>
                  <a:lnTo>
                    <a:pt x="42061" y="293906"/>
                  </a:lnTo>
                  <a:lnTo>
                    <a:pt x="38608" y="279547"/>
                  </a:lnTo>
                  <a:lnTo>
                    <a:pt x="35136" y="265362"/>
                  </a:lnTo>
                  <a:lnTo>
                    <a:pt x="31652" y="251773"/>
                  </a:lnTo>
                  <a:lnTo>
                    <a:pt x="28159" y="238547"/>
                  </a:lnTo>
                  <a:lnTo>
                    <a:pt x="24661" y="224994"/>
                  </a:lnTo>
                  <a:lnTo>
                    <a:pt x="21164" y="210732"/>
                  </a:lnTo>
                  <a:lnTo>
                    <a:pt x="17832" y="195865"/>
                  </a:lnTo>
                  <a:lnTo>
                    <a:pt x="14975" y="180799"/>
                  </a:lnTo>
                  <a:lnTo>
                    <a:pt x="12716" y="165802"/>
                  </a:lnTo>
                  <a:lnTo>
                    <a:pt x="10861" y="150815"/>
                  </a:lnTo>
                  <a:lnTo>
                    <a:pt x="9000" y="135540"/>
                  </a:lnTo>
                  <a:lnTo>
                    <a:pt x="6898" y="119826"/>
                  </a:lnTo>
                  <a:lnTo>
                    <a:pt x="4655" y="103833"/>
                  </a:lnTo>
                  <a:lnTo>
                    <a:pt x="2602" y="87937"/>
                  </a:lnTo>
                  <a:lnTo>
                    <a:pt x="934" y="72361"/>
                  </a:lnTo>
                  <a:lnTo>
                    <a:pt x="0" y="57477"/>
                  </a:lnTo>
                  <a:lnTo>
                    <a:pt x="363" y="43862"/>
                  </a:lnTo>
                  <a:lnTo>
                    <a:pt x="2217" y="31716"/>
                  </a:lnTo>
                  <a:lnTo>
                    <a:pt x="5752" y="21240"/>
                  </a:lnTo>
                  <a:lnTo>
                    <a:pt x="11324" y="12792"/>
                  </a:lnTo>
                  <a:lnTo>
                    <a:pt x="18917" y="6377"/>
                  </a:lnTo>
                  <a:lnTo>
                    <a:pt x="27913" y="2033"/>
                  </a:lnTo>
                  <a:lnTo>
                    <a:pt x="37319" y="0"/>
                  </a:lnTo>
                  <a:lnTo>
                    <a:pt x="46531" y="181"/>
                  </a:lnTo>
                  <a:lnTo>
                    <a:pt x="55492" y="2062"/>
                  </a:lnTo>
                  <a:lnTo>
                    <a:pt x="64493" y="4918"/>
                  </a:lnTo>
                  <a:lnTo>
                    <a:pt x="73729" y="8243"/>
                  </a:lnTo>
                  <a:lnTo>
                    <a:pt x="83084" y="11929"/>
                  </a:lnTo>
                  <a:lnTo>
                    <a:pt x="92226" y="16154"/>
                  </a:lnTo>
                  <a:lnTo>
                    <a:pt x="100969" y="20990"/>
                  </a:lnTo>
                  <a:lnTo>
                    <a:pt x="109186" y="26271"/>
                  </a:lnTo>
                  <a:lnTo>
                    <a:pt x="117640" y="32285"/>
                  </a:lnTo>
                  <a:lnTo>
                    <a:pt x="128188" y="40680"/>
                  </a:lnTo>
                  <a:lnTo>
                    <a:pt x="144007" y="54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83205" y="580909"/>
              <a:ext cx="115814" cy="16457"/>
            </a:xfrm>
            <a:custGeom>
              <a:avLst/>
              <a:gdLst/>
              <a:ahLst/>
              <a:cxnLst/>
              <a:rect l="0" t="0" r="0" b="0"/>
              <a:pathLst>
                <a:path w="115814" h="16457">
                  <a:moveTo>
                    <a:pt x="115813" y="0"/>
                  </a:moveTo>
                  <a:lnTo>
                    <a:pt x="109812" y="5733"/>
                  </a:lnTo>
                  <a:lnTo>
                    <a:pt x="102967" y="10017"/>
                  </a:lnTo>
                  <a:lnTo>
                    <a:pt x="94574" y="13219"/>
                  </a:lnTo>
                  <a:lnTo>
                    <a:pt x="84774" y="15407"/>
                  </a:lnTo>
                  <a:lnTo>
                    <a:pt x="73811" y="16456"/>
                  </a:lnTo>
                  <a:lnTo>
                    <a:pt x="61964" y="16402"/>
                  </a:lnTo>
                  <a:lnTo>
                    <a:pt x="49885" y="15571"/>
                  </a:lnTo>
                  <a:lnTo>
                    <a:pt x="37291" y="14404"/>
                  </a:lnTo>
                  <a:lnTo>
                    <a:pt x="21965" y="128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35889" y="4966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67474" y="6756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17628" y="359809"/>
              <a:ext cx="39401" cy="368498"/>
            </a:xfrm>
            <a:custGeom>
              <a:avLst/>
              <a:gdLst/>
              <a:ahLst/>
              <a:cxnLst/>
              <a:rect l="0" t="0" r="0" b="0"/>
              <a:pathLst>
                <a:path w="39401" h="36849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5" y="65180"/>
                  </a:lnTo>
                  <a:lnTo>
                    <a:pt x="2067" y="79943"/>
                  </a:lnTo>
                  <a:lnTo>
                    <a:pt x="4079" y="95521"/>
                  </a:lnTo>
                  <a:lnTo>
                    <a:pt x="6537" y="111698"/>
                  </a:lnTo>
                  <a:lnTo>
                    <a:pt x="9152" y="128305"/>
                  </a:lnTo>
                  <a:lnTo>
                    <a:pt x="11520" y="145211"/>
                  </a:lnTo>
                  <a:lnTo>
                    <a:pt x="13446" y="162325"/>
                  </a:lnTo>
                  <a:lnTo>
                    <a:pt x="15076" y="179580"/>
                  </a:lnTo>
                  <a:lnTo>
                    <a:pt x="16786" y="196930"/>
                  </a:lnTo>
                  <a:lnTo>
                    <a:pt x="18790" y="214346"/>
                  </a:lnTo>
                  <a:lnTo>
                    <a:pt x="21139" y="231805"/>
                  </a:lnTo>
                  <a:lnTo>
                    <a:pt x="23794" y="249293"/>
                  </a:lnTo>
                  <a:lnTo>
                    <a:pt x="26690" y="266792"/>
                  </a:lnTo>
                  <a:lnTo>
                    <a:pt x="29613" y="284115"/>
                  </a:lnTo>
                  <a:lnTo>
                    <a:pt x="32498" y="302924"/>
                  </a:lnTo>
                  <a:lnTo>
                    <a:pt x="35597" y="328224"/>
                  </a:lnTo>
                  <a:lnTo>
                    <a:pt x="3940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62313" y="696721"/>
              <a:ext cx="57513" cy="189514"/>
            </a:xfrm>
            <a:custGeom>
              <a:avLst/>
              <a:gdLst/>
              <a:ahLst/>
              <a:cxnLst/>
              <a:rect l="0" t="0" r="0" b="0"/>
              <a:pathLst>
                <a:path w="57513" h="189514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61" y="42951"/>
                  </a:lnTo>
                  <a:lnTo>
                    <a:pt x="42491" y="51243"/>
                  </a:lnTo>
                  <a:lnTo>
                    <a:pt x="47977" y="60782"/>
                  </a:lnTo>
                  <a:lnTo>
                    <a:pt x="52323" y="71969"/>
                  </a:lnTo>
                  <a:lnTo>
                    <a:pt x="55409" y="84415"/>
                  </a:lnTo>
                  <a:lnTo>
                    <a:pt x="57113" y="97233"/>
                  </a:lnTo>
                  <a:lnTo>
                    <a:pt x="57512" y="109855"/>
                  </a:lnTo>
                  <a:lnTo>
                    <a:pt x="56662" y="122074"/>
                  </a:lnTo>
                  <a:lnTo>
                    <a:pt x="54505" y="133879"/>
                  </a:lnTo>
                  <a:lnTo>
                    <a:pt x="51137" y="145319"/>
                  </a:lnTo>
                  <a:lnTo>
                    <a:pt x="46880" y="156020"/>
                  </a:lnTo>
                  <a:lnTo>
                    <a:pt x="41682" y="166220"/>
                  </a:lnTo>
                  <a:lnTo>
                    <a:pt x="33968" y="17681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72965" y="391393"/>
              <a:ext cx="143014" cy="344289"/>
            </a:xfrm>
            <a:custGeom>
              <a:avLst/>
              <a:gdLst/>
              <a:ahLst/>
              <a:cxnLst/>
              <a:rect l="0" t="0" r="0" b="0"/>
              <a:pathLst>
                <a:path w="143014" h="344289">
                  <a:moveTo>
                    <a:pt x="99959" y="0"/>
                  </a:moveTo>
                  <a:lnTo>
                    <a:pt x="94092" y="11735"/>
                  </a:lnTo>
                  <a:lnTo>
                    <a:pt x="88527" y="22864"/>
                  </a:lnTo>
                  <a:lnTo>
                    <a:pt x="82733" y="34467"/>
                  </a:lnTo>
                  <a:lnTo>
                    <a:pt x="76825" y="46801"/>
                  </a:lnTo>
                  <a:lnTo>
                    <a:pt x="71143" y="60110"/>
                  </a:lnTo>
                  <a:lnTo>
                    <a:pt x="65864" y="74410"/>
                  </a:lnTo>
                  <a:lnTo>
                    <a:pt x="60840" y="89242"/>
                  </a:lnTo>
                  <a:lnTo>
                    <a:pt x="55707" y="103807"/>
                  </a:lnTo>
                  <a:lnTo>
                    <a:pt x="50257" y="117676"/>
                  </a:lnTo>
                  <a:lnTo>
                    <a:pt x="44612" y="130935"/>
                  </a:lnTo>
                  <a:lnTo>
                    <a:pt x="39124" y="143985"/>
                  </a:lnTo>
                  <a:lnTo>
                    <a:pt x="33981" y="157099"/>
                  </a:lnTo>
                  <a:lnTo>
                    <a:pt x="29053" y="170382"/>
                  </a:lnTo>
                  <a:lnTo>
                    <a:pt x="23984" y="183847"/>
                  </a:lnTo>
                  <a:lnTo>
                    <a:pt x="18583" y="197473"/>
                  </a:lnTo>
                  <a:lnTo>
                    <a:pt x="13143" y="211388"/>
                  </a:lnTo>
                  <a:lnTo>
                    <a:pt x="8322" y="225869"/>
                  </a:lnTo>
                  <a:lnTo>
                    <a:pt x="4456" y="241010"/>
                  </a:lnTo>
                  <a:lnTo>
                    <a:pt x="1709" y="256432"/>
                  </a:lnTo>
                  <a:lnTo>
                    <a:pt x="239" y="271405"/>
                  </a:lnTo>
                  <a:lnTo>
                    <a:pt x="0" y="285544"/>
                  </a:lnTo>
                  <a:lnTo>
                    <a:pt x="958" y="298647"/>
                  </a:lnTo>
                  <a:lnTo>
                    <a:pt x="3189" y="310528"/>
                  </a:lnTo>
                  <a:lnTo>
                    <a:pt x="6617" y="321208"/>
                  </a:lnTo>
                  <a:lnTo>
                    <a:pt x="11204" y="330380"/>
                  </a:lnTo>
                  <a:lnTo>
                    <a:pt x="17032" y="337346"/>
                  </a:lnTo>
                  <a:lnTo>
                    <a:pt x="24031" y="341916"/>
                  </a:lnTo>
                  <a:lnTo>
                    <a:pt x="32171" y="344190"/>
                  </a:lnTo>
                  <a:lnTo>
                    <a:pt x="41537" y="344288"/>
                  </a:lnTo>
                  <a:lnTo>
                    <a:pt x="52051" y="342503"/>
                  </a:lnTo>
                  <a:lnTo>
                    <a:pt x="63195" y="339223"/>
                  </a:lnTo>
                  <a:lnTo>
                    <a:pt x="74136" y="334822"/>
                  </a:lnTo>
                  <a:lnTo>
                    <a:pt x="84416" y="329605"/>
                  </a:lnTo>
                  <a:lnTo>
                    <a:pt x="93943" y="323648"/>
                  </a:lnTo>
                  <a:lnTo>
                    <a:pt x="102802" y="316819"/>
                  </a:lnTo>
                  <a:lnTo>
                    <a:pt x="111127" y="309113"/>
                  </a:lnTo>
                  <a:lnTo>
                    <a:pt x="118888" y="300649"/>
                  </a:lnTo>
                  <a:lnTo>
                    <a:pt x="125889" y="291590"/>
                  </a:lnTo>
                  <a:lnTo>
                    <a:pt x="132076" y="282086"/>
                  </a:lnTo>
                  <a:lnTo>
                    <a:pt x="137216" y="272264"/>
                  </a:lnTo>
                  <a:lnTo>
                    <a:pt x="140839" y="262217"/>
                  </a:lnTo>
                  <a:lnTo>
                    <a:pt x="142819" y="252024"/>
                  </a:lnTo>
                  <a:lnTo>
                    <a:pt x="143013" y="242062"/>
                  </a:lnTo>
                  <a:lnTo>
                    <a:pt x="141096" y="232978"/>
                  </a:lnTo>
                  <a:lnTo>
                    <a:pt x="137098" y="225065"/>
                  </a:lnTo>
                  <a:lnTo>
                    <a:pt x="131159" y="218600"/>
                  </a:lnTo>
                  <a:lnTo>
                    <a:pt x="123363" y="214005"/>
                  </a:lnTo>
                  <a:lnTo>
                    <a:pt x="113943" y="211330"/>
                  </a:lnTo>
                  <a:lnTo>
                    <a:pt x="103554" y="210482"/>
                  </a:lnTo>
                  <a:lnTo>
                    <a:pt x="93130" y="211417"/>
                  </a:lnTo>
                  <a:lnTo>
                    <a:pt x="83200" y="213931"/>
                  </a:lnTo>
                  <a:lnTo>
                    <a:pt x="73909" y="217717"/>
                  </a:lnTo>
                  <a:lnTo>
                    <a:pt x="65208" y="222466"/>
                  </a:lnTo>
                  <a:lnTo>
                    <a:pt x="56995" y="227906"/>
                  </a:lnTo>
                  <a:lnTo>
                    <a:pt x="49452" y="233526"/>
                  </a:lnTo>
                  <a:lnTo>
                    <a:pt x="42328" y="239127"/>
                  </a:lnTo>
                  <a:lnTo>
                    <a:pt x="34991" y="245196"/>
                  </a:lnTo>
                  <a:lnTo>
                    <a:pt x="2626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51909" y="738833"/>
              <a:ext cx="44342" cy="157929"/>
            </a:xfrm>
            <a:custGeom>
              <a:avLst/>
              <a:gdLst/>
              <a:ahLst/>
              <a:cxnLst/>
              <a:rect l="0" t="0" r="0" b="0"/>
              <a:pathLst>
                <a:path w="44342" h="157929">
                  <a:moveTo>
                    <a:pt x="0" y="0"/>
                  </a:moveTo>
                  <a:lnTo>
                    <a:pt x="8668" y="5935"/>
                  </a:lnTo>
                  <a:lnTo>
                    <a:pt x="15734" y="12139"/>
                  </a:lnTo>
                  <a:lnTo>
                    <a:pt x="21840" y="19235"/>
                  </a:lnTo>
                  <a:lnTo>
                    <a:pt x="27241" y="27175"/>
                  </a:lnTo>
                  <a:lnTo>
                    <a:pt x="32103" y="35822"/>
                  </a:lnTo>
                  <a:lnTo>
                    <a:pt x="36553" y="45016"/>
                  </a:lnTo>
                  <a:lnTo>
                    <a:pt x="40374" y="54616"/>
                  </a:lnTo>
                  <a:lnTo>
                    <a:pt x="43037" y="64506"/>
                  </a:lnTo>
                  <a:lnTo>
                    <a:pt x="44341" y="74599"/>
                  </a:lnTo>
                  <a:lnTo>
                    <a:pt x="44234" y="84832"/>
                  </a:lnTo>
                  <a:lnTo>
                    <a:pt x="42641" y="95161"/>
                  </a:lnTo>
                  <a:lnTo>
                    <a:pt x="39680" y="105547"/>
                  </a:lnTo>
                  <a:lnTo>
                    <a:pt x="35514" y="115705"/>
                  </a:lnTo>
                  <a:lnTo>
                    <a:pt x="29648" y="126212"/>
                  </a:lnTo>
                  <a:lnTo>
                    <a:pt x="19335" y="1391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94065" y="48614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4" y="50467"/>
                  </a:lnTo>
                  <a:lnTo>
                    <a:pt x="177" y="66625"/>
                  </a:lnTo>
                  <a:lnTo>
                    <a:pt x="825" y="83755"/>
                  </a:lnTo>
                  <a:lnTo>
                    <a:pt x="2075" y="101823"/>
                  </a:lnTo>
                  <a:lnTo>
                    <a:pt x="3726" y="120361"/>
                  </a:lnTo>
                  <a:lnTo>
                    <a:pt x="5374" y="138579"/>
                  </a:lnTo>
                  <a:lnTo>
                    <a:pt x="6777" y="156055"/>
                  </a:lnTo>
                  <a:lnTo>
                    <a:pt x="7870" y="172721"/>
                  </a:lnTo>
                  <a:lnTo>
                    <a:pt x="8678" y="188681"/>
                  </a:lnTo>
                  <a:lnTo>
                    <a:pt x="9256" y="204065"/>
                  </a:lnTo>
                  <a:lnTo>
                    <a:pt x="9662" y="218414"/>
                  </a:lnTo>
                  <a:lnTo>
                    <a:pt x="9986" y="232074"/>
                  </a:lnTo>
                  <a:lnTo>
                    <a:pt x="10259" y="246247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2007" y="759889"/>
              <a:ext cx="36693" cy="157929"/>
            </a:xfrm>
            <a:custGeom>
              <a:avLst/>
              <a:gdLst/>
              <a:ahLst/>
              <a:cxnLst/>
              <a:rect l="0" t="0" r="0" b="0"/>
              <a:pathLst>
                <a:path w="36693" h="157929">
                  <a:moveTo>
                    <a:pt x="0" y="0"/>
                  </a:moveTo>
                  <a:lnTo>
                    <a:pt x="5867" y="6002"/>
                  </a:lnTo>
                  <a:lnTo>
                    <a:pt x="11432" y="12847"/>
                  </a:lnTo>
                  <a:lnTo>
                    <a:pt x="17222" y="21239"/>
                  </a:lnTo>
                  <a:lnTo>
                    <a:pt x="22957" y="31039"/>
                  </a:lnTo>
                  <a:lnTo>
                    <a:pt x="27990" y="42002"/>
                  </a:lnTo>
                  <a:lnTo>
                    <a:pt x="32007" y="53863"/>
                  </a:lnTo>
                  <a:lnTo>
                    <a:pt x="34859" y="66386"/>
                  </a:lnTo>
                  <a:lnTo>
                    <a:pt x="36400" y="79383"/>
                  </a:lnTo>
                  <a:lnTo>
                    <a:pt x="36692" y="92698"/>
                  </a:lnTo>
                  <a:lnTo>
                    <a:pt x="35904" y="105813"/>
                  </a:lnTo>
                  <a:lnTo>
                    <a:pt x="34030" y="119237"/>
                  </a:lnTo>
                  <a:lnTo>
                    <a:pt x="29790" y="135264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46561" y="439345"/>
              <a:ext cx="206185" cy="310016"/>
            </a:xfrm>
            <a:custGeom>
              <a:avLst/>
              <a:gdLst/>
              <a:ahLst/>
              <a:cxnLst/>
              <a:rect l="0" t="0" r="0" b="0"/>
              <a:pathLst>
                <a:path w="206185" h="310016">
                  <a:moveTo>
                    <a:pt x="142354" y="4688"/>
                  </a:moveTo>
                  <a:lnTo>
                    <a:pt x="130685" y="4621"/>
                  </a:lnTo>
                  <a:lnTo>
                    <a:pt x="120197" y="3981"/>
                  </a:lnTo>
                  <a:lnTo>
                    <a:pt x="109894" y="2694"/>
                  </a:lnTo>
                  <a:lnTo>
                    <a:pt x="99593" y="1180"/>
                  </a:lnTo>
                  <a:lnTo>
                    <a:pt x="89249" y="160"/>
                  </a:lnTo>
                  <a:lnTo>
                    <a:pt x="78860" y="0"/>
                  </a:lnTo>
                  <a:lnTo>
                    <a:pt x="68432" y="727"/>
                  </a:lnTo>
                  <a:lnTo>
                    <a:pt x="57974" y="2213"/>
                  </a:lnTo>
                  <a:lnTo>
                    <a:pt x="47503" y="4299"/>
                  </a:lnTo>
                  <a:lnTo>
                    <a:pt x="37354" y="7157"/>
                  </a:lnTo>
                  <a:lnTo>
                    <a:pt x="28144" y="11279"/>
                  </a:lnTo>
                  <a:lnTo>
                    <a:pt x="20143" y="16837"/>
                  </a:lnTo>
                  <a:lnTo>
                    <a:pt x="13448" y="24027"/>
                  </a:lnTo>
                  <a:lnTo>
                    <a:pt x="8168" y="33213"/>
                  </a:lnTo>
                  <a:lnTo>
                    <a:pt x="4214" y="44389"/>
                  </a:lnTo>
                  <a:lnTo>
                    <a:pt x="1523" y="56944"/>
                  </a:lnTo>
                  <a:lnTo>
                    <a:pt x="151" y="69895"/>
                  </a:lnTo>
                  <a:lnTo>
                    <a:pt x="0" y="82635"/>
                  </a:lnTo>
                  <a:lnTo>
                    <a:pt x="863" y="94948"/>
                  </a:lnTo>
                  <a:lnTo>
                    <a:pt x="2504" y="106822"/>
                  </a:lnTo>
                  <a:lnTo>
                    <a:pt x="4726" y="118307"/>
                  </a:lnTo>
                  <a:lnTo>
                    <a:pt x="7691" y="128833"/>
                  </a:lnTo>
                  <a:lnTo>
                    <a:pt x="11892" y="137245"/>
                  </a:lnTo>
                  <a:lnTo>
                    <a:pt x="17498" y="143084"/>
                  </a:lnTo>
                  <a:lnTo>
                    <a:pt x="24382" y="146361"/>
                  </a:lnTo>
                  <a:lnTo>
                    <a:pt x="32299" y="147206"/>
                  </a:lnTo>
                  <a:lnTo>
                    <a:pt x="40996" y="145973"/>
                  </a:lnTo>
                  <a:lnTo>
                    <a:pt x="50258" y="143589"/>
                  </a:lnTo>
                  <a:lnTo>
                    <a:pt x="59921" y="141394"/>
                  </a:lnTo>
                  <a:lnTo>
                    <a:pt x="69867" y="140125"/>
                  </a:lnTo>
                  <a:lnTo>
                    <a:pt x="80170" y="140112"/>
                  </a:lnTo>
                  <a:lnTo>
                    <a:pt x="91079" y="141552"/>
                  </a:lnTo>
                  <a:lnTo>
                    <a:pt x="102676" y="144376"/>
                  </a:lnTo>
                  <a:lnTo>
                    <a:pt x="114737" y="148356"/>
                  </a:lnTo>
                  <a:lnTo>
                    <a:pt x="126834" y="153228"/>
                  </a:lnTo>
                  <a:lnTo>
                    <a:pt x="138707" y="158760"/>
                  </a:lnTo>
                  <a:lnTo>
                    <a:pt x="150118" y="164927"/>
                  </a:lnTo>
                  <a:lnTo>
                    <a:pt x="160783" y="171898"/>
                  </a:lnTo>
                  <a:lnTo>
                    <a:pt x="170615" y="179702"/>
                  </a:lnTo>
                  <a:lnTo>
                    <a:pt x="179540" y="188401"/>
                  </a:lnTo>
                  <a:lnTo>
                    <a:pt x="187397" y="198151"/>
                  </a:lnTo>
                  <a:lnTo>
                    <a:pt x="194193" y="208932"/>
                  </a:lnTo>
                  <a:lnTo>
                    <a:pt x="199758" y="220426"/>
                  </a:lnTo>
                  <a:lnTo>
                    <a:pt x="203674" y="232133"/>
                  </a:lnTo>
                  <a:lnTo>
                    <a:pt x="205854" y="243737"/>
                  </a:lnTo>
                  <a:lnTo>
                    <a:pt x="206184" y="254798"/>
                  </a:lnTo>
                  <a:lnTo>
                    <a:pt x="204360" y="264693"/>
                  </a:lnTo>
                  <a:lnTo>
                    <a:pt x="200428" y="273196"/>
                  </a:lnTo>
                  <a:lnTo>
                    <a:pt x="194704" y="280413"/>
                  </a:lnTo>
                  <a:lnTo>
                    <a:pt x="187583" y="286585"/>
                  </a:lnTo>
                  <a:lnTo>
                    <a:pt x="179422" y="291959"/>
                  </a:lnTo>
                  <a:lnTo>
                    <a:pt x="170352" y="296588"/>
                  </a:lnTo>
                  <a:lnTo>
                    <a:pt x="160287" y="300334"/>
                  </a:lnTo>
                  <a:lnTo>
                    <a:pt x="149265" y="303191"/>
                  </a:lnTo>
                  <a:lnTo>
                    <a:pt x="137460" y="305286"/>
                  </a:lnTo>
                  <a:lnTo>
                    <a:pt x="123653" y="307002"/>
                  </a:lnTo>
                  <a:lnTo>
                    <a:pt x="103275" y="308492"/>
                  </a:lnTo>
                  <a:lnTo>
                    <a:pt x="68653" y="310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67901" y="759888"/>
              <a:ext cx="44220" cy="147400"/>
            </a:xfrm>
            <a:custGeom>
              <a:avLst/>
              <a:gdLst/>
              <a:ahLst/>
              <a:cxnLst/>
              <a:rect l="0" t="0" r="0" b="0"/>
              <a:pathLst>
                <a:path w="44220" h="147400">
                  <a:moveTo>
                    <a:pt x="21057" y="0"/>
                  </a:moveTo>
                  <a:lnTo>
                    <a:pt x="26858" y="8801"/>
                  </a:lnTo>
                  <a:lnTo>
                    <a:pt x="31781" y="17148"/>
                  </a:lnTo>
                  <a:lnTo>
                    <a:pt x="36276" y="25847"/>
                  </a:lnTo>
                  <a:lnTo>
                    <a:pt x="40151" y="34968"/>
                  </a:lnTo>
                  <a:lnTo>
                    <a:pt x="42868" y="44463"/>
                  </a:lnTo>
                  <a:lnTo>
                    <a:pt x="44219" y="54255"/>
                  </a:lnTo>
                  <a:lnTo>
                    <a:pt x="44146" y="64269"/>
                  </a:lnTo>
                  <a:lnTo>
                    <a:pt x="42581" y="74443"/>
                  </a:lnTo>
                  <a:lnTo>
                    <a:pt x="39638" y="84725"/>
                  </a:lnTo>
                  <a:lnTo>
                    <a:pt x="35561" y="94916"/>
                  </a:lnTo>
                  <a:lnTo>
                    <a:pt x="30616" y="104685"/>
                  </a:lnTo>
                  <a:lnTo>
                    <a:pt x="25046" y="113877"/>
                  </a:lnTo>
                  <a:lnTo>
                    <a:pt x="19336" y="122212"/>
                  </a:lnTo>
                  <a:lnTo>
                    <a:pt x="13666" y="130021"/>
                  </a:lnTo>
                  <a:lnTo>
                    <a:pt x="7542" y="1379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88999" y="486146"/>
              <a:ext cx="153813" cy="305328"/>
            </a:xfrm>
            <a:custGeom>
              <a:avLst/>
              <a:gdLst/>
              <a:ahLst/>
              <a:cxnLst/>
              <a:rect l="0" t="0" r="0" b="0"/>
              <a:pathLst>
                <a:path w="153813" h="305328">
                  <a:moveTo>
                    <a:pt x="0" y="0"/>
                  </a:moveTo>
                  <a:lnTo>
                    <a:pt x="14602" y="0"/>
                  </a:lnTo>
                  <a:lnTo>
                    <a:pt x="27872" y="0"/>
                  </a:lnTo>
                  <a:lnTo>
                    <a:pt x="41078" y="0"/>
                  </a:lnTo>
                  <a:lnTo>
                    <a:pt x="54592" y="0"/>
                  </a:lnTo>
                  <a:lnTo>
                    <a:pt x="68749" y="0"/>
                  </a:lnTo>
                  <a:lnTo>
                    <a:pt x="83643" y="9"/>
                  </a:lnTo>
                  <a:lnTo>
                    <a:pt x="98716" y="355"/>
                  </a:lnTo>
                  <a:lnTo>
                    <a:pt x="112916" y="1652"/>
                  </a:lnTo>
                  <a:lnTo>
                    <a:pt x="125708" y="4163"/>
                  </a:lnTo>
                  <a:lnTo>
                    <a:pt x="136581" y="7987"/>
                  </a:lnTo>
                  <a:lnTo>
                    <a:pt x="144830" y="13228"/>
                  </a:lnTo>
                  <a:lnTo>
                    <a:pt x="150329" y="19798"/>
                  </a:lnTo>
                  <a:lnTo>
                    <a:pt x="153259" y="27633"/>
                  </a:lnTo>
                  <a:lnTo>
                    <a:pt x="153812" y="36787"/>
                  </a:lnTo>
                  <a:lnTo>
                    <a:pt x="152339" y="47164"/>
                  </a:lnTo>
                  <a:lnTo>
                    <a:pt x="149272" y="58554"/>
                  </a:lnTo>
                  <a:lnTo>
                    <a:pt x="145014" y="70723"/>
                  </a:lnTo>
                  <a:lnTo>
                    <a:pt x="139903" y="83464"/>
                  </a:lnTo>
                  <a:lnTo>
                    <a:pt x="134357" y="96612"/>
                  </a:lnTo>
                  <a:lnTo>
                    <a:pt x="128869" y="110043"/>
                  </a:lnTo>
                  <a:lnTo>
                    <a:pt x="123698" y="123671"/>
                  </a:lnTo>
                  <a:lnTo>
                    <a:pt x="118906" y="137433"/>
                  </a:lnTo>
                  <a:lnTo>
                    <a:pt x="114452" y="151285"/>
                  </a:lnTo>
                  <a:lnTo>
                    <a:pt x="110270" y="165198"/>
                  </a:lnTo>
                  <a:lnTo>
                    <a:pt x="106290" y="179153"/>
                  </a:lnTo>
                  <a:lnTo>
                    <a:pt x="102455" y="193135"/>
                  </a:lnTo>
                  <a:lnTo>
                    <a:pt x="98729" y="207136"/>
                  </a:lnTo>
                  <a:lnTo>
                    <a:pt x="95241" y="221149"/>
                  </a:lnTo>
                  <a:lnTo>
                    <a:pt x="92279" y="235170"/>
                  </a:lnTo>
                  <a:lnTo>
                    <a:pt x="89955" y="249179"/>
                  </a:lnTo>
                  <a:lnTo>
                    <a:pt x="88221" y="262567"/>
                  </a:lnTo>
                  <a:lnTo>
                    <a:pt x="86787" y="275460"/>
                  </a:lnTo>
                  <a:lnTo>
                    <a:pt x="85528" y="288993"/>
                  </a:lnTo>
                  <a:lnTo>
                    <a:pt x="8422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52213" y="812530"/>
              <a:ext cx="16456" cy="136871"/>
            </a:xfrm>
            <a:custGeom>
              <a:avLst/>
              <a:gdLst/>
              <a:ahLst/>
              <a:cxnLst/>
              <a:rect l="0" t="0" r="0" b="0"/>
              <a:pathLst>
                <a:path w="16456" h="136871">
                  <a:moveTo>
                    <a:pt x="0" y="0"/>
                  </a:moveTo>
                  <a:lnTo>
                    <a:pt x="5733" y="8935"/>
                  </a:lnTo>
                  <a:lnTo>
                    <a:pt x="10017" y="18562"/>
                  </a:lnTo>
                  <a:lnTo>
                    <a:pt x="13218" y="29845"/>
                  </a:lnTo>
                  <a:lnTo>
                    <a:pt x="15407" y="42339"/>
                  </a:lnTo>
                  <a:lnTo>
                    <a:pt x="16455" y="55171"/>
                  </a:lnTo>
                  <a:lnTo>
                    <a:pt x="16397" y="67785"/>
                  </a:lnTo>
                  <a:lnTo>
                    <a:pt x="15365" y="79921"/>
                  </a:lnTo>
                  <a:lnTo>
                    <a:pt x="13295" y="92850"/>
                  </a:lnTo>
                  <a:lnTo>
                    <a:pt x="8893" y="10993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48708" y="496673"/>
              <a:ext cx="230033" cy="378377"/>
            </a:xfrm>
            <a:custGeom>
              <a:avLst/>
              <a:gdLst/>
              <a:ahLst/>
              <a:cxnLst/>
              <a:rect l="0" t="0" r="0" b="0"/>
              <a:pathLst>
                <a:path w="230033" h="378377">
                  <a:moveTo>
                    <a:pt x="124643" y="0"/>
                  </a:moveTo>
                  <a:lnTo>
                    <a:pt x="115908" y="5935"/>
                  </a:lnTo>
                  <a:lnTo>
                    <a:pt x="108201" y="12139"/>
                  </a:lnTo>
                  <a:lnTo>
                    <a:pt x="100800" y="19240"/>
                  </a:lnTo>
                  <a:lnTo>
                    <a:pt x="93539" y="27353"/>
                  </a:lnTo>
                  <a:lnTo>
                    <a:pt x="86360" y="36648"/>
                  </a:lnTo>
                  <a:lnTo>
                    <a:pt x="79238" y="47091"/>
                  </a:lnTo>
                  <a:lnTo>
                    <a:pt x="72320" y="58343"/>
                  </a:lnTo>
                  <a:lnTo>
                    <a:pt x="65902" y="69881"/>
                  </a:lnTo>
                  <a:lnTo>
                    <a:pt x="60105" y="81377"/>
                  </a:lnTo>
                  <a:lnTo>
                    <a:pt x="54890" y="92703"/>
                  </a:lnTo>
                  <a:lnTo>
                    <a:pt x="50153" y="103840"/>
                  </a:lnTo>
                  <a:lnTo>
                    <a:pt x="45776" y="114809"/>
                  </a:lnTo>
                  <a:lnTo>
                    <a:pt x="41497" y="125479"/>
                  </a:lnTo>
                  <a:lnTo>
                    <a:pt x="36929" y="135579"/>
                  </a:lnTo>
                  <a:lnTo>
                    <a:pt x="31893" y="145023"/>
                  </a:lnTo>
                  <a:lnTo>
                    <a:pt x="26542" y="154520"/>
                  </a:lnTo>
                  <a:lnTo>
                    <a:pt x="21258" y="165415"/>
                  </a:lnTo>
                  <a:lnTo>
                    <a:pt x="16265" y="178339"/>
                  </a:lnTo>
                  <a:lnTo>
                    <a:pt x="11779" y="192937"/>
                  </a:lnTo>
                  <a:lnTo>
                    <a:pt x="8072" y="208272"/>
                  </a:lnTo>
                  <a:lnTo>
                    <a:pt x="5211" y="223702"/>
                  </a:lnTo>
                  <a:lnTo>
                    <a:pt x="3105" y="239112"/>
                  </a:lnTo>
                  <a:lnTo>
                    <a:pt x="1602" y="254736"/>
                  </a:lnTo>
                  <a:lnTo>
                    <a:pt x="553" y="270712"/>
                  </a:lnTo>
                  <a:lnTo>
                    <a:pt x="0" y="286727"/>
                  </a:lnTo>
                  <a:lnTo>
                    <a:pt x="153" y="302113"/>
                  </a:lnTo>
                  <a:lnTo>
                    <a:pt x="1078" y="316531"/>
                  </a:lnTo>
                  <a:lnTo>
                    <a:pt x="3022" y="329655"/>
                  </a:lnTo>
                  <a:lnTo>
                    <a:pt x="6463" y="341019"/>
                  </a:lnTo>
                  <a:lnTo>
                    <a:pt x="11522" y="350548"/>
                  </a:lnTo>
                  <a:lnTo>
                    <a:pt x="18024" y="358472"/>
                  </a:lnTo>
                  <a:lnTo>
                    <a:pt x="25676" y="365127"/>
                  </a:lnTo>
                  <a:lnTo>
                    <a:pt x="34190" y="370819"/>
                  </a:lnTo>
                  <a:lnTo>
                    <a:pt x="43330" y="375323"/>
                  </a:lnTo>
                  <a:lnTo>
                    <a:pt x="52909" y="377921"/>
                  </a:lnTo>
                  <a:lnTo>
                    <a:pt x="62798" y="378376"/>
                  </a:lnTo>
                  <a:lnTo>
                    <a:pt x="73064" y="377055"/>
                  </a:lnTo>
                  <a:lnTo>
                    <a:pt x="83948" y="374642"/>
                  </a:lnTo>
                  <a:lnTo>
                    <a:pt x="95524" y="371646"/>
                  </a:lnTo>
                  <a:lnTo>
                    <a:pt x="107400" y="368196"/>
                  </a:lnTo>
                  <a:lnTo>
                    <a:pt x="118842" y="364136"/>
                  </a:lnTo>
                  <a:lnTo>
                    <a:pt x="129465" y="359410"/>
                  </a:lnTo>
                  <a:lnTo>
                    <a:pt x="139394" y="354085"/>
                  </a:lnTo>
                  <a:lnTo>
                    <a:pt x="149055" y="348279"/>
                  </a:lnTo>
                  <a:lnTo>
                    <a:pt x="158742" y="342106"/>
                  </a:lnTo>
                  <a:lnTo>
                    <a:pt x="168570" y="335501"/>
                  </a:lnTo>
                  <a:lnTo>
                    <a:pt x="178563" y="328235"/>
                  </a:lnTo>
                  <a:lnTo>
                    <a:pt x="188690" y="320236"/>
                  </a:lnTo>
                  <a:lnTo>
                    <a:pt x="198595" y="311575"/>
                  </a:lnTo>
                  <a:lnTo>
                    <a:pt x="207631" y="302384"/>
                  </a:lnTo>
                  <a:lnTo>
                    <a:pt x="215511" y="292792"/>
                  </a:lnTo>
                  <a:lnTo>
                    <a:pt x="221951" y="282910"/>
                  </a:lnTo>
                  <a:lnTo>
                    <a:pt x="226529" y="272824"/>
                  </a:lnTo>
                  <a:lnTo>
                    <a:pt x="229193" y="262601"/>
                  </a:lnTo>
                  <a:lnTo>
                    <a:pt x="230032" y="252448"/>
                  </a:lnTo>
                  <a:lnTo>
                    <a:pt x="229091" y="242704"/>
                  </a:lnTo>
                  <a:lnTo>
                    <a:pt x="226561" y="233530"/>
                  </a:lnTo>
                  <a:lnTo>
                    <a:pt x="222254" y="225234"/>
                  </a:lnTo>
                  <a:lnTo>
                    <a:pt x="215557" y="218340"/>
                  </a:lnTo>
                  <a:lnTo>
                    <a:pt x="206357" y="213006"/>
                  </a:lnTo>
                  <a:lnTo>
                    <a:pt x="195282" y="209238"/>
                  </a:lnTo>
                  <a:lnTo>
                    <a:pt x="183400" y="207068"/>
                  </a:lnTo>
                  <a:lnTo>
                    <a:pt x="171408" y="206356"/>
                  </a:lnTo>
                  <a:lnTo>
                    <a:pt x="159444" y="207164"/>
                  </a:lnTo>
                  <a:lnTo>
                    <a:pt x="147279" y="209825"/>
                  </a:lnTo>
                  <a:lnTo>
                    <a:pt x="134772" y="214355"/>
                  </a:lnTo>
                  <a:lnTo>
                    <a:pt x="122067" y="220497"/>
                  </a:lnTo>
                  <a:lnTo>
                    <a:pt x="109523" y="227907"/>
                  </a:lnTo>
                  <a:lnTo>
                    <a:pt x="97340" y="236255"/>
                  </a:lnTo>
                  <a:lnTo>
                    <a:pt x="85545" y="245113"/>
                  </a:lnTo>
                  <a:lnTo>
                    <a:pt x="74091" y="253971"/>
                  </a:lnTo>
                  <a:lnTo>
                    <a:pt x="62919" y="262544"/>
                  </a:lnTo>
                  <a:lnTo>
                    <a:pt x="52413" y="270461"/>
                  </a:lnTo>
                  <a:lnTo>
                    <a:pt x="42373" y="277943"/>
                  </a:lnTo>
                  <a:lnTo>
                    <a:pt x="31913" y="285643"/>
                  </a:lnTo>
                  <a:lnTo>
                    <a:pt x="1935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001026" y="2672001"/>
            <a:ext cx="10529" cy="631711"/>
          </a:xfrm>
          <a:custGeom>
            <a:avLst/>
            <a:gdLst/>
            <a:ahLst/>
            <a:cxnLst/>
            <a:rect l="0" t="0" r="0" b="0"/>
            <a:pathLst>
              <a:path w="10529" h="631711">
                <a:moveTo>
                  <a:pt x="10528" y="0"/>
                </a:moveTo>
                <a:lnTo>
                  <a:pt x="4462" y="43197"/>
                </a:lnTo>
                <a:lnTo>
                  <a:pt x="7041" y="98197"/>
                </a:lnTo>
                <a:lnTo>
                  <a:pt x="2606" y="156607"/>
                </a:lnTo>
                <a:lnTo>
                  <a:pt x="515" y="219451"/>
                </a:lnTo>
                <a:lnTo>
                  <a:pt x="101" y="276925"/>
                </a:lnTo>
                <a:lnTo>
                  <a:pt x="20" y="333338"/>
                </a:lnTo>
                <a:lnTo>
                  <a:pt x="4" y="389541"/>
                </a:lnTo>
                <a:lnTo>
                  <a:pt x="1" y="445704"/>
                </a:lnTo>
                <a:lnTo>
                  <a:pt x="0" y="498998"/>
                </a:lnTo>
                <a:lnTo>
                  <a:pt x="0" y="559242"/>
                </a:lnTo>
                <a:lnTo>
                  <a:pt x="0" y="591313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480604" y="2335089"/>
            <a:ext cx="2120095" cy="1252155"/>
            <a:chOff x="3480604" y="2335089"/>
            <a:chExt cx="2120095" cy="1252155"/>
          </a:xfrm>
        </p:grpSpPr>
        <p:sp>
          <p:nvSpPr>
            <p:cNvPr id="32" name="Freeform 31"/>
            <p:cNvSpPr/>
            <p:nvPr/>
          </p:nvSpPr>
          <p:spPr>
            <a:xfrm>
              <a:off x="4274767" y="3293182"/>
              <a:ext cx="60051" cy="168457"/>
            </a:xfrm>
            <a:custGeom>
              <a:avLst/>
              <a:gdLst/>
              <a:ahLst/>
              <a:cxnLst/>
              <a:rect l="0" t="0" r="0" b="0"/>
              <a:pathLst>
                <a:path w="60051" h="168457">
                  <a:moveTo>
                    <a:pt x="42114" y="0"/>
                  </a:moveTo>
                  <a:lnTo>
                    <a:pt x="53292" y="11179"/>
                  </a:lnTo>
                  <a:lnTo>
                    <a:pt x="58780" y="29145"/>
                  </a:lnTo>
                  <a:lnTo>
                    <a:pt x="60050" y="52728"/>
                  </a:lnTo>
                  <a:lnTo>
                    <a:pt x="48260" y="114207"/>
                  </a:lnTo>
                  <a:lnTo>
                    <a:pt x="32756" y="1413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71309" y="2714115"/>
              <a:ext cx="300884" cy="586780"/>
            </a:xfrm>
            <a:custGeom>
              <a:avLst/>
              <a:gdLst/>
              <a:ahLst/>
              <a:cxnLst/>
              <a:rect l="0" t="0" r="0" b="0"/>
              <a:pathLst>
                <a:path w="300884" h="586780">
                  <a:moveTo>
                    <a:pt x="240453" y="0"/>
                  </a:moveTo>
                  <a:lnTo>
                    <a:pt x="189457" y="54114"/>
                  </a:lnTo>
                  <a:lnTo>
                    <a:pt x="144527" y="106649"/>
                  </a:lnTo>
                  <a:lnTo>
                    <a:pt x="103351" y="162009"/>
                  </a:lnTo>
                  <a:lnTo>
                    <a:pt x="72601" y="217745"/>
                  </a:lnTo>
                  <a:lnTo>
                    <a:pt x="40791" y="279361"/>
                  </a:lnTo>
                  <a:lnTo>
                    <a:pt x="23886" y="330518"/>
                  </a:lnTo>
                  <a:lnTo>
                    <a:pt x="6919" y="381551"/>
                  </a:lnTo>
                  <a:lnTo>
                    <a:pt x="0" y="444429"/>
                  </a:lnTo>
                  <a:lnTo>
                    <a:pt x="4223" y="507238"/>
                  </a:lnTo>
                  <a:lnTo>
                    <a:pt x="13019" y="529986"/>
                  </a:lnTo>
                  <a:lnTo>
                    <a:pt x="37730" y="563653"/>
                  </a:lnTo>
                  <a:lnTo>
                    <a:pt x="63793" y="580089"/>
                  </a:lnTo>
                  <a:lnTo>
                    <a:pt x="99332" y="586779"/>
                  </a:lnTo>
                  <a:lnTo>
                    <a:pt x="152092" y="580634"/>
                  </a:lnTo>
                  <a:lnTo>
                    <a:pt x="185416" y="570303"/>
                  </a:lnTo>
                  <a:lnTo>
                    <a:pt x="240151" y="531813"/>
                  </a:lnTo>
                  <a:lnTo>
                    <a:pt x="278555" y="483634"/>
                  </a:lnTo>
                  <a:lnTo>
                    <a:pt x="294377" y="452525"/>
                  </a:lnTo>
                  <a:lnTo>
                    <a:pt x="300883" y="409902"/>
                  </a:lnTo>
                  <a:lnTo>
                    <a:pt x="298287" y="397270"/>
                  </a:lnTo>
                  <a:lnTo>
                    <a:pt x="286044" y="376996"/>
                  </a:lnTo>
                  <a:lnTo>
                    <a:pt x="276696" y="370653"/>
                  </a:lnTo>
                  <a:lnTo>
                    <a:pt x="253831" y="363606"/>
                  </a:lnTo>
                  <a:lnTo>
                    <a:pt x="220240" y="365228"/>
                  </a:lnTo>
                  <a:lnTo>
                    <a:pt x="158531" y="390972"/>
                  </a:lnTo>
                  <a:lnTo>
                    <a:pt x="104709" y="431793"/>
                  </a:lnTo>
                  <a:lnTo>
                    <a:pt x="5094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80604" y="2335089"/>
              <a:ext cx="2120095" cy="1252155"/>
            </a:xfrm>
            <a:custGeom>
              <a:avLst/>
              <a:gdLst/>
              <a:ahLst/>
              <a:cxnLst/>
              <a:rect l="0" t="0" r="0" b="0"/>
              <a:pathLst>
                <a:path w="2120095" h="1252155">
                  <a:moveTo>
                    <a:pt x="1531158" y="136870"/>
                  </a:moveTo>
                  <a:lnTo>
                    <a:pt x="1468877" y="118912"/>
                  </a:lnTo>
                  <a:lnTo>
                    <a:pt x="1411707" y="102084"/>
                  </a:lnTo>
                  <a:lnTo>
                    <a:pt x="1364744" y="89518"/>
                  </a:lnTo>
                  <a:lnTo>
                    <a:pt x="1301364" y="79684"/>
                  </a:lnTo>
                  <a:lnTo>
                    <a:pt x="1249901" y="69883"/>
                  </a:lnTo>
                  <a:lnTo>
                    <a:pt x="1197608" y="59571"/>
                  </a:lnTo>
                  <a:lnTo>
                    <a:pt x="1139480" y="54695"/>
                  </a:lnTo>
                  <a:lnTo>
                    <a:pt x="1077803" y="53250"/>
                  </a:lnTo>
                  <a:lnTo>
                    <a:pt x="1015075" y="47233"/>
                  </a:lnTo>
                  <a:lnTo>
                    <a:pt x="952035" y="43631"/>
                  </a:lnTo>
                  <a:lnTo>
                    <a:pt x="888903" y="48152"/>
                  </a:lnTo>
                  <a:lnTo>
                    <a:pt x="825743" y="51312"/>
                  </a:lnTo>
                  <a:lnTo>
                    <a:pt x="780513" y="55170"/>
                  </a:lnTo>
                  <a:lnTo>
                    <a:pt x="733114" y="61955"/>
                  </a:lnTo>
                  <a:lnTo>
                    <a:pt x="684752" y="72769"/>
                  </a:lnTo>
                  <a:lnTo>
                    <a:pt x="639081" y="82254"/>
                  </a:lnTo>
                  <a:lnTo>
                    <a:pt x="595386" y="91540"/>
                  </a:lnTo>
                  <a:lnTo>
                    <a:pt x="552569" y="103465"/>
                  </a:lnTo>
                  <a:lnTo>
                    <a:pt x="510143" y="116564"/>
                  </a:lnTo>
                  <a:lnTo>
                    <a:pt x="446796" y="137093"/>
                  </a:lnTo>
                  <a:lnTo>
                    <a:pt x="386693" y="161113"/>
                  </a:lnTo>
                  <a:lnTo>
                    <a:pt x="331840" y="190456"/>
                  </a:lnTo>
                  <a:lnTo>
                    <a:pt x="278542" y="221378"/>
                  </a:lnTo>
                  <a:lnTo>
                    <a:pt x="228826" y="252766"/>
                  </a:lnTo>
                  <a:lnTo>
                    <a:pt x="170104" y="294814"/>
                  </a:lnTo>
                  <a:lnTo>
                    <a:pt x="115785" y="338085"/>
                  </a:lnTo>
                  <a:lnTo>
                    <a:pt x="66866" y="398620"/>
                  </a:lnTo>
                  <a:lnTo>
                    <a:pt x="29517" y="460866"/>
                  </a:lnTo>
                  <a:lnTo>
                    <a:pt x="8553" y="516752"/>
                  </a:lnTo>
                  <a:lnTo>
                    <a:pt x="0" y="559303"/>
                  </a:lnTo>
                  <a:lnTo>
                    <a:pt x="5004" y="621044"/>
                  </a:lnTo>
                  <a:lnTo>
                    <a:pt x="19615" y="681972"/>
                  </a:lnTo>
                  <a:lnTo>
                    <a:pt x="38745" y="742547"/>
                  </a:lnTo>
                  <a:lnTo>
                    <a:pt x="72723" y="799510"/>
                  </a:lnTo>
                  <a:lnTo>
                    <a:pt x="115412" y="852722"/>
                  </a:lnTo>
                  <a:lnTo>
                    <a:pt x="173473" y="915971"/>
                  </a:lnTo>
                  <a:lnTo>
                    <a:pt x="236196" y="979149"/>
                  </a:lnTo>
                  <a:lnTo>
                    <a:pt x="291920" y="1023459"/>
                  </a:lnTo>
                  <a:lnTo>
                    <a:pt x="345564" y="1058222"/>
                  </a:lnTo>
                  <a:lnTo>
                    <a:pt x="401221" y="1094855"/>
                  </a:lnTo>
                  <a:lnTo>
                    <a:pt x="457275" y="1125835"/>
                  </a:lnTo>
                  <a:lnTo>
                    <a:pt x="513408" y="1154484"/>
                  </a:lnTo>
                  <a:lnTo>
                    <a:pt x="576792" y="1181503"/>
                  </a:lnTo>
                  <a:lnTo>
                    <a:pt x="638705" y="1202438"/>
                  </a:lnTo>
                  <a:lnTo>
                    <a:pt x="689610" y="1218835"/>
                  </a:lnTo>
                  <a:lnTo>
                    <a:pt x="738618" y="1231102"/>
                  </a:lnTo>
                  <a:lnTo>
                    <a:pt x="785894" y="1239026"/>
                  </a:lnTo>
                  <a:lnTo>
                    <a:pt x="840066" y="1244494"/>
                  </a:lnTo>
                  <a:lnTo>
                    <a:pt x="897451" y="1250403"/>
                  </a:lnTo>
                  <a:lnTo>
                    <a:pt x="951499" y="1252154"/>
                  </a:lnTo>
                  <a:lnTo>
                    <a:pt x="1007677" y="1249553"/>
                  </a:lnTo>
                  <a:lnTo>
                    <a:pt x="1065657" y="1244493"/>
                  </a:lnTo>
                  <a:lnTo>
                    <a:pt x="1119881" y="1239874"/>
                  </a:lnTo>
                  <a:lnTo>
                    <a:pt x="1176111" y="1234216"/>
                  </a:lnTo>
                  <a:lnTo>
                    <a:pt x="1237226" y="1229420"/>
                  </a:lnTo>
                  <a:lnTo>
                    <a:pt x="1296667" y="1220590"/>
                  </a:lnTo>
                  <a:lnTo>
                    <a:pt x="1354445" y="1210565"/>
                  </a:lnTo>
                  <a:lnTo>
                    <a:pt x="1416017" y="1200186"/>
                  </a:lnTo>
                  <a:lnTo>
                    <a:pt x="1478715" y="1189702"/>
                  </a:lnTo>
                  <a:lnTo>
                    <a:pt x="1538626" y="1179186"/>
                  </a:lnTo>
                  <a:lnTo>
                    <a:pt x="1596541" y="1165542"/>
                  </a:lnTo>
                  <a:lnTo>
                    <a:pt x="1655036" y="1146681"/>
                  </a:lnTo>
                  <a:lnTo>
                    <a:pt x="1709412" y="1126275"/>
                  </a:lnTo>
                  <a:lnTo>
                    <a:pt x="1759449" y="1105411"/>
                  </a:lnTo>
                  <a:lnTo>
                    <a:pt x="1818277" y="1077400"/>
                  </a:lnTo>
                  <a:lnTo>
                    <a:pt x="1881024" y="1040931"/>
                  </a:lnTo>
                  <a:lnTo>
                    <a:pt x="1940702" y="989496"/>
                  </a:lnTo>
                  <a:lnTo>
                    <a:pt x="1999257" y="926492"/>
                  </a:lnTo>
                  <a:lnTo>
                    <a:pt x="2044573" y="870744"/>
                  </a:lnTo>
                  <a:lnTo>
                    <a:pt x="2074587" y="811670"/>
                  </a:lnTo>
                  <a:lnTo>
                    <a:pt x="2101517" y="752591"/>
                  </a:lnTo>
                  <a:lnTo>
                    <a:pt x="2117412" y="692428"/>
                  </a:lnTo>
                  <a:lnTo>
                    <a:pt x="2120094" y="638244"/>
                  </a:lnTo>
                  <a:lnTo>
                    <a:pt x="2119453" y="582481"/>
                  </a:lnTo>
                  <a:lnTo>
                    <a:pt x="2109275" y="529525"/>
                  </a:lnTo>
                  <a:lnTo>
                    <a:pt x="2090410" y="479334"/>
                  </a:lnTo>
                  <a:lnTo>
                    <a:pt x="2062984" y="424360"/>
                  </a:lnTo>
                  <a:lnTo>
                    <a:pt x="2024985" y="371560"/>
                  </a:lnTo>
                  <a:lnTo>
                    <a:pt x="1972051" y="315088"/>
                  </a:lnTo>
                  <a:lnTo>
                    <a:pt x="1919762" y="265487"/>
                  </a:lnTo>
                  <a:lnTo>
                    <a:pt x="1858783" y="221547"/>
                  </a:lnTo>
                  <a:lnTo>
                    <a:pt x="1796479" y="180243"/>
                  </a:lnTo>
                  <a:lnTo>
                    <a:pt x="1740403" y="154661"/>
                  </a:lnTo>
                  <a:lnTo>
                    <a:pt x="1685053" y="126544"/>
                  </a:lnTo>
                  <a:lnTo>
                    <a:pt x="1624720" y="102875"/>
                  </a:lnTo>
                  <a:lnTo>
                    <a:pt x="1561220" y="81044"/>
                  </a:lnTo>
                  <a:lnTo>
                    <a:pt x="1514883" y="66825"/>
                  </a:lnTo>
                  <a:lnTo>
                    <a:pt x="1466993" y="55826"/>
                  </a:lnTo>
                  <a:lnTo>
                    <a:pt x="1419582" y="45869"/>
                  </a:lnTo>
                  <a:lnTo>
                    <a:pt x="1375114" y="33644"/>
                  </a:lnTo>
                  <a:lnTo>
                    <a:pt x="1325715" y="26651"/>
                  </a:lnTo>
                  <a:lnTo>
                    <a:pt x="1272564" y="22373"/>
                  </a:lnTo>
                  <a:lnTo>
                    <a:pt x="1217745" y="16573"/>
                  </a:lnTo>
                  <a:lnTo>
                    <a:pt x="1168426" y="13215"/>
                  </a:lnTo>
                  <a:lnTo>
                    <a:pt x="1110556" y="8205"/>
                  </a:lnTo>
                  <a:lnTo>
                    <a:pt x="10679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242942" y="147398"/>
            <a:ext cx="7021929" cy="631711"/>
            <a:chOff x="1242942" y="147398"/>
            <a:chExt cx="7021929" cy="631711"/>
          </a:xfrm>
        </p:grpSpPr>
        <p:sp>
          <p:nvSpPr>
            <p:cNvPr id="2" name="Freeform 1"/>
            <p:cNvSpPr/>
            <p:nvPr/>
          </p:nvSpPr>
          <p:spPr>
            <a:xfrm>
              <a:off x="1242942" y="147398"/>
              <a:ext cx="252105" cy="473784"/>
            </a:xfrm>
            <a:custGeom>
              <a:avLst/>
              <a:gdLst/>
              <a:ahLst/>
              <a:cxnLst/>
              <a:rect l="0" t="0" r="0" b="0"/>
              <a:pathLst>
                <a:path w="252105" h="473784">
                  <a:moveTo>
                    <a:pt x="94177" y="473783"/>
                  </a:moveTo>
                  <a:lnTo>
                    <a:pt x="88376" y="467781"/>
                  </a:lnTo>
                  <a:lnTo>
                    <a:pt x="83452" y="460936"/>
                  </a:lnTo>
                  <a:lnTo>
                    <a:pt x="78949" y="452544"/>
                  </a:lnTo>
                  <a:lnTo>
                    <a:pt x="74729" y="442744"/>
                  </a:lnTo>
                  <a:lnTo>
                    <a:pt x="70715" y="431781"/>
                  </a:lnTo>
                  <a:lnTo>
                    <a:pt x="66853" y="419925"/>
                  </a:lnTo>
                  <a:lnTo>
                    <a:pt x="63101" y="407574"/>
                  </a:lnTo>
                  <a:lnTo>
                    <a:pt x="59426" y="395226"/>
                  </a:lnTo>
                  <a:lnTo>
                    <a:pt x="55803" y="383151"/>
                  </a:lnTo>
                  <a:lnTo>
                    <a:pt x="52218" y="371419"/>
                  </a:lnTo>
                  <a:lnTo>
                    <a:pt x="48657" y="360002"/>
                  </a:lnTo>
                  <a:lnTo>
                    <a:pt x="45113" y="348833"/>
                  </a:lnTo>
                  <a:lnTo>
                    <a:pt x="41581" y="337687"/>
                  </a:lnTo>
                  <a:lnTo>
                    <a:pt x="38056" y="326203"/>
                  </a:lnTo>
                  <a:lnTo>
                    <a:pt x="34536" y="314211"/>
                  </a:lnTo>
                  <a:lnTo>
                    <a:pt x="31020" y="301715"/>
                  </a:lnTo>
                  <a:lnTo>
                    <a:pt x="27505" y="288793"/>
                  </a:lnTo>
                  <a:lnTo>
                    <a:pt x="23993" y="275549"/>
                  </a:lnTo>
                  <a:lnTo>
                    <a:pt x="20481" y="262231"/>
                  </a:lnTo>
                  <a:lnTo>
                    <a:pt x="16971" y="249218"/>
                  </a:lnTo>
                  <a:lnTo>
                    <a:pt x="13465" y="236684"/>
                  </a:lnTo>
                  <a:lnTo>
                    <a:pt x="10127" y="224472"/>
                  </a:lnTo>
                  <a:lnTo>
                    <a:pt x="7266" y="212199"/>
                  </a:lnTo>
                  <a:lnTo>
                    <a:pt x="5009" y="199642"/>
                  </a:lnTo>
                  <a:lnTo>
                    <a:pt x="3325" y="186750"/>
                  </a:lnTo>
                  <a:lnTo>
                    <a:pt x="2112" y="173555"/>
                  </a:lnTo>
                  <a:lnTo>
                    <a:pt x="1258" y="160119"/>
                  </a:lnTo>
                  <a:lnTo>
                    <a:pt x="667" y="146501"/>
                  </a:lnTo>
                  <a:lnTo>
                    <a:pt x="262" y="132753"/>
                  </a:lnTo>
                  <a:lnTo>
                    <a:pt x="0" y="118923"/>
                  </a:lnTo>
                  <a:lnTo>
                    <a:pt x="333" y="105365"/>
                  </a:lnTo>
                  <a:lnTo>
                    <a:pt x="2152" y="92714"/>
                  </a:lnTo>
                  <a:lnTo>
                    <a:pt x="5828" y="81248"/>
                  </a:lnTo>
                  <a:lnTo>
                    <a:pt x="11248" y="71075"/>
                  </a:lnTo>
                  <a:lnTo>
                    <a:pt x="18100" y="62306"/>
                  </a:lnTo>
                  <a:lnTo>
                    <a:pt x="26042" y="54851"/>
                  </a:lnTo>
                  <a:lnTo>
                    <a:pt x="34780" y="48488"/>
                  </a:lnTo>
                  <a:lnTo>
                    <a:pt x="44082" y="42964"/>
                  </a:lnTo>
                  <a:lnTo>
                    <a:pt x="53786" y="38055"/>
                  </a:lnTo>
                  <a:lnTo>
                    <a:pt x="64097" y="33586"/>
                  </a:lnTo>
                  <a:lnTo>
                    <a:pt x="75542" y="29423"/>
                  </a:lnTo>
                  <a:lnTo>
                    <a:pt x="88322" y="25471"/>
                  </a:lnTo>
                  <a:lnTo>
                    <a:pt x="102330" y="21663"/>
                  </a:lnTo>
                  <a:lnTo>
                    <a:pt x="117337" y="17953"/>
                  </a:lnTo>
                  <a:lnTo>
                    <a:pt x="133097" y="14314"/>
                  </a:lnTo>
                  <a:lnTo>
                    <a:pt x="149238" y="10887"/>
                  </a:lnTo>
                  <a:lnTo>
                    <a:pt x="165293" y="7966"/>
                  </a:lnTo>
                  <a:lnTo>
                    <a:pt x="181000" y="5670"/>
                  </a:lnTo>
                  <a:lnTo>
                    <a:pt x="195897" y="3955"/>
                  </a:lnTo>
                  <a:lnTo>
                    <a:pt x="210792" y="2536"/>
                  </a:lnTo>
                  <a:lnTo>
                    <a:pt x="228110" y="1289"/>
                  </a:lnTo>
                  <a:lnTo>
                    <a:pt x="2521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3948" y="42113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81" y="8616"/>
                  </a:lnTo>
                  <a:lnTo>
                    <a:pt x="119273" y="11656"/>
                  </a:lnTo>
                  <a:lnTo>
                    <a:pt x="108110" y="14821"/>
                  </a:lnTo>
                  <a:lnTo>
                    <a:pt x="96905" y="18085"/>
                  </a:lnTo>
                  <a:lnTo>
                    <a:pt x="85793" y="21423"/>
                  </a:lnTo>
                  <a:lnTo>
                    <a:pt x="74808" y="24815"/>
                  </a:lnTo>
                  <a:lnTo>
                    <a:pt x="63947" y="28239"/>
                  </a:lnTo>
                  <a:lnTo>
                    <a:pt x="53255" y="31533"/>
                  </a:lnTo>
                  <a:lnTo>
                    <a:pt x="41582" y="34715"/>
                  </a:lnTo>
                  <a:lnTo>
                    <a:pt x="25665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16103" y="47378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0"/>
                  </a:lnTo>
                  <a:lnTo>
                    <a:pt x="0" y="85442"/>
                  </a:lnTo>
                  <a:lnTo>
                    <a:pt x="0" y="99596"/>
                  </a:lnTo>
                  <a:lnTo>
                    <a:pt x="0" y="118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4518" y="3369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445871"/>
              <a:ext cx="147400" cy="164782"/>
            </a:xfrm>
            <a:custGeom>
              <a:avLst/>
              <a:gdLst/>
              <a:ahLst/>
              <a:cxnLst/>
              <a:rect l="0" t="0" r="0" b="0"/>
              <a:pathLst>
                <a:path w="147400" h="164782">
                  <a:moveTo>
                    <a:pt x="0" y="17382"/>
                  </a:moveTo>
                  <a:lnTo>
                    <a:pt x="2866" y="26318"/>
                  </a:lnTo>
                  <a:lnTo>
                    <a:pt x="5008" y="35945"/>
                  </a:lnTo>
                  <a:lnTo>
                    <a:pt x="6616" y="47228"/>
                  </a:lnTo>
                  <a:lnTo>
                    <a:pt x="7969" y="59722"/>
                  </a:lnTo>
                  <a:lnTo>
                    <a:pt x="9466" y="72554"/>
                  </a:lnTo>
                  <a:lnTo>
                    <a:pt x="11312" y="85177"/>
                  </a:lnTo>
                  <a:lnTo>
                    <a:pt x="13380" y="97560"/>
                  </a:lnTo>
                  <a:lnTo>
                    <a:pt x="15312" y="110003"/>
                  </a:lnTo>
                  <a:lnTo>
                    <a:pt x="16878" y="122629"/>
                  </a:lnTo>
                  <a:lnTo>
                    <a:pt x="17007" y="132922"/>
                  </a:lnTo>
                  <a:lnTo>
                    <a:pt x="15046" y="137084"/>
                  </a:lnTo>
                  <a:lnTo>
                    <a:pt x="12291" y="135251"/>
                  </a:lnTo>
                  <a:lnTo>
                    <a:pt x="9449" y="128942"/>
                  </a:lnTo>
                  <a:lnTo>
                    <a:pt x="6952" y="119340"/>
                  </a:lnTo>
                  <a:lnTo>
                    <a:pt x="4963" y="107338"/>
                  </a:lnTo>
                  <a:lnTo>
                    <a:pt x="3473" y="93782"/>
                  </a:lnTo>
                  <a:lnTo>
                    <a:pt x="2396" y="79490"/>
                  </a:lnTo>
                  <a:lnTo>
                    <a:pt x="1646" y="64974"/>
                  </a:lnTo>
                  <a:lnTo>
                    <a:pt x="1466" y="50793"/>
                  </a:lnTo>
                  <a:lnTo>
                    <a:pt x="2402" y="37643"/>
                  </a:lnTo>
                  <a:lnTo>
                    <a:pt x="4672" y="25811"/>
                  </a:lnTo>
                  <a:lnTo>
                    <a:pt x="8503" y="15713"/>
                  </a:lnTo>
                  <a:lnTo>
                    <a:pt x="14280" y="8050"/>
                  </a:lnTo>
                  <a:lnTo>
                    <a:pt x="22015" y="2975"/>
                  </a:lnTo>
                  <a:lnTo>
                    <a:pt x="31106" y="345"/>
                  </a:lnTo>
                  <a:lnTo>
                    <a:pt x="40578" y="0"/>
                  </a:lnTo>
                  <a:lnTo>
                    <a:pt x="49829" y="1616"/>
                  </a:lnTo>
                  <a:lnTo>
                    <a:pt x="58646" y="4780"/>
                  </a:lnTo>
                  <a:lnTo>
                    <a:pt x="67020" y="9104"/>
                  </a:lnTo>
                  <a:lnTo>
                    <a:pt x="75020" y="14264"/>
                  </a:lnTo>
                  <a:lnTo>
                    <a:pt x="82731" y="20012"/>
                  </a:lnTo>
                  <a:lnTo>
                    <a:pt x="90230" y="26169"/>
                  </a:lnTo>
                  <a:lnTo>
                    <a:pt x="97575" y="32611"/>
                  </a:lnTo>
                  <a:lnTo>
                    <a:pt x="104645" y="39411"/>
                  </a:lnTo>
                  <a:lnTo>
                    <a:pt x="111168" y="46815"/>
                  </a:lnTo>
                  <a:lnTo>
                    <a:pt x="117036" y="54916"/>
                  </a:lnTo>
                  <a:lnTo>
                    <a:pt x="122298" y="63815"/>
                  </a:lnTo>
                  <a:lnTo>
                    <a:pt x="127067" y="73700"/>
                  </a:lnTo>
                  <a:lnTo>
                    <a:pt x="131456" y="84571"/>
                  </a:lnTo>
                  <a:lnTo>
                    <a:pt x="135418" y="96257"/>
                  </a:lnTo>
                  <a:lnTo>
                    <a:pt x="139129" y="109966"/>
                  </a:lnTo>
                  <a:lnTo>
                    <a:pt x="142918" y="130254"/>
                  </a:lnTo>
                  <a:lnTo>
                    <a:pt x="147399" y="164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9804" y="188235"/>
              <a:ext cx="160083" cy="430067"/>
            </a:xfrm>
            <a:custGeom>
              <a:avLst/>
              <a:gdLst/>
              <a:ahLst/>
              <a:cxnLst/>
              <a:rect l="0" t="0" r="0" b="0"/>
              <a:pathLst>
                <a:path w="160083" h="430067">
                  <a:moveTo>
                    <a:pt x="107439" y="359246"/>
                  </a:moveTo>
                  <a:lnTo>
                    <a:pt x="107372" y="347578"/>
                  </a:lnTo>
                  <a:lnTo>
                    <a:pt x="106732" y="337090"/>
                  </a:lnTo>
                  <a:lnTo>
                    <a:pt x="105426" y="326797"/>
                  </a:lnTo>
                  <a:lnTo>
                    <a:pt x="103221" y="316841"/>
                  </a:lnTo>
                  <a:lnTo>
                    <a:pt x="99608" y="307794"/>
                  </a:lnTo>
                  <a:lnTo>
                    <a:pt x="94435" y="299920"/>
                  </a:lnTo>
                  <a:lnTo>
                    <a:pt x="87860" y="293489"/>
                  </a:lnTo>
                  <a:lnTo>
                    <a:pt x="80160" y="288920"/>
                  </a:lnTo>
                  <a:lnTo>
                    <a:pt x="71617" y="286264"/>
                  </a:lnTo>
                  <a:lnTo>
                    <a:pt x="62629" y="285429"/>
                  </a:lnTo>
                  <a:lnTo>
                    <a:pt x="53684" y="286374"/>
                  </a:lnTo>
                  <a:lnTo>
                    <a:pt x="45049" y="288898"/>
                  </a:lnTo>
                  <a:lnTo>
                    <a:pt x="36947" y="292862"/>
                  </a:lnTo>
                  <a:lnTo>
                    <a:pt x="29652" y="298262"/>
                  </a:lnTo>
                  <a:lnTo>
                    <a:pt x="23227" y="304966"/>
                  </a:lnTo>
                  <a:lnTo>
                    <a:pt x="17572" y="312737"/>
                  </a:lnTo>
                  <a:lnTo>
                    <a:pt x="12531" y="321323"/>
                  </a:lnTo>
                  <a:lnTo>
                    <a:pt x="7960" y="330505"/>
                  </a:lnTo>
                  <a:lnTo>
                    <a:pt x="4058" y="340110"/>
                  </a:lnTo>
                  <a:lnTo>
                    <a:pt x="1341" y="350011"/>
                  </a:lnTo>
                  <a:lnTo>
                    <a:pt x="0" y="360114"/>
                  </a:lnTo>
                  <a:lnTo>
                    <a:pt x="83" y="370356"/>
                  </a:lnTo>
                  <a:lnTo>
                    <a:pt x="1659" y="380693"/>
                  </a:lnTo>
                  <a:lnTo>
                    <a:pt x="4615" y="391083"/>
                  </a:lnTo>
                  <a:lnTo>
                    <a:pt x="8870" y="401179"/>
                  </a:lnTo>
                  <a:lnTo>
                    <a:pt x="14468" y="410353"/>
                  </a:lnTo>
                  <a:lnTo>
                    <a:pt x="21304" y="418323"/>
                  </a:lnTo>
                  <a:lnTo>
                    <a:pt x="29164" y="424656"/>
                  </a:lnTo>
                  <a:lnTo>
                    <a:pt x="37810" y="428630"/>
                  </a:lnTo>
                  <a:lnTo>
                    <a:pt x="47027" y="430066"/>
                  </a:lnTo>
                  <a:lnTo>
                    <a:pt x="56486" y="428928"/>
                  </a:lnTo>
                  <a:lnTo>
                    <a:pt x="65756" y="425056"/>
                  </a:lnTo>
                  <a:lnTo>
                    <a:pt x="74614" y="418639"/>
                  </a:lnTo>
                  <a:lnTo>
                    <a:pt x="82866" y="410112"/>
                  </a:lnTo>
                  <a:lnTo>
                    <a:pt x="90262" y="399964"/>
                  </a:lnTo>
                  <a:lnTo>
                    <a:pt x="96756" y="388632"/>
                  </a:lnTo>
                  <a:lnTo>
                    <a:pt x="102457" y="376620"/>
                  </a:lnTo>
                  <a:lnTo>
                    <a:pt x="107528" y="364492"/>
                  </a:lnTo>
                  <a:lnTo>
                    <a:pt x="112125" y="352552"/>
                  </a:lnTo>
                  <a:lnTo>
                    <a:pt x="116214" y="340570"/>
                  </a:lnTo>
                  <a:lnTo>
                    <a:pt x="119589" y="327918"/>
                  </a:lnTo>
                  <a:lnTo>
                    <a:pt x="122193" y="314289"/>
                  </a:lnTo>
                  <a:lnTo>
                    <a:pt x="124112" y="299692"/>
                  </a:lnTo>
                  <a:lnTo>
                    <a:pt x="125484" y="284282"/>
                  </a:lnTo>
                  <a:lnTo>
                    <a:pt x="126443" y="268239"/>
                  </a:lnTo>
                  <a:lnTo>
                    <a:pt x="127106" y="251567"/>
                  </a:lnTo>
                  <a:lnTo>
                    <a:pt x="127558" y="234090"/>
                  </a:lnTo>
                  <a:lnTo>
                    <a:pt x="127866" y="215783"/>
                  </a:lnTo>
                  <a:lnTo>
                    <a:pt x="128073" y="196915"/>
                  </a:lnTo>
                  <a:lnTo>
                    <a:pt x="128213" y="177942"/>
                  </a:lnTo>
                  <a:lnTo>
                    <a:pt x="128302" y="159142"/>
                  </a:lnTo>
                  <a:lnTo>
                    <a:pt x="128192" y="140602"/>
                  </a:lnTo>
                  <a:lnTo>
                    <a:pt x="127586" y="122314"/>
                  </a:lnTo>
                  <a:lnTo>
                    <a:pt x="126361" y="104243"/>
                  </a:lnTo>
                  <a:lnTo>
                    <a:pt x="124554" y="86666"/>
                  </a:lnTo>
                  <a:lnTo>
                    <a:pt x="122270" y="70156"/>
                  </a:lnTo>
                  <a:lnTo>
                    <a:pt x="119622" y="54937"/>
                  </a:lnTo>
                  <a:lnTo>
                    <a:pt x="116709" y="40920"/>
                  </a:lnTo>
                  <a:lnTo>
                    <a:pt x="113609" y="27884"/>
                  </a:lnTo>
                  <a:lnTo>
                    <a:pt x="110364" y="15637"/>
                  </a:lnTo>
                  <a:lnTo>
                    <a:pt x="106552" y="5514"/>
                  </a:lnTo>
                  <a:lnTo>
                    <a:pt x="102095" y="107"/>
                  </a:lnTo>
                  <a:lnTo>
                    <a:pt x="97984" y="0"/>
                  </a:lnTo>
                  <a:lnTo>
                    <a:pt x="94671" y="4207"/>
                  </a:lnTo>
                  <a:lnTo>
                    <a:pt x="92186" y="11549"/>
                  </a:lnTo>
                  <a:lnTo>
                    <a:pt x="90560" y="21398"/>
                  </a:lnTo>
                  <a:lnTo>
                    <a:pt x="89941" y="33680"/>
                  </a:lnTo>
                  <a:lnTo>
                    <a:pt x="90316" y="48171"/>
                  </a:lnTo>
                  <a:lnTo>
                    <a:pt x="91539" y="64315"/>
                  </a:lnTo>
                  <a:lnTo>
                    <a:pt x="93426" y="81380"/>
                  </a:lnTo>
                  <a:lnTo>
                    <a:pt x="95805" y="98868"/>
                  </a:lnTo>
                  <a:lnTo>
                    <a:pt x="98536" y="116680"/>
                  </a:lnTo>
                  <a:lnTo>
                    <a:pt x="101515" y="135005"/>
                  </a:lnTo>
                  <a:lnTo>
                    <a:pt x="104665" y="153916"/>
                  </a:lnTo>
                  <a:lnTo>
                    <a:pt x="107932" y="173041"/>
                  </a:lnTo>
                  <a:lnTo>
                    <a:pt x="111279" y="191661"/>
                  </a:lnTo>
                  <a:lnTo>
                    <a:pt x="114679" y="209415"/>
                  </a:lnTo>
                  <a:lnTo>
                    <a:pt x="118115" y="226440"/>
                  </a:lnTo>
                  <a:lnTo>
                    <a:pt x="121576" y="243173"/>
                  </a:lnTo>
                  <a:lnTo>
                    <a:pt x="125052" y="259904"/>
                  </a:lnTo>
                  <a:lnTo>
                    <a:pt x="128540" y="276430"/>
                  </a:lnTo>
                  <a:lnTo>
                    <a:pt x="132035" y="292161"/>
                  </a:lnTo>
                  <a:lnTo>
                    <a:pt x="135535" y="306820"/>
                  </a:lnTo>
                  <a:lnTo>
                    <a:pt x="139038" y="320445"/>
                  </a:lnTo>
                  <a:lnTo>
                    <a:pt x="142543" y="333210"/>
                  </a:lnTo>
                  <a:lnTo>
                    <a:pt x="146045" y="345301"/>
                  </a:lnTo>
                  <a:lnTo>
                    <a:pt x="149392" y="356443"/>
                  </a:lnTo>
                  <a:lnTo>
                    <a:pt x="152615" y="366988"/>
                  </a:lnTo>
                  <a:lnTo>
                    <a:pt x="155998" y="377866"/>
                  </a:lnTo>
                  <a:lnTo>
                    <a:pt x="160082" y="390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85356" y="252683"/>
              <a:ext cx="36199" cy="347442"/>
            </a:xfrm>
            <a:custGeom>
              <a:avLst/>
              <a:gdLst/>
              <a:ahLst/>
              <a:cxnLst/>
              <a:rect l="0" t="0" r="0" b="0"/>
              <a:pathLst>
                <a:path w="36199" h="347442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6" y="71948"/>
                  </a:lnTo>
                  <a:lnTo>
                    <a:pt x="3003" y="87809"/>
                  </a:lnTo>
                  <a:lnTo>
                    <a:pt x="4178" y="104197"/>
                  </a:lnTo>
                  <a:lnTo>
                    <a:pt x="5817" y="120955"/>
                  </a:lnTo>
                  <a:lnTo>
                    <a:pt x="7917" y="137967"/>
                  </a:lnTo>
                  <a:lnTo>
                    <a:pt x="10405" y="155153"/>
                  </a:lnTo>
                  <a:lnTo>
                    <a:pt x="13189" y="172458"/>
                  </a:lnTo>
                  <a:lnTo>
                    <a:pt x="16024" y="189842"/>
                  </a:lnTo>
                  <a:lnTo>
                    <a:pt x="18541" y="207281"/>
                  </a:lnTo>
                  <a:lnTo>
                    <a:pt x="20568" y="224746"/>
                  </a:lnTo>
                  <a:lnTo>
                    <a:pt x="22267" y="241899"/>
                  </a:lnTo>
                  <a:lnTo>
                    <a:pt x="24021" y="258117"/>
                  </a:lnTo>
                  <a:lnTo>
                    <a:pt x="26051" y="273132"/>
                  </a:lnTo>
                  <a:lnTo>
                    <a:pt x="28257" y="286943"/>
                  </a:lnTo>
                  <a:lnTo>
                    <a:pt x="30516" y="301205"/>
                  </a:lnTo>
                  <a:lnTo>
                    <a:pt x="33031" y="319406"/>
                  </a:lnTo>
                  <a:lnTo>
                    <a:pt x="3619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4683" y="410611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204502" y="5800"/>
                  </a:lnTo>
                  <a:lnTo>
                    <a:pt x="197017" y="10725"/>
                  </a:lnTo>
                  <a:lnTo>
                    <a:pt x="187328" y="15227"/>
                  </a:lnTo>
                  <a:lnTo>
                    <a:pt x="175668" y="19448"/>
                  </a:lnTo>
                  <a:lnTo>
                    <a:pt x="162389" y="23462"/>
                  </a:lnTo>
                  <a:lnTo>
                    <a:pt x="147866" y="27319"/>
                  </a:lnTo>
                  <a:lnTo>
                    <a:pt x="132592" y="30898"/>
                  </a:lnTo>
                  <a:lnTo>
                    <a:pt x="117136" y="33925"/>
                  </a:lnTo>
                  <a:lnTo>
                    <a:pt x="101830" y="36299"/>
                  </a:lnTo>
                  <a:lnTo>
                    <a:pt x="86948" y="38232"/>
                  </a:lnTo>
                  <a:lnTo>
                    <a:pt x="72794" y="40144"/>
                  </a:lnTo>
                  <a:lnTo>
                    <a:pt x="59467" y="42281"/>
                  </a:lnTo>
                  <a:lnTo>
                    <a:pt x="47142" y="44557"/>
                  </a:lnTo>
                  <a:lnTo>
                    <a:pt x="34856" y="46872"/>
                  </a:lnTo>
                  <a:lnTo>
                    <a:pt x="20411" y="4943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7367" y="200041"/>
              <a:ext cx="368499" cy="390365"/>
            </a:xfrm>
            <a:custGeom>
              <a:avLst/>
              <a:gdLst/>
              <a:ahLst/>
              <a:cxnLst/>
              <a:rect l="0" t="0" r="0" b="0"/>
              <a:pathLst>
                <a:path w="368499" h="390365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69"/>
                  </a:lnTo>
                  <a:lnTo>
                    <a:pt x="3864" y="57925"/>
                  </a:lnTo>
                  <a:lnTo>
                    <a:pt x="6181" y="72453"/>
                  </a:lnTo>
                  <a:lnTo>
                    <a:pt x="8842" y="86280"/>
                  </a:lnTo>
                  <a:lnTo>
                    <a:pt x="11593" y="99838"/>
                  </a:lnTo>
                  <a:lnTo>
                    <a:pt x="14052" y="114146"/>
                  </a:lnTo>
                  <a:lnTo>
                    <a:pt x="16039" y="129733"/>
                  </a:lnTo>
                  <a:lnTo>
                    <a:pt x="17710" y="146474"/>
                  </a:lnTo>
                  <a:lnTo>
                    <a:pt x="19446" y="163869"/>
                  </a:lnTo>
                  <a:lnTo>
                    <a:pt x="21464" y="181534"/>
                  </a:lnTo>
                  <a:lnTo>
                    <a:pt x="23651" y="199108"/>
                  </a:lnTo>
                  <a:lnTo>
                    <a:pt x="25667" y="216200"/>
                  </a:lnTo>
                  <a:lnTo>
                    <a:pt x="27320" y="232653"/>
                  </a:lnTo>
                  <a:lnTo>
                    <a:pt x="28582" y="248496"/>
                  </a:lnTo>
                  <a:lnTo>
                    <a:pt x="29504" y="263834"/>
                  </a:lnTo>
                  <a:lnTo>
                    <a:pt x="30159" y="278788"/>
                  </a:lnTo>
                  <a:lnTo>
                    <a:pt x="30615" y="293460"/>
                  </a:lnTo>
                  <a:lnTo>
                    <a:pt x="30929" y="307932"/>
                  </a:lnTo>
                  <a:lnTo>
                    <a:pt x="31132" y="322236"/>
                  </a:lnTo>
                  <a:lnTo>
                    <a:pt x="30825" y="335279"/>
                  </a:lnTo>
                  <a:lnTo>
                    <a:pt x="29378" y="343372"/>
                  </a:lnTo>
                  <a:lnTo>
                    <a:pt x="27247" y="344062"/>
                  </a:lnTo>
                  <a:lnTo>
                    <a:pt x="25387" y="339006"/>
                  </a:lnTo>
                  <a:lnTo>
                    <a:pt x="24186" y="330292"/>
                  </a:lnTo>
                  <a:lnTo>
                    <a:pt x="23876" y="319787"/>
                  </a:lnTo>
                  <a:lnTo>
                    <a:pt x="24477" y="308617"/>
                  </a:lnTo>
                  <a:lnTo>
                    <a:pt x="25860" y="297153"/>
                  </a:lnTo>
                  <a:lnTo>
                    <a:pt x="27860" y="285299"/>
                  </a:lnTo>
                  <a:lnTo>
                    <a:pt x="30321" y="272990"/>
                  </a:lnTo>
                  <a:lnTo>
                    <a:pt x="33279" y="260582"/>
                  </a:lnTo>
                  <a:lnTo>
                    <a:pt x="36942" y="248767"/>
                  </a:lnTo>
                  <a:lnTo>
                    <a:pt x="41374" y="237902"/>
                  </a:lnTo>
                  <a:lnTo>
                    <a:pt x="46656" y="228485"/>
                  </a:lnTo>
                  <a:lnTo>
                    <a:pt x="52959" y="221295"/>
                  </a:lnTo>
                  <a:lnTo>
                    <a:pt x="60271" y="216544"/>
                  </a:lnTo>
                  <a:lnTo>
                    <a:pt x="68283" y="214135"/>
                  </a:lnTo>
                  <a:lnTo>
                    <a:pt x="76500" y="213940"/>
                  </a:lnTo>
                  <a:lnTo>
                    <a:pt x="84615" y="215660"/>
                  </a:lnTo>
                  <a:lnTo>
                    <a:pt x="92520" y="219065"/>
                  </a:lnTo>
                  <a:lnTo>
                    <a:pt x="100208" y="224083"/>
                  </a:lnTo>
                  <a:lnTo>
                    <a:pt x="107712" y="230526"/>
                  </a:lnTo>
                  <a:lnTo>
                    <a:pt x="115073" y="238121"/>
                  </a:lnTo>
                  <a:lnTo>
                    <a:pt x="122330" y="246588"/>
                  </a:lnTo>
                  <a:lnTo>
                    <a:pt x="129508" y="255694"/>
                  </a:lnTo>
                  <a:lnTo>
                    <a:pt x="136465" y="265419"/>
                  </a:lnTo>
                  <a:lnTo>
                    <a:pt x="142911" y="275932"/>
                  </a:lnTo>
                  <a:lnTo>
                    <a:pt x="148727" y="287260"/>
                  </a:lnTo>
                  <a:lnTo>
                    <a:pt x="153955" y="299139"/>
                  </a:lnTo>
                  <a:lnTo>
                    <a:pt x="158700" y="311112"/>
                  </a:lnTo>
                  <a:lnTo>
                    <a:pt x="163092" y="322877"/>
                  </a:lnTo>
                  <a:lnTo>
                    <a:pt x="167737" y="333211"/>
                  </a:lnTo>
                  <a:lnTo>
                    <a:pt x="173462" y="338979"/>
                  </a:lnTo>
                  <a:lnTo>
                    <a:pt x="179885" y="338862"/>
                  </a:lnTo>
                  <a:lnTo>
                    <a:pt x="186215" y="334917"/>
                  </a:lnTo>
                  <a:lnTo>
                    <a:pt x="192612" y="328991"/>
                  </a:lnTo>
                  <a:lnTo>
                    <a:pt x="199539" y="322551"/>
                  </a:lnTo>
                  <a:lnTo>
                    <a:pt x="207202" y="316372"/>
                  </a:lnTo>
                  <a:lnTo>
                    <a:pt x="215581" y="310715"/>
                  </a:lnTo>
                  <a:lnTo>
                    <a:pt x="224557" y="305590"/>
                  </a:lnTo>
                  <a:lnTo>
                    <a:pt x="233995" y="300912"/>
                  </a:lnTo>
                  <a:lnTo>
                    <a:pt x="243937" y="296578"/>
                  </a:lnTo>
                  <a:lnTo>
                    <a:pt x="254593" y="292497"/>
                  </a:lnTo>
                  <a:lnTo>
                    <a:pt x="266016" y="288595"/>
                  </a:lnTo>
                  <a:lnTo>
                    <a:pt x="277958" y="284819"/>
                  </a:lnTo>
                  <a:lnTo>
                    <a:pt x="289973" y="281129"/>
                  </a:lnTo>
                  <a:lnTo>
                    <a:pt x="301791" y="277493"/>
                  </a:lnTo>
                  <a:lnTo>
                    <a:pt x="313167" y="273729"/>
                  </a:lnTo>
                  <a:lnTo>
                    <a:pt x="323807" y="269516"/>
                  </a:lnTo>
                  <a:lnTo>
                    <a:pt x="333613" y="264708"/>
                  </a:lnTo>
                  <a:lnTo>
                    <a:pt x="342181" y="259002"/>
                  </a:lnTo>
                  <a:lnTo>
                    <a:pt x="348733" y="251883"/>
                  </a:lnTo>
                  <a:lnTo>
                    <a:pt x="353018" y="243210"/>
                  </a:lnTo>
                  <a:lnTo>
                    <a:pt x="354929" y="233469"/>
                  </a:lnTo>
                  <a:lnTo>
                    <a:pt x="354251" y="223554"/>
                  </a:lnTo>
                  <a:lnTo>
                    <a:pt x="351122" y="214011"/>
                  </a:lnTo>
                  <a:lnTo>
                    <a:pt x="345786" y="205336"/>
                  </a:lnTo>
                  <a:lnTo>
                    <a:pt x="338401" y="198121"/>
                  </a:lnTo>
                  <a:lnTo>
                    <a:pt x="329263" y="192545"/>
                  </a:lnTo>
                  <a:lnTo>
                    <a:pt x="319063" y="188769"/>
                  </a:lnTo>
                  <a:lnTo>
                    <a:pt x="308767" y="187118"/>
                  </a:lnTo>
                  <a:lnTo>
                    <a:pt x="298918" y="187555"/>
                  </a:lnTo>
                  <a:lnTo>
                    <a:pt x="289512" y="189609"/>
                  </a:lnTo>
                  <a:lnTo>
                    <a:pt x="280201" y="192579"/>
                  </a:lnTo>
                  <a:lnTo>
                    <a:pt x="270756" y="195990"/>
                  </a:lnTo>
                  <a:lnTo>
                    <a:pt x="261258" y="200073"/>
                  </a:lnTo>
                  <a:lnTo>
                    <a:pt x="252019" y="205630"/>
                  </a:lnTo>
                  <a:lnTo>
                    <a:pt x="243216" y="213000"/>
                  </a:lnTo>
                  <a:lnTo>
                    <a:pt x="235185" y="222069"/>
                  </a:lnTo>
                  <a:lnTo>
                    <a:pt x="228475" y="232532"/>
                  </a:lnTo>
                  <a:lnTo>
                    <a:pt x="223264" y="244056"/>
                  </a:lnTo>
                  <a:lnTo>
                    <a:pt x="219410" y="256353"/>
                  </a:lnTo>
                  <a:lnTo>
                    <a:pt x="216650" y="269199"/>
                  </a:lnTo>
                  <a:lnTo>
                    <a:pt x="214725" y="282422"/>
                  </a:lnTo>
                  <a:lnTo>
                    <a:pt x="213734" y="295739"/>
                  </a:lnTo>
                  <a:lnTo>
                    <a:pt x="214116" y="308760"/>
                  </a:lnTo>
                  <a:lnTo>
                    <a:pt x="216002" y="321292"/>
                  </a:lnTo>
                  <a:lnTo>
                    <a:pt x="219234" y="333165"/>
                  </a:lnTo>
                  <a:lnTo>
                    <a:pt x="223545" y="344147"/>
                  </a:lnTo>
                  <a:lnTo>
                    <a:pt x="228672" y="354197"/>
                  </a:lnTo>
                  <a:lnTo>
                    <a:pt x="234554" y="363268"/>
                  </a:lnTo>
                  <a:lnTo>
                    <a:pt x="241327" y="371224"/>
                  </a:lnTo>
                  <a:lnTo>
                    <a:pt x="248996" y="378087"/>
                  </a:lnTo>
                  <a:lnTo>
                    <a:pt x="257603" y="383698"/>
                  </a:lnTo>
                  <a:lnTo>
                    <a:pt x="267290" y="387644"/>
                  </a:lnTo>
                  <a:lnTo>
                    <a:pt x="278024" y="389849"/>
                  </a:lnTo>
                  <a:lnTo>
                    <a:pt x="289317" y="390364"/>
                  </a:lnTo>
                  <a:lnTo>
                    <a:pt x="300357" y="389198"/>
                  </a:lnTo>
                  <a:lnTo>
                    <a:pt x="310704" y="386530"/>
                  </a:lnTo>
                  <a:lnTo>
                    <a:pt x="320364" y="382761"/>
                  </a:lnTo>
                  <a:lnTo>
                    <a:pt x="330769" y="377950"/>
                  </a:lnTo>
                  <a:lnTo>
                    <a:pt x="345060" y="370561"/>
                  </a:lnTo>
                  <a:lnTo>
                    <a:pt x="36849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80697" y="388220"/>
              <a:ext cx="293708" cy="190848"/>
            </a:xfrm>
            <a:custGeom>
              <a:avLst/>
              <a:gdLst/>
              <a:ahLst/>
              <a:cxnLst/>
              <a:rect l="0" t="0" r="0" b="0"/>
              <a:pathLst>
                <a:path w="293708" h="190848">
                  <a:moveTo>
                    <a:pt x="9437" y="53976"/>
                  </a:moveTo>
                  <a:lnTo>
                    <a:pt x="6638" y="62778"/>
                  </a:lnTo>
                  <a:lnTo>
                    <a:pt x="5136" y="71124"/>
                  </a:lnTo>
                  <a:lnTo>
                    <a:pt x="4825" y="79828"/>
                  </a:lnTo>
                  <a:lnTo>
                    <a:pt x="5331" y="89121"/>
                  </a:lnTo>
                  <a:lnTo>
                    <a:pt x="6151" y="99265"/>
                  </a:lnTo>
                  <a:lnTo>
                    <a:pt x="6966" y="110310"/>
                  </a:lnTo>
                  <a:lnTo>
                    <a:pt x="7650" y="122150"/>
                  </a:lnTo>
                  <a:lnTo>
                    <a:pt x="8176" y="134620"/>
                  </a:lnTo>
                  <a:lnTo>
                    <a:pt x="8535" y="147463"/>
                  </a:lnTo>
                  <a:lnTo>
                    <a:pt x="7803" y="157050"/>
                  </a:lnTo>
                  <a:lnTo>
                    <a:pt x="5628" y="159129"/>
                  </a:lnTo>
                  <a:lnTo>
                    <a:pt x="3549" y="155300"/>
                  </a:lnTo>
                  <a:lnTo>
                    <a:pt x="2022" y="147688"/>
                  </a:lnTo>
                  <a:lnTo>
                    <a:pt x="980" y="137725"/>
                  </a:lnTo>
                  <a:lnTo>
                    <a:pt x="289" y="126299"/>
                  </a:lnTo>
                  <a:lnTo>
                    <a:pt x="0" y="114117"/>
                  </a:lnTo>
                  <a:lnTo>
                    <a:pt x="342" y="101823"/>
                  </a:lnTo>
                  <a:lnTo>
                    <a:pt x="1392" y="89755"/>
                  </a:lnTo>
                  <a:lnTo>
                    <a:pt x="3082" y="78014"/>
                  </a:lnTo>
                  <a:lnTo>
                    <a:pt x="5289" y="66584"/>
                  </a:lnTo>
                  <a:lnTo>
                    <a:pt x="7889" y="55412"/>
                  </a:lnTo>
                  <a:lnTo>
                    <a:pt x="10941" y="44602"/>
                  </a:lnTo>
                  <a:lnTo>
                    <a:pt x="14667" y="34407"/>
                  </a:lnTo>
                  <a:lnTo>
                    <a:pt x="19141" y="24930"/>
                  </a:lnTo>
                  <a:lnTo>
                    <a:pt x="24451" y="16599"/>
                  </a:lnTo>
                  <a:lnTo>
                    <a:pt x="30772" y="10214"/>
                  </a:lnTo>
                  <a:lnTo>
                    <a:pt x="38097" y="6039"/>
                  </a:lnTo>
                  <a:lnTo>
                    <a:pt x="46118" y="4033"/>
                  </a:lnTo>
                  <a:lnTo>
                    <a:pt x="54339" y="4117"/>
                  </a:lnTo>
                  <a:lnTo>
                    <a:pt x="62459" y="6024"/>
                  </a:lnTo>
                  <a:lnTo>
                    <a:pt x="70366" y="9386"/>
                  </a:lnTo>
                  <a:lnTo>
                    <a:pt x="78056" y="13843"/>
                  </a:lnTo>
                  <a:lnTo>
                    <a:pt x="85557" y="19096"/>
                  </a:lnTo>
                  <a:lnTo>
                    <a:pt x="92745" y="25078"/>
                  </a:lnTo>
                  <a:lnTo>
                    <a:pt x="99354" y="31923"/>
                  </a:lnTo>
                  <a:lnTo>
                    <a:pt x="105283" y="39640"/>
                  </a:lnTo>
                  <a:lnTo>
                    <a:pt x="110588" y="48111"/>
                  </a:lnTo>
                  <a:lnTo>
                    <a:pt x="115386" y="57175"/>
                  </a:lnTo>
                  <a:lnTo>
                    <a:pt x="119806" y="66588"/>
                  </a:lnTo>
                  <a:lnTo>
                    <a:pt x="124174" y="72952"/>
                  </a:lnTo>
                  <a:lnTo>
                    <a:pt x="128556" y="72478"/>
                  </a:lnTo>
                  <a:lnTo>
                    <a:pt x="132713" y="66937"/>
                  </a:lnTo>
                  <a:lnTo>
                    <a:pt x="137021" y="58261"/>
                  </a:lnTo>
                  <a:lnTo>
                    <a:pt x="141772" y="47978"/>
                  </a:lnTo>
                  <a:lnTo>
                    <a:pt x="147036" y="37432"/>
                  </a:lnTo>
                  <a:lnTo>
                    <a:pt x="152772" y="27333"/>
                  </a:lnTo>
                  <a:lnTo>
                    <a:pt x="159214" y="18222"/>
                  </a:lnTo>
                  <a:lnTo>
                    <a:pt x="166885" y="10684"/>
                  </a:lnTo>
                  <a:lnTo>
                    <a:pt x="175961" y="4881"/>
                  </a:lnTo>
                  <a:lnTo>
                    <a:pt x="186154" y="1115"/>
                  </a:lnTo>
                  <a:lnTo>
                    <a:pt x="196911" y="0"/>
                  </a:lnTo>
                  <a:lnTo>
                    <a:pt x="207845" y="1619"/>
                  </a:lnTo>
                  <a:lnTo>
                    <a:pt x="218609" y="5618"/>
                  </a:lnTo>
                  <a:lnTo>
                    <a:pt x="228829" y="11499"/>
                  </a:lnTo>
                  <a:lnTo>
                    <a:pt x="238360" y="18782"/>
                  </a:lnTo>
                  <a:lnTo>
                    <a:pt x="247081" y="27074"/>
                  </a:lnTo>
                  <a:lnTo>
                    <a:pt x="254800" y="36076"/>
                  </a:lnTo>
                  <a:lnTo>
                    <a:pt x="261513" y="45569"/>
                  </a:lnTo>
                  <a:lnTo>
                    <a:pt x="267363" y="55399"/>
                  </a:lnTo>
                  <a:lnTo>
                    <a:pt x="272534" y="65457"/>
                  </a:lnTo>
                  <a:lnTo>
                    <a:pt x="277198" y="75675"/>
                  </a:lnTo>
                  <a:lnTo>
                    <a:pt x="281333" y="86165"/>
                  </a:lnTo>
                  <a:lnTo>
                    <a:pt x="284737" y="97200"/>
                  </a:lnTo>
                  <a:lnTo>
                    <a:pt x="287363" y="108883"/>
                  </a:lnTo>
                  <a:lnTo>
                    <a:pt x="289300" y="121133"/>
                  </a:lnTo>
                  <a:lnTo>
                    <a:pt x="290893" y="135290"/>
                  </a:lnTo>
                  <a:lnTo>
                    <a:pt x="292281" y="155953"/>
                  </a:lnTo>
                  <a:lnTo>
                    <a:pt x="293707" y="190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1710" y="399067"/>
              <a:ext cx="170461" cy="216162"/>
            </a:xfrm>
            <a:custGeom>
              <a:avLst/>
              <a:gdLst/>
              <a:ahLst/>
              <a:cxnLst/>
              <a:rect l="0" t="0" r="0" b="0"/>
              <a:pathLst>
                <a:path w="170461" h="216162">
                  <a:moveTo>
                    <a:pt x="121678" y="11544"/>
                  </a:moveTo>
                  <a:lnTo>
                    <a:pt x="115744" y="5877"/>
                  </a:lnTo>
                  <a:lnTo>
                    <a:pt x="109539" y="2234"/>
                  </a:lnTo>
                  <a:lnTo>
                    <a:pt x="102443" y="329"/>
                  </a:lnTo>
                  <a:lnTo>
                    <a:pt x="94503" y="0"/>
                  </a:lnTo>
                  <a:lnTo>
                    <a:pt x="85857" y="1268"/>
                  </a:lnTo>
                  <a:lnTo>
                    <a:pt x="76667" y="3992"/>
                  </a:lnTo>
                  <a:lnTo>
                    <a:pt x="67240" y="7913"/>
                  </a:lnTo>
                  <a:lnTo>
                    <a:pt x="57998" y="12748"/>
                  </a:lnTo>
                  <a:lnTo>
                    <a:pt x="49163" y="18257"/>
                  </a:lnTo>
                  <a:lnTo>
                    <a:pt x="40928" y="24411"/>
                  </a:lnTo>
                  <a:lnTo>
                    <a:pt x="33543" y="31372"/>
                  </a:lnTo>
                  <a:lnTo>
                    <a:pt x="27058" y="39166"/>
                  </a:lnTo>
                  <a:lnTo>
                    <a:pt x="21363" y="47688"/>
                  </a:lnTo>
                  <a:lnTo>
                    <a:pt x="16296" y="56787"/>
                  </a:lnTo>
                  <a:lnTo>
                    <a:pt x="11703" y="66326"/>
                  </a:lnTo>
                  <a:lnTo>
                    <a:pt x="7616" y="76512"/>
                  </a:lnTo>
                  <a:lnTo>
                    <a:pt x="4241" y="87867"/>
                  </a:lnTo>
                  <a:lnTo>
                    <a:pt x="1646" y="100570"/>
                  </a:lnTo>
                  <a:lnTo>
                    <a:pt x="73" y="114015"/>
                  </a:lnTo>
                  <a:lnTo>
                    <a:pt x="0" y="127047"/>
                  </a:lnTo>
                  <a:lnTo>
                    <a:pt x="1542" y="139035"/>
                  </a:lnTo>
                  <a:lnTo>
                    <a:pt x="4358" y="150032"/>
                  </a:lnTo>
                  <a:lnTo>
                    <a:pt x="7850" y="160484"/>
                  </a:lnTo>
                  <a:lnTo>
                    <a:pt x="11610" y="170728"/>
                  </a:lnTo>
                  <a:lnTo>
                    <a:pt x="15760" y="180608"/>
                  </a:lnTo>
                  <a:lnTo>
                    <a:pt x="20829" y="189578"/>
                  </a:lnTo>
                  <a:lnTo>
                    <a:pt x="27059" y="197391"/>
                  </a:lnTo>
                  <a:lnTo>
                    <a:pt x="34548" y="203945"/>
                  </a:lnTo>
                  <a:lnTo>
                    <a:pt x="43411" y="209124"/>
                  </a:lnTo>
                  <a:lnTo>
                    <a:pt x="53560" y="213002"/>
                  </a:lnTo>
                  <a:lnTo>
                    <a:pt x="64613" y="215471"/>
                  </a:lnTo>
                  <a:lnTo>
                    <a:pt x="76017" y="216161"/>
                  </a:lnTo>
                  <a:lnTo>
                    <a:pt x="87418" y="215035"/>
                  </a:lnTo>
                  <a:lnTo>
                    <a:pt x="98511" y="212331"/>
                  </a:lnTo>
                  <a:lnTo>
                    <a:pt x="108960" y="208383"/>
                  </a:lnTo>
                  <a:lnTo>
                    <a:pt x="118648" y="203503"/>
                  </a:lnTo>
                  <a:lnTo>
                    <a:pt x="127476" y="197788"/>
                  </a:lnTo>
                  <a:lnTo>
                    <a:pt x="135267" y="191128"/>
                  </a:lnTo>
                  <a:lnTo>
                    <a:pt x="142029" y="183535"/>
                  </a:lnTo>
                  <a:lnTo>
                    <a:pt x="147911" y="174979"/>
                  </a:lnTo>
                  <a:lnTo>
                    <a:pt x="153105" y="165325"/>
                  </a:lnTo>
                  <a:lnTo>
                    <a:pt x="157783" y="154605"/>
                  </a:lnTo>
                  <a:lnTo>
                    <a:pt x="161927" y="142982"/>
                  </a:lnTo>
                  <a:lnTo>
                    <a:pt x="165339" y="130655"/>
                  </a:lnTo>
                  <a:lnTo>
                    <a:pt x="167964" y="117813"/>
                  </a:lnTo>
                  <a:lnTo>
                    <a:pt x="169727" y="104767"/>
                  </a:lnTo>
                  <a:lnTo>
                    <a:pt x="170460" y="91936"/>
                  </a:lnTo>
                  <a:lnTo>
                    <a:pt x="170170" y="79534"/>
                  </a:lnTo>
                  <a:lnTo>
                    <a:pt x="168838" y="67749"/>
                  </a:lnTo>
                  <a:lnTo>
                    <a:pt x="166349" y="56828"/>
                  </a:lnTo>
                  <a:lnTo>
                    <a:pt x="162754" y="46823"/>
                  </a:lnTo>
                  <a:lnTo>
                    <a:pt x="158344" y="37923"/>
                  </a:lnTo>
                  <a:lnTo>
                    <a:pt x="153025" y="29665"/>
                  </a:lnTo>
                  <a:lnTo>
                    <a:pt x="145213" y="21323"/>
                  </a:lnTo>
                  <a:lnTo>
                    <a:pt x="132207" y="11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85708" y="234646"/>
              <a:ext cx="383578" cy="397064"/>
            </a:xfrm>
            <a:custGeom>
              <a:avLst/>
              <a:gdLst/>
              <a:ahLst/>
              <a:cxnLst/>
              <a:rect l="0" t="0" r="0" b="0"/>
              <a:pathLst>
                <a:path w="383578" h="397064">
                  <a:moveTo>
                    <a:pt x="120364" y="323364"/>
                  </a:moveTo>
                  <a:lnTo>
                    <a:pt x="117430" y="311696"/>
                  </a:lnTo>
                  <a:lnTo>
                    <a:pt x="114648" y="301207"/>
                  </a:lnTo>
                  <a:lnTo>
                    <a:pt x="111744" y="290905"/>
                  </a:lnTo>
                  <a:lnTo>
                    <a:pt x="108531" y="280604"/>
                  </a:lnTo>
                  <a:lnTo>
                    <a:pt x="104718" y="270260"/>
                  </a:lnTo>
                  <a:lnTo>
                    <a:pt x="100191" y="259885"/>
                  </a:lnTo>
                  <a:lnTo>
                    <a:pt x="94682" y="249975"/>
                  </a:lnTo>
                  <a:lnTo>
                    <a:pt x="87698" y="241462"/>
                  </a:lnTo>
                  <a:lnTo>
                    <a:pt x="79116" y="234751"/>
                  </a:lnTo>
                  <a:lnTo>
                    <a:pt x="69437" y="230078"/>
                  </a:lnTo>
                  <a:lnTo>
                    <a:pt x="59564" y="227758"/>
                  </a:lnTo>
                  <a:lnTo>
                    <a:pt x="50040" y="227729"/>
                  </a:lnTo>
                  <a:lnTo>
                    <a:pt x="41038" y="229962"/>
                  </a:lnTo>
                  <a:lnTo>
                    <a:pt x="32539" y="234644"/>
                  </a:lnTo>
                  <a:lnTo>
                    <a:pt x="24466" y="241641"/>
                  </a:lnTo>
                  <a:lnTo>
                    <a:pt x="17043" y="250573"/>
                  </a:lnTo>
                  <a:lnTo>
                    <a:pt x="10803" y="261000"/>
                  </a:lnTo>
                  <a:lnTo>
                    <a:pt x="5940" y="272525"/>
                  </a:lnTo>
                  <a:lnTo>
                    <a:pt x="2504" y="284666"/>
                  </a:lnTo>
                  <a:lnTo>
                    <a:pt x="563" y="296882"/>
                  </a:lnTo>
                  <a:lnTo>
                    <a:pt x="0" y="308872"/>
                  </a:lnTo>
                  <a:lnTo>
                    <a:pt x="569" y="320549"/>
                  </a:lnTo>
                  <a:lnTo>
                    <a:pt x="2006" y="331930"/>
                  </a:lnTo>
                  <a:lnTo>
                    <a:pt x="4087" y="343061"/>
                  </a:lnTo>
                  <a:lnTo>
                    <a:pt x="6957" y="353673"/>
                  </a:lnTo>
                  <a:lnTo>
                    <a:pt x="11092" y="363202"/>
                  </a:lnTo>
                  <a:lnTo>
                    <a:pt x="16654" y="371418"/>
                  </a:lnTo>
                  <a:lnTo>
                    <a:pt x="23509" y="378088"/>
                  </a:lnTo>
                  <a:lnTo>
                    <a:pt x="31406" y="382820"/>
                  </a:lnTo>
                  <a:lnTo>
                    <a:pt x="40085" y="385583"/>
                  </a:lnTo>
                  <a:lnTo>
                    <a:pt x="49166" y="386321"/>
                  </a:lnTo>
                  <a:lnTo>
                    <a:pt x="58175" y="384779"/>
                  </a:lnTo>
                  <a:lnTo>
                    <a:pt x="66854" y="381040"/>
                  </a:lnTo>
                  <a:lnTo>
                    <a:pt x="74984" y="375447"/>
                  </a:lnTo>
                  <a:lnTo>
                    <a:pt x="82298" y="368413"/>
                  </a:lnTo>
                  <a:lnTo>
                    <a:pt x="88736" y="360308"/>
                  </a:lnTo>
                  <a:lnTo>
                    <a:pt x="94400" y="351105"/>
                  </a:lnTo>
                  <a:lnTo>
                    <a:pt x="99447" y="340419"/>
                  </a:lnTo>
                  <a:lnTo>
                    <a:pt x="104031" y="328160"/>
                  </a:lnTo>
                  <a:lnTo>
                    <a:pt x="108281" y="314674"/>
                  </a:lnTo>
                  <a:lnTo>
                    <a:pt x="112297" y="300551"/>
                  </a:lnTo>
                  <a:lnTo>
                    <a:pt x="116151" y="286189"/>
                  </a:lnTo>
                  <a:lnTo>
                    <a:pt x="119891" y="271461"/>
                  </a:lnTo>
                  <a:lnTo>
                    <a:pt x="123557" y="255829"/>
                  </a:lnTo>
                  <a:lnTo>
                    <a:pt x="127167" y="239056"/>
                  </a:lnTo>
                  <a:lnTo>
                    <a:pt x="130574" y="221368"/>
                  </a:lnTo>
                  <a:lnTo>
                    <a:pt x="133482" y="203263"/>
                  </a:lnTo>
                  <a:lnTo>
                    <a:pt x="135765" y="185076"/>
                  </a:lnTo>
                  <a:lnTo>
                    <a:pt x="137297" y="166794"/>
                  </a:lnTo>
                  <a:lnTo>
                    <a:pt x="137876" y="148155"/>
                  </a:lnTo>
                  <a:lnTo>
                    <a:pt x="137490" y="129033"/>
                  </a:lnTo>
                  <a:lnTo>
                    <a:pt x="136435" y="109769"/>
                  </a:lnTo>
                  <a:lnTo>
                    <a:pt x="135196" y="91055"/>
                  </a:lnTo>
                  <a:lnTo>
                    <a:pt x="134067" y="73242"/>
                  </a:lnTo>
                  <a:lnTo>
                    <a:pt x="132990" y="56349"/>
                  </a:lnTo>
                  <a:lnTo>
                    <a:pt x="131660" y="40236"/>
                  </a:lnTo>
                  <a:lnTo>
                    <a:pt x="129909" y="24767"/>
                  </a:lnTo>
                  <a:lnTo>
                    <a:pt x="127540" y="11113"/>
                  </a:lnTo>
                  <a:lnTo>
                    <a:pt x="123552" y="2357"/>
                  </a:lnTo>
                  <a:lnTo>
                    <a:pt x="117982" y="0"/>
                  </a:lnTo>
                  <a:lnTo>
                    <a:pt x="112838" y="2760"/>
                  </a:lnTo>
                  <a:lnTo>
                    <a:pt x="108817" y="9150"/>
                  </a:lnTo>
                  <a:lnTo>
                    <a:pt x="105878" y="18367"/>
                  </a:lnTo>
                  <a:lnTo>
                    <a:pt x="103799" y="30228"/>
                  </a:lnTo>
                  <a:lnTo>
                    <a:pt x="102360" y="44443"/>
                  </a:lnTo>
                  <a:lnTo>
                    <a:pt x="101543" y="60572"/>
                  </a:lnTo>
                  <a:lnTo>
                    <a:pt x="101518" y="78159"/>
                  </a:lnTo>
                  <a:lnTo>
                    <a:pt x="102312" y="96808"/>
                  </a:lnTo>
                  <a:lnTo>
                    <a:pt x="103657" y="116044"/>
                  </a:lnTo>
                  <a:lnTo>
                    <a:pt x="105100" y="135332"/>
                  </a:lnTo>
                  <a:lnTo>
                    <a:pt x="106369" y="154368"/>
                  </a:lnTo>
                  <a:lnTo>
                    <a:pt x="107542" y="172743"/>
                  </a:lnTo>
                  <a:lnTo>
                    <a:pt x="108936" y="189864"/>
                  </a:lnTo>
                  <a:lnTo>
                    <a:pt x="110726" y="205533"/>
                  </a:lnTo>
                  <a:lnTo>
                    <a:pt x="112929" y="220039"/>
                  </a:lnTo>
                  <a:lnTo>
                    <a:pt x="115487" y="233944"/>
                  </a:lnTo>
                  <a:lnTo>
                    <a:pt x="118326" y="247634"/>
                  </a:lnTo>
                  <a:lnTo>
                    <a:pt x="121539" y="261138"/>
                  </a:lnTo>
                  <a:lnTo>
                    <a:pt x="125374" y="274220"/>
                  </a:lnTo>
                  <a:lnTo>
                    <a:pt x="129916" y="286743"/>
                  </a:lnTo>
                  <a:lnTo>
                    <a:pt x="135102" y="297915"/>
                  </a:lnTo>
                  <a:lnTo>
                    <a:pt x="140808" y="306290"/>
                  </a:lnTo>
                  <a:lnTo>
                    <a:pt x="146905" y="311318"/>
                  </a:lnTo>
                  <a:lnTo>
                    <a:pt x="153288" y="313250"/>
                  </a:lnTo>
                  <a:lnTo>
                    <a:pt x="159872" y="312659"/>
                  </a:lnTo>
                  <a:lnTo>
                    <a:pt x="166595" y="310151"/>
                  </a:lnTo>
                  <a:lnTo>
                    <a:pt x="173415" y="306082"/>
                  </a:lnTo>
                  <a:lnTo>
                    <a:pt x="180299" y="300553"/>
                  </a:lnTo>
                  <a:lnTo>
                    <a:pt x="187232" y="293742"/>
                  </a:lnTo>
                  <a:lnTo>
                    <a:pt x="194363" y="286225"/>
                  </a:lnTo>
                  <a:lnTo>
                    <a:pt x="201990" y="278868"/>
                  </a:lnTo>
                  <a:lnTo>
                    <a:pt x="210244" y="272148"/>
                  </a:lnTo>
                  <a:lnTo>
                    <a:pt x="219416" y="266332"/>
                  </a:lnTo>
                  <a:lnTo>
                    <a:pt x="230016" y="261649"/>
                  </a:lnTo>
                  <a:lnTo>
                    <a:pt x="242185" y="258095"/>
                  </a:lnTo>
                  <a:lnTo>
                    <a:pt x="255595" y="255504"/>
                  </a:lnTo>
                  <a:lnTo>
                    <a:pt x="269659" y="253666"/>
                  </a:lnTo>
                  <a:lnTo>
                    <a:pt x="283960" y="252376"/>
                  </a:lnTo>
                  <a:lnTo>
                    <a:pt x="297967" y="251150"/>
                  </a:lnTo>
                  <a:lnTo>
                    <a:pt x="310984" y="249253"/>
                  </a:lnTo>
                  <a:lnTo>
                    <a:pt x="322719" y="246335"/>
                  </a:lnTo>
                  <a:lnTo>
                    <a:pt x="332750" y="242236"/>
                  </a:lnTo>
                  <a:lnTo>
                    <a:pt x="340366" y="236810"/>
                  </a:lnTo>
                  <a:lnTo>
                    <a:pt x="345404" y="230131"/>
                  </a:lnTo>
                  <a:lnTo>
                    <a:pt x="347840" y="222731"/>
                  </a:lnTo>
                  <a:lnTo>
                    <a:pt x="347521" y="215467"/>
                  </a:lnTo>
                  <a:lnTo>
                    <a:pt x="344642" y="208812"/>
                  </a:lnTo>
                  <a:lnTo>
                    <a:pt x="339646" y="202873"/>
                  </a:lnTo>
                  <a:lnTo>
                    <a:pt x="333021" y="197577"/>
                  </a:lnTo>
                  <a:lnTo>
                    <a:pt x="325198" y="192803"/>
                  </a:lnTo>
                  <a:lnTo>
                    <a:pt x="316356" y="188749"/>
                  </a:lnTo>
                  <a:lnTo>
                    <a:pt x="306444" y="185922"/>
                  </a:lnTo>
                  <a:lnTo>
                    <a:pt x="295524" y="184504"/>
                  </a:lnTo>
                  <a:lnTo>
                    <a:pt x="283920" y="184534"/>
                  </a:lnTo>
                  <a:lnTo>
                    <a:pt x="272131" y="186074"/>
                  </a:lnTo>
                  <a:lnTo>
                    <a:pt x="260465" y="189005"/>
                  </a:lnTo>
                  <a:lnTo>
                    <a:pt x="249191" y="193244"/>
                  </a:lnTo>
                  <a:lnTo>
                    <a:pt x="238619" y="198830"/>
                  </a:lnTo>
                  <a:lnTo>
                    <a:pt x="228853" y="205664"/>
                  </a:lnTo>
                  <a:lnTo>
                    <a:pt x="220143" y="213692"/>
                  </a:lnTo>
                  <a:lnTo>
                    <a:pt x="212962" y="222982"/>
                  </a:lnTo>
                  <a:lnTo>
                    <a:pt x="207433" y="233455"/>
                  </a:lnTo>
                  <a:lnTo>
                    <a:pt x="203532" y="244911"/>
                  </a:lnTo>
                  <a:lnTo>
                    <a:pt x="201272" y="257125"/>
                  </a:lnTo>
                  <a:lnTo>
                    <a:pt x="200495" y="269886"/>
                  </a:lnTo>
                  <a:lnTo>
                    <a:pt x="201090" y="282709"/>
                  </a:lnTo>
                  <a:lnTo>
                    <a:pt x="203076" y="294857"/>
                  </a:lnTo>
                  <a:lnTo>
                    <a:pt x="206335" y="305988"/>
                  </a:lnTo>
                  <a:lnTo>
                    <a:pt x="210639" y="316104"/>
                  </a:lnTo>
                  <a:lnTo>
                    <a:pt x="215744" y="325368"/>
                  </a:lnTo>
                  <a:lnTo>
                    <a:pt x="221440" y="333967"/>
                  </a:lnTo>
                  <a:lnTo>
                    <a:pt x="227722" y="341914"/>
                  </a:lnTo>
                  <a:lnTo>
                    <a:pt x="234769" y="349040"/>
                  </a:lnTo>
                  <a:lnTo>
                    <a:pt x="242627" y="355325"/>
                  </a:lnTo>
                  <a:lnTo>
                    <a:pt x="251362" y="361039"/>
                  </a:lnTo>
                  <a:lnTo>
                    <a:pt x="261136" y="366645"/>
                  </a:lnTo>
                  <a:lnTo>
                    <a:pt x="271937" y="372410"/>
                  </a:lnTo>
                  <a:lnTo>
                    <a:pt x="283614" y="378096"/>
                  </a:lnTo>
                  <a:lnTo>
                    <a:pt x="295977" y="383081"/>
                  </a:lnTo>
                  <a:lnTo>
                    <a:pt x="308839" y="387063"/>
                  </a:lnTo>
                  <a:lnTo>
                    <a:pt x="321834" y="390064"/>
                  </a:lnTo>
                  <a:lnTo>
                    <a:pt x="335900" y="392561"/>
                  </a:lnTo>
                  <a:lnTo>
                    <a:pt x="354508" y="394769"/>
                  </a:lnTo>
                  <a:lnTo>
                    <a:pt x="383577" y="397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00337" y="400082"/>
              <a:ext cx="178889" cy="215415"/>
            </a:xfrm>
            <a:custGeom>
              <a:avLst/>
              <a:gdLst/>
              <a:ahLst/>
              <a:cxnLst/>
              <a:rect l="0" t="0" r="0" b="0"/>
              <a:pathLst>
                <a:path w="178889" h="215415">
                  <a:moveTo>
                    <a:pt x="111144" y="0"/>
                  </a:moveTo>
                  <a:lnTo>
                    <a:pt x="99476" y="67"/>
                  </a:lnTo>
                  <a:lnTo>
                    <a:pt x="88987" y="708"/>
                  </a:lnTo>
                  <a:lnTo>
                    <a:pt x="78690" y="2009"/>
                  </a:lnTo>
                  <a:lnTo>
                    <a:pt x="68562" y="4041"/>
                  </a:lnTo>
                  <a:lnTo>
                    <a:pt x="58866" y="7006"/>
                  </a:lnTo>
                  <a:lnTo>
                    <a:pt x="49735" y="10930"/>
                  </a:lnTo>
                  <a:lnTo>
                    <a:pt x="41305" y="15852"/>
                  </a:lnTo>
                  <a:lnTo>
                    <a:pt x="33792" y="21904"/>
                  </a:lnTo>
                  <a:lnTo>
                    <a:pt x="27221" y="29054"/>
                  </a:lnTo>
                  <a:lnTo>
                    <a:pt x="21470" y="37294"/>
                  </a:lnTo>
                  <a:lnTo>
                    <a:pt x="16365" y="46728"/>
                  </a:lnTo>
                  <a:lnTo>
                    <a:pt x="11746" y="57297"/>
                  </a:lnTo>
                  <a:lnTo>
                    <a:pt x="7643" y="68817"/>
                  </a:lnTo>
                  <a:lnTo>
                    <a:pt x="4258" y="81073"/>
                  </a:lnTo>
                  <a:lnTo>
                    <a:pt x="1656" y="93873"/>
                  </a:lnTo>
                  <a:lnTo>
                    <a:pt x="78" y="107060"/>
                  </a:lnTo>
                  <a:lnTo>
                    <a:pt x="0" y="120519"/>
                  </a:lnTo>
                  <a:lnTo>
                    <a:pt x="1545" y="134155"/>
                  </a:lnTo>
                  <a:lnTo>
                    <a:pt x="4532" y="147583"/>
                  </a:lnTo>
                  <a:lnTo>
                    <a:pt x="8672" y="160146"/>
                  </a:lnTo>
                  <a:lnTo>
                    <a:pt x="13681" y="171554"/>
                  </a:lnTo>
                  <a:lnTo>
                    <a:pt x="19483" y="181688"/>
                  </a:lnTo>
                  <a:lnTo>
                    <a:pt x="26200" y="190431"/>
                  </a:lnTo>
                  <a:lnTo>
                    <a:pt x="33832" y="197864"/>
                  </a:lnTo>
                  <a:lnTo>
                    <a:pt x="42414" y="204043"/>
                  </a:lnTo>
                  <a:lnTo>
                    <a:pt x="52085" y="208911"/>
                  </a:lnTo>
                  <a:lnTo>
                    <a:pt x="62812" y="212552"/>
                  </a:lnTo>
                  <a:lnTo>
                    <a:pt x="74270" y="214847"/>
                  </a:lnTo>
                  <a:lnTo>
                    <a:pt x="85953" y="215414"/>
                  </a:lnTo>
                  <a:lnTo>
                    <a:pt x="97545" y="214202"/>
                  </a:lnTo>
                  <a:lnTo>
                    <a:pt x="108768" y="211439"/>
                  </a:lnTo>
                  <a:lnTo>
                    <a:pt x="119305" y="207451"/>
                  </a:lnTo>
                  <a:lnTo>
                    <a:pt x="129056" y="202544"/>
                  </a:lnTo>
                  <a:lnTo>
                    <a:pt x="138096" y="196810"/>
                  </a:lnTo>
                  <a:lnTo>
                    <a:pt x="146562" y="190138"/>
                  </a:lnTo>
                  <a:lnTo>
                    <a:pt x="154586" y="182537"/>
                  </a:lnTo>
                  <a:lnTo>
                    <a:pt x="161960" y="173975"/>
                  </a:lnTo>
                  <a:lnTo>
                    <a:pt x="168161" y="164318"/>
                  </a:lnTo>
                  <a:lnTo>
                    <a:pt x="172995" y="153600"/>
                  </a:lnTo>
                  <a:lnTo>
                    <a:pt x="176410" y="142148"/>
                  </a:lnTo>
                  <a:lnTo>
                    <a:pt x="178335" y="130468"/>
                  </a:lnTo>
                  <a:lnTo>
                    <a:pt x="178888" y="118874"/>
                  </a:lnTo>
                  <a:lnTo>
                    <a:pt x="178311" y="107480"/>
                  </a:lnTo>
                  <a:lnTo>
                    <a:pt x="176869" y="96297"/>
                  </a:lnTo>
                  <a:lnTo>
                    <a:pt x="174789" y="85297"/>
                  </a:lnTo>
                  <a:lnTo>
                    <a:pt x="172090" y="74606"/>
                  </a:lnTo>
                  <a:lnTo>
                    <a:pt x="168602" y="64492"/>
                  </a:lnTo>
                  <a:lnTo>
                    <a:pt x="164288" y="55061"/>
                  </a:lnTo>
                  <a:lnTo>
                    <a:pt x="159085" y="46421"/>
                  </a:lnTo>
                  <a:lnTo>
                    <a:pt x="152835" y="38764"/>
                  </a:lnTo>
                  <a:lnTo>
                    <a:pt x="145568" y="32099"/>
                  </a:lnTo>
                  <a:lnTo>
                    <a:pt x="137894" y="26437"/>
                  </a:lnTo>
                  <a:lnTo>
                    <a:pt x="130159" y="21318"/>
                  </a:lnTo>
                  <a:lnTo>
                    <a:pt x="121686" y="16291"/>
                  </a:lnTo>
                  <a:lnTo>
                    <a:pt x="11114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51673" y="189585"/>
              <a:ext cx="133551" cy="452654"/>
            </a:xfrm>
            <a:custGeom>
              <a:avLst/>
              <a:gdLst/>
              <a:ahLst/>
              <a:cxnLst/>
              <a:rect l="0" t="0" r="0" b="0"/>
              <a:pathLst>
                <a:path w="133551" h="452654">
                  <a:moveTo>
                    <a:pt x="49321" y="452653"/>
                  </a:moveTo>
                  <a:lnTo>
                    <a:pt x="46455" y="440918"/>
                  </a:lnTo>
                  <a:lnTo>
                    <a:pt x="44313" y="429789"/>
                  </a:lnTo>
                  <a:lnTo>
                    <a:pt x="42705" y="418190"/>
                  </a:lnTo>
                  <a:lnTo>
                    <a:pt x="41352" y="406029"/>
                  </a:lnTo>
                  <a:lnTo>
                    <a:pt x="39855" y="393369"/>
                  </a:lnTo>
                  <a:lnTo>
                    <a:pt x="38009" y="380313"/>
                  </a:lnTo>
                  <a:lnTo>
                    <a:pt x="35942" y="366961"/>
                  </a:lnTo>
                  <a:lnTo>
                    <a:pt x="34009" y="353396"/>
                  </a:lnTo>
                  <a:lnTo>
                    <a:pt x="32409" y="339681"/>
                  </a:lnTo>
                  <a:lnTo>
                    <a:pt x="31012" y="325862"/>
                  </a:lnTo>
                  <a:lnTo>
                    <a:pt x="29468" y="311972"/>
                  </a:lnTo>
                  <a:lnTo>
                    <a:pt x="27582" y="298033"/>
                  </a:lnTo>
                  <a:lnTo>
                    <a:pt x="25484" y="284062"/>
                  </a:lnTo>
                  <a:lnTo>
                    <a:pt x="23530" y="270069"/>
                  </a:lnTo>
                  <a:lnTo>
                    <a:pt x="21914" y="256056"/>
                  </a:lnTo>
                  <a:lnTo>
                    <a:pt x="20507" y="241865"/>
                  </a:lnTo>
                  <a:lnTo>
                    <a:pt x="18955" y="227192"/>
                  </a:lnTo>
                  <a:lnTo>
                    <a:pt x="17059" y="211915"/>
                  </a:lnTo>
                  <a:lnTo>
                    <a:pt x="14785" y="196230"/>
                  </a:lnTo>
                  <a:lnTo>
                    <a:pt x="12180" y="180548"/>
                  </a:lnTo>
                  <a:lnTo>
                    <a:pt x="9318" y="165110"/>
                  </a:lnTo>
                  <a:lnTo>
                    <a:pt x="6430" y="149980"/>
                  </a:lnTo>
                  <a:lnTo>
                    <a:pt x="3878" y="135136"/>
                  </a:lnTo>
                  <a:lnTo>
                    <a:pt x="1836" y="120525"/>
                  </a:lnTo>
                  <a:lnTo>
                    <a:pt x="469" y="106255"/>
                  </a:lnTo>
                  <a:lnTo>
                    <a:pt x="0" y="92587"/>
                  </a:lnTo>
                  <a:lnTo>
                    <a:pt x="464" y="79611"/>
                  </a:lnTo>
                  <a:lnTo>
                    <a:pt x="1742" y="67269"/>
                  </a:lnTo>
                  <a:lnTo>
                    <a:pt x="3663" y="55440"/>
                  </a:lnTo>
                  <a:lnTo>
                    <a:pt x="6072" y="44008"/>
                  </a:lnTo>
                  <a:lnTo>
                    <a:pt x="9163" y="33195"/>
                  </a:lnTo>
                  <a:lnTo>
                    <a:pt x="13448" y="23531"/>
                  </a:lnTo>
                  <a:lnTo>
                    <a:pt x="19109" y="15225"/>
                  </a:lnTo>
                  <a:lnTo>
                    <a:pt x="26031" y="8495"/>
                  </a:lnTo>
                  <a:lnTo>
                    <a:pt x="33973" y="3723"/>
                  </a:lnTo>
                  <a:lnTo>
                    <a:pt x="42687" y="928"/>
                  </a:lnTo>
                  <a:lnTo>
                    <a:pt x="51960" y="0"/>
                  </a:lnTo>
                  <a:lnTo>
                    <a:pt x="61630" y="882"/>
                  </a:lnTo>
                  <a:lnTo>
                    <a:pt x="71571" y="3360"/>
                  </a:lnTo>
                  <a:lnTo>
                    <a:pt x="81533" y="7122"/>
                  </a:lnTo>
                  <a:lnTo>
                    <a:pt x="91148" y="11855"/>
                  </a:lnTo>
                  <a:lnTo>
                    <a:pt x="100236" y="17284"/>
                  </a:lnTo>
                  <a:lnTo>
                    <a:pt x="108502" y="22898"/>
                  </a:lnTo>
                  <a:lnTo>
                    <a:pt x="116256" y="28493"/>
                  </a:lnTo>
                  <a:lnTo>
                    <a:pt x="124179" y="34557"/>
                  </a:lnTo>
                  <a:lnTo>
                    <a:pt x="133550" y="42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95709" y="431668"/>
              <a:ext cx="178985" cy="4694"/>
            </a:xfrm>
            <a:custGeom>
              <a:avLst/>
              <a:gdLst/>
              <a:ahLst/>
              <a:cxnLst/>
              <a:rect l="0" t="0" r="0" b="0"/>
              <a:pathLst>
                <a:path w="178985" h="4694">
                  <a:moveTo>
                    <a:pt x="178984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26" y="1995"/>
                  </a:lnTo>
                  <a:lnTo>
                    <a:pt x="136225" y="3509"/>
                  </a:lnTo>
                  <a:lnTo>
                    <a:pt x="125881" y="4528"/>
                  </a:lnTo>
                  <a:lnTo>
                    <a:pt x="115487" y="4693"/>
                  </a:lnTo>
                  <a:lnTo>
                    <a:pt x="104885" y="4138"/>
                  </a:lnTo>
                  <a:lnTo>
                    <a:pt x="93779" y="3301"/>
                  </a:lnTo>
                  <a:lnTo>
                    <a:pt x="82050" y="2478"/>
                  </a:lnTo>
                  <a:lnTo>
                    <a:pt x="69771" y="1788"/>
                  </a:lnTo>
                  <a:lnTo>
                    <a:pt x="55591" y="1185"/>
                  </a:lnTo>
                  <a:lnTo>
                    <a:pt x="34911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4207" y="34744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74735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01751" y="242155"/>
              <a:ext cx="15223" cy="347441"/>
            </a:xfrm>
            <a:custGeom>
              <a:avLst/>
              <a:gdLst/>
              <a:ahLst/>
              <a:cxnLst/>
              <a:rect l="0" t="0" r="0" b="0"/>
              <a:pathLst>
                <a:path w="15223" h="347441">
                  <a:moveTo>
                    <a:pt x="4694" y="0"/>
                  </a:moveTo>
                  <a:lnTo>
                    <a:pt x="4627" y="11735"/>
                  </a:lnTo>
                  <a:lnTo>
                    <a:pt x="3987" y="22864"/>
                  </a:lnTo>
                  <a:lnTo>
                    <a:pt x="2699" y="34462"/>
                  </a:lnTo>
                  <a:lnTo>
                    <a:pt x="1185" y="46623"/>
                  </a:lnTo>
                  <a:lnTo>
                    <a:pt x="166" y="59283"/>
                  </a:lnTo>
                  <a:lnTo>
                    <a:pt x="0" y="72349"/>
                  </a:lnTo>
                  <a:lnTo>
                    <a:pt x="555" y="86046"/>
                  </a:lnTo>
                  <a:lnTo>
                    <a:pt x="1393" y="100908"/>
                  </a:lnTo>
                  <a:lnTo>
                    <a:pt x="2217" y="117125"/>
                  </a:lnTo>
                  <a:lnTo>
                    <a:pt x="2904" y="134422"/>
                  </a:lnTo>
                  <a:lnTo>
                    <a:pt x="3432" y="152257"/>
                  </a:lnTo>
                  <a:lnTo>
                    <a:pt x="3823" y="170250"/>
                  </a:lnTo>
                  <a:lnTo>
                    <a:pt x="4270" y="188060"/>
                  </a:lnTo>
                  <a:lnTo>
                    <a:pt x="5111" y="205317"/>
                  </a:lnTo>
                  <a:lnTo>
                    <a:pt x="6491" y="221884"/>
                  </a:lnTo>
                  <a:lnTo>
                    <a:pt x="8234" y="237805"/>
                  </a:lnTo>
                  <a:lnTo>
                    <a:pt x="9944" y="253196"/>
                  </a:lnTo>
                  <a:lnTo>
                    <a:pt x="11388" y="268177"/>
                  </a:lnTo>
                  <a:lnTo>
                    <a:pt x="12511" y="282635"/>
                  </a:lnTo>
                  <a:lnTo>
                    <a:pt x="13461" y="297861"/>
                  </a:lnTo>
                  <a:lnTo>
                    <a:pt x="14317" y="317431"/>
                  </a:lnTo>
                  <a:lnTo>
                    <a:pt x="1522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32787" y="257284"/>
              <a:ext cx="162930" cy="311255"/>
            </a:xfrm>
            <a:custGeom>
              <a:avLst/>
              <a:gdLst/>
              <a:ahLst/>
              <a:cxnLst/>
              <a:rect l="0" t="0" r="0" b="0"/>
              <a:pathLst>
                <a:path w="162930" h="311255">
                  <a:moveTo>
                    <a:pt x="0" y="16456"/>
                  </a:moveTo>
                  <a:lnTo>
                    <a:pt x="6001" y="10723"/>
                  </a:lnTo>
                  <a:lnTo>
                    <a:pt x="12846" y="6439"/>
                  </a:lnTo>
                  <a:lnTo>
                    <a:pt x="21234" y="3237"/>
                  </a:lnTo>
                  <a:lnTo>
                    <a:pt x="30861" y="1049"/>
                  </a:lnTo>
                  <a:lnTo>
                    <a:pt x="41176" y="0"/>
                  </a:lnTo>
                  <a:lnTo>
                    <a:pt x="51788" y="54"/>
                  </a:lnTo>
                  <a:lnTo>
                    <a:pt x="62658" y="878"/>
                  </a:lnTo>
                  <a:lnTo>
                    <a:pt x="74007" y="1958"/>
                  </a:lnTo>
                  <a:lnTo>
                    <a:pt x="85933" y="2969"/>
                  </a:lnTo>
                  <a:lnTo>
                    <a:pt x="98397" y="3628"/>
                  </a:lnTo>
                  <a:lnTo>
                    <a:pt x="111303" y="3611"/>
                  </a:lnTo>
                  <a:lnTo>
                    <a:pt x="124523" y="2835"/>
                  </a:lnTo>
                  <a:lnTo>
                    <a:pt x="137145" y="2027"/>
                  </a:lnTo>
                  <a:lnTo>
                    <a:pt x="147564" y="2550"/>
                  </a:lnTo>
                  <a:lnTo>
                    <a:pt x="155080" y="5062"/>
                  </a:lnTo>
                  <a:lnTo>
                    <a:pt x="159816" y="9552"/>
                  </a:lnTo>
                  <a:lnTo>
                    <a:pt x="162255" y="15705"/>
                  </a:lnTo>
                  <a:lnTo>
                    <a:pt x="162929" y="23144"/>
                  </a:lnTo>
                  <a:lnTo>
                    <a:pt x="162150" y="31526"/>
                  </a:lnTo>
                  <a:lnTo>
                    <a:pt x="159983" y="40582"/>
                  </a:lnTo>
                  <a:lnTo>
                    <a:pt x="156573" y="50112"/>
                  </a:lnTo>
                  <a:lnTo>
                    <a:pt x="152153" y="60135"/>
                  </a:lnTo>
                  <a:lnTo>
                    <a:pt x="146965" y="70854"/>
                  </a:lnTo>
                  <a:lnTo>
                    <a:pt x="141213" y="82329"/>
                  </a:lnTo>
                  <a:lnTo>
                    <a:pt x="135063" y="94476"/>
                  </a:lnTo>
                  <a:lnTo>
                    <a:pt x="128635" y="107163"/>
                  </a:lnTo>
                  <a:lnTo>
                    <a:pt x="122020" y="120255"/>
                  </a:lnTo>
                  <a:lnTo>
                    <a:pt x="115443" y="133641"/>
                  </a:lnTo>
                  <a:lnTo>
                    <a:pt x="109254" y="147232"/>
                  </a:lnTo>
                  <a:lnTo>
                    <a:pt x="103605" y="160967"/>
                  </a:lnTo>
                  <a:lnTo>
                    <a:pt x="98321" y="174801"/>
                  </a:lnTo>
                  <a:lnTo>
                    <a:pt x="93004" y="188701"/>
                  </a:lnTo>
                  <a:lnTo>
                    <a:pt x="87433" y="202647"/>
                  </a:lnTo>
                  <a:lnTo>
                    <a:pt x="81877" y="216623"/>
                  </a:lnTo>
                  <a:lnTo>
                    <a:pt x="76979" y="230619"/>
                  </a:lnTo>
                  <a:lnTo>
                    <a:pt x="73055" y="244616"/>
                  </a:lnTo>
                  <a:lnTo>
                    <a:pt x="70093" y="258195"/>
                  </a:lnTo>
                  <a:lnTo>
                    <a:pt x="67626" y="271981"/>
                  </a:lnTo>
                  <a:lnTo>
                    <a:pt x="65443" y="288305"/>
                  </a:lnTo>
                  <a:lnTo>
                    <a:pt x="63171" y="311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53886" y="579067"/>
              <a:ext cx="64357" cy="168457"/>
            </a:xfrm>
            <a:custGeom>
              <a:avLst/>
              <a:gdLst/>
              <a:ahLst/>
              <a:cxnLst/>
              <a:rect l="0" t="0" r="0" b="0"/>
              <a:pathLst>
                <a:path w="64357" h="168457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9"/>
                  </a:lnTo>
                  <a:lnTo>
                    <a:pt x="42668" y="46750"/>
                  </a:lnTo>
                  <a:lnTo>
                    <a:pt x="48803" y="55829"/>
                  </a:lnTo>
                  <a:lnTo>
                    <a:pt x="54398" y="65343"/>
                  </a:lnTo>
                  <a:lnTo>
                    <a:pt x="59136" y="75171"/>
                  </a:lnTo>
                  <a:lnTo>
                    <a:pt x="62488" y="85220"/>
                  </a:lnTo>
                  <a:lnTo>
                    <a:pt x="64285" y="95419"/>
                  </a:lnTo>
                  <a:lnTo>
                    <a:pt x="64356" y="105555"/>
                  </a:lnTo>
                  <a:lnTo>
                    <a:pt x="62359" y="115287"/>
                  </a:lnTo>
                  <a:lnTo>
                    <a:pt x="58319" y="124459"/>
                  </a:lnTo>
                  <a:lnTo>
                    <a:pt x="52807" y="132979"/>
                  </a:lnTo>
                  <a:lnTo>
                    <a:pt x="46105" y="141677"/>
                  </a:lnTo>
                  <a:lnTo>
                    <a:pt x="36510" y="15243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29176" y="172977"/>
              <a:ext cx="214307" cy="402578"/>
            </a:xfrm>
            <a:custGeom>
              <a:avLst/>
              <a:gdLst/>
              <a:ahLst/>
              <a:cxnLst/>
              <a:rect l="0" t="0" r="0" b="0"/>
              <a:pathLst>
                <a:path w="214307" h="402578">
                  <a:moveTo>
                    <a:pt x="214306" y="79706"/>
                  </a:moveTo>
                  <a:lnTo>
                    <a:pt x="205571" y="85641"/>
                  </a:lnTo>
                  <a:lnTo>
                    <a:pt x="197866" y="91846"/>
                  </a:lnTo>
                  <a:lnTo>
                    <a:pt x="190468" y="98941"/>
                  </a:lnTo>
                  <a:lnTo>
                    <a:pt x="183380" y="106882"/>
                  </a:lnTo>
                  <a:lnTo>
                    <a:pt x="176849" y="115528"/>
                  </a:lnTo>
                  <a:lnTo>
                    <a:pt x="170972" y="124718"/>
                  </a:lnTo>
                  <a:lnTo>
                    <a:pt x="165534" y="134145"/>
                  </a:lnTo>
                  <a:lnTo>
                    <a:pt x="160116" y="143386"/>
                  </a:lnTo>
                  <a:lnTo>
                    <a:pt x="154467" y="152240"/>
                  </a:lnTo>
                  <a:lnTo>
                    <a:pt x="148520" y="161166"/>
                  </a:lnTo>
                  <a:lnTo>
                    <a:pt x="142294" y="171144"/>
                  </a:lnTo>
                  <a:lnTo>
                    <a:pt x="135844" y="182638"/>
                  </a:lnTo>
                  <a:lnTo>
                    <a:pt x="129223" y="195462"/>
                  </a:lnTo>
                  <a:lnTo>
                    <a:pt x="122479" y="209067"/>
                  </a:lnTo>
                  <a:lnTo>
                    <a:pt x="115653" y="223031"/>
                  </a:lnTo>
                  <a:lnTo>
                    <a:pt x="108935" y="236966"/>
                  </a:lnTo>
                  <a:lnTo>
                    <a:pt x="102651" y="250461"/>
                  </a:lnTo>
                  <a:lnTo>
                    <a:pt x="96948" y="263350"/>
                  </a:lnTo>
                  <a:lnTo>
                    <a:pt x="91967" y="275817"/>
                  </a:lnTo>
                  <a:lnTo>
                    <a:pt x="87919" y="288268"/>
                  </a:lnTo>
                  <a:lnTo>
                    <a:pt x="84826" y="300947"/>
                  </a:lnTo>
                  <a:lnTo>
                    <a:pt x="82562" y="313923"/>
                  </a:lnTo>
                  <a:lnTo>
                    <a:pt x="80952" y="327175"/>
                  </a:lnTo>
                  <a:lnTo>
                    <a:pt x="79839" y="340641"/>
                  </a:lnTo>
                  <a:lnTo>
                    <a:pt x="79409" y="353938"/>
                  </a:lnTo>
                  <a:lnTo>
                    <a:pt x="80178" y="366407"/>
                  </a:lnTo>
                  <a:lnTo>
                    <a:pt x="82331" y="377738"/>
                  </a:lnTo>
                  <a:lnTo>
                    <a:pt x="85913" y="387480"/>
                  </a:lnTo>
                  <a:lnTo>
                    <a:pt x="90992" y="394895"/>
                  </a:lnTo>
                  <a:lnTo>
                    <a:pt x="97445" y="399799"/>
                  </a:lnTo>
                  <a:lnTo>
                    <a:pt x="104860" y="402312"/>
                  </a:lnTo>
                  <a:lnTo>
                    <a:pt x="112668" y="402577"/>
                  </a:lnTo>
                  <a:lnTo>
                    <a:pt x="120507" y="400908"/>
                  </a:lnTo>
                  <a:lnTo>
                    <a:pt x="128224" y="397708"/>
                  </a:lnTo>
                  <a:lnTo>
                    <a:pt x="135786" y="393360"/>
                  </a:lnTo>
                  <a:lnTo>
                    <a:pt x="143204" y="388175"/>
                  </a:lnTo>
                  <a:lnTo>
                    <a:pt x="150509" y="382070"/>
                  </a:lnTo>
                  <a:lnTo>
                    <a:pt x="157728" y="374609"/>
                  </a:lnTo>
                  <a:lnTo>
                    <a:pt x="164880" y="365665"/>
                  </a:lnTo>
                  <a:lnTo>
                    <a:pt x="171821" y="355557"/>
                  </a:lnTo>
                  <a:lnTo>
                    <a:pt x="178255" y="344854"/>
                  </a:lnTo>
                  <a:lnTo>
                    <a:pt x="184063" y="333946"/>
                  </a:lnTo>
                  <a:lnTo>
                    <a:pt x="189285" y="322860"/>
                  </a:lnTo>
                  <a:lnTo>
                    <a:pt x="194027" y="311359"/>
                  </a:lnTo>
                  <a:lnTo>
                    <a:pt x="198390" y="299331"/>
                  </a:lnTo>
                  <a:lnTo>
                    <a:pt x="201980" y="286966"/>
                  </a:lnTo>
                  <a:lnTo>
                    <a:pt x="203956" y="274658"/>
                  </a:lnTo>
                  <a:lnTo>
                    <a:pt x="203985" y="262636"/>
                  </a:lnTo>
                  <a:lnTo>
                    <a:pt x="202207" y="250952"/>
                  </a:lnTo>
                  <a:lnTo>
                    <a:pt x="198955" y="239572"/>
                  </a:lnTo>
                  <a:lnTo>
                    <a:pt x="194581" y="228437"/>
                  </a:lnTo>
                  <a:lnTo>
                    <a:pt x="189393" y="217484"/>
                  </a:lnTo>
                  <a:lnTo>
                    <a:pt x="183628" y="206662"/>
                  </a:lnTo>
                  <a:lnTo>
                    <a:pt x="177451" y="195938"/>
                  </a:lnTo>
                  <a:lnTo>
                    <a:pt x="170663" y="185447"/>
                  </a:lnTo>
                  <a:lnTo>
                    <a:pt x="162735" y="175475"/>
                  </a:lnTo>
                  <a:lnTo>
                    <a:pt x="153474" y="166138"/>
                  </a:lnTo>
                  <a:lnTo>
                    <a:pt x="143151" y="157394"/>
                  </a:lnTo>
                  <a:lnTo>
                    <a:pt x="132304" y="149134"/>
                  </a:lnTo>
                  <a:lnTo>
                    <a:pt x="121300" y="141243"/>
                  </a:lnTo>
                  <a:lnTo>
                    <a:pt x="110149" y="133621"/>
                  </a:lnTo>
                  <a:lnTo>
                    <a:pt x="98605" y="126188"/>
                  </a:lnTo>
                  <a:lnTo>
                    <a:pt x="86548" y="118893"/>
                  </a:lnTo>
                  <a:lnTo>
                    <a:pt x="74164" y="111857"/>
                  </a:lnTo>
                  <a:lnTo>
                    <a:pt x="61843" y="105358"/>
                  </a:lnTo>
                  <a:lnTo>
                    <a:pt x="49816" y="99502"/>
                  </a:lnTo>
                  <a:lnTo>
                    <a:pt x="38299" y="94078"/>
                  </a:lnTo>
                  <a:lnTo>
                    <a:pt x="27564" y="88669"/>
                  </a:lnTo>
                  <a:lnTo>
                    <a:pt x="17697" y="83022"/>
                  </a:lnTo>
                  <a:lnTo>
                    <a:pt x="9260" y="76906"/>
                  </a:lnTo>
                  <a:lnTo>
                    <a:pt x="3327" y="70035"/>
                  </a:lnTo>
                  <a:lnTo>
                    <a:pt x="271" y="62338"/>
                  </a:lnTo>
                  <a:lnTo>
                    <a:pt x="0" y="54066"/>
                  </a:lnTo>
                  <a:lnTo>
                    <a:pt x="2319" y="45675"/>
                  </a:lnTo>
                  <a:lnTo>
                    <a:pt x="6839" y="37447"/>
                  </a:lnTo>
                  <a:lnTo>
                    <a:pt x="13091" y="29636"/>
                  </a:lnTo>
                  <a:lnTo>
                    <a:pt x="20633" y="22544"/>
                  </a:lnTo>
                  <a:lnTo>
                    <a:pt x="29108" y="16263"/>
                  </a:lnTo>
                  <a:lnTo>
                    <a:pt x="38405" y="10876"/>
                  </a:lnTo>
                  <a:lnTo>
                    <a:pt x="48629" y="6549"/>
                  </a:lnTo>
                  <a:lnTo>
                    <a:pt x="59763" y="3270"/>
                  </a:lnTo>
                  <a:lnTo>
                    <a:pt x="71512" y="1050"/>
                  </a:lnTo>
                  <a:lnTo>
                    <a:pt x="83397" y="0"/>
                  </a:lnTo>
                  <a:lnTo>
                    <a:pt x="95134" y="76"/>
                  </a:lnTo>
                  <a:lnTo>
                    <a:pt x="106625" y="1260"/>
                  </a:lnTo>
                  <a:lnTo>
                    <a:pt x="117874" y="3651"/>
                  </a:lnTo>
                  <a:lnTo>
                    <a:pt x="128918" y="7184"/>
                  </a:lnTo>
                  <a:lnTo>
                    <a:pt x="139640" y="11674"/>
                  </a:lnTo>
                  <a:lnTo>
                    <a:pt x="149774" y="16905"/>
                  </a:lnTo>
                  <a:lnTo>
                    <a:pt x="159218" y="22689"/>
                  </a:lnTo>
                  <a:lnTo>
                    <a:pt x="167867" y="29200"/>
                  </a:lnTo>
                  <a:lnTo>
                    <a:pt x="175530" y="36934"/>
                  </a:lnTo>
                  <a:lnTo>
                    <a:pt x="182198" y="46047"/>
                  </a:lnTo>
                  <a:lnTo>
                    <a:pt x="187864" y="55801"/>
                  </a:lnTo>
                  <a:lnTo>
                    <a:pt x="192985" y="65697"/>
                  </a:lnTo>
                  <a:lnTo>
                    <a:pt x="198014" y="76604"/>
                  </a:lnTo>
                  <a:lnTo>
                    <a:pt x="203777" y="90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69823" y="610652"/>
              <a:ext cx="54042" cy="157929"/>
            </a:xfrm>
            <a:custGeom>
              <a:avLst/>
              <a:gdLst/>
              <a:ahLst/>
              <a:cxnLst/>
              <a:rect l="0" t="0" r="0" b="0"/>
              <a:pathLst>
                <a:path w="54042" h="157929">
                  <a:moveTo>
                    <a:pt x="0" y="0"/>
                  </a:moveTo>
                  <a:lnTo>
                    <a:pt x="8735" y="5935"/>
                  </a:lnTo>
                  <a:lnTo>
                    <a:pt x="16441" y="12140"/>
                  </a:lnTo>
                  <a:lnTo>
                    <a:pt x="23839" y="19235"/>
                  </a:lnTo>
                  <a:lnTo>
                    <a:pt x="30928" y="27176"/>
                  </a:lnTo>
                  <a:lnTo>
                    <a:pt x="37458" y="35822"/>
                  </a:lnTo>
                  <a:lnTo>
                    <a:pt x="43321" y="45026"/>
                  </a:lnTo>
                  <a:lnTo>
                    <a:pt x="48241" y="54971"/>
                  </a:lnTo>
                  <a:lnTo>
                    <a:pt x="51714" y="66157"/>
                  </a:lnTo>
                  <a:lnTo>
                    <a:pt x="53603" y="78743"/>
                  </a:lnTo>
                  <a:lnTo>
                    <a:pt x="54041" y="92220"/>
                  </a:lnTo>
                  <a:lnTo>
                    <a:pt x="53197" y="107120"/>
                  </a:lnTo>
                  <a:lnTo>
                    <a:pt x="49880" y="126989"/>
                  </a:lnTo>
                  <a:lnTo>
                    <a:pt x="4211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86270" y="273740"/>
              <a:ext cx="4695" cy="263214"/>
            </a:xfrm>
            <a:custGeom>
              <a:avLst/>
              <a:gdLst/>
              <a:ahLst/>
              <a:cxnLst/>
              <a:rect l="0" t="0" r="0" b="0"/>
              <a:pathLst>
                <a:path w="4695" h="263214">
                  <a:moveTo>
                    <a:pt x="4694" y="0"/>
                  </a:moveTo>
                  <a:lnTo>
                    <a:pt x="4626" y="11870"/>
                  </a:lnTo>
                  <a:lnTo>
                    <a:pt x="3986" y="24279"/>
                  </a:lnTo>
                  <a:lnTo>
                    <a:pt x="2698" y="38457"/>
                  </a:lnTo>
                  <a:lnTo>
                    <a:pt x="1185" y="53819"/>
                  </a:lnTo>
                  <a:lnTo>
                    <a:pt x="164" y="69167"/>
                  </a:lnTo>
                  <a:lnTo>
                    <a:pt x="0" y="83805"/>
                  </a:lnTo>
                  <a:lnTo>
                    <a:pt x="554" y="97874"/>
                  </a:lnTo>
                  <a:lnTo>
                    <a:pt x="1392" y="112060"/>
                  </a:lnTo>
                  <a:lnTo>
                    <a:pt x="2216" y="126780"/>
                  </a:lnTo>
                  <a:lnTo>
                    <a:pt x="2904" y="141970"/>
                  </a:lnTo>
                  <a:lnTo>
                    <a:pt x="3432" y="157260"/>
                  </a:lnTo>
                  <a:lnTo>
                    <a:pt x="3819" y="172401"/>
                  </a:lnTo>
                  <a:lnTo>
                    <a:pt x="4094" y="187285"/>
                  </a:lnTo>
                  <a:lnTo>
                    <a:pt x="4316" y="203645"/>
                  </a:lnTo>
                  <a:lnTo>
                    <a:pt x="4505" y="226268"/>
                  </a:lnTo>
                  <a:lnTo>
                    <a:pt x="469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88734" y="259998"/>
              <a:ext cx="218086" cy="317828"/>
            </a:xfrm>
            <a:custGeom>
              <a:avLst/>
              <a:gdLst/>
              <a:ahLst/>
              <a:cxnLst/>
              <a:rect l="0" t="0" r="0" b="0"/>
              <a:pathLst>
                <a:path w="218086" h="317828">
                  <a:moveTo>
                    <a:pt x="49628" y="24271"/>
                  </a:moveTo>
                  <a:lnTo>
                    <a:pt x="52764" y="15671"/>
                  </a:lnTo>
                  <a:lnTo>
                    <a:pt x="57467" y="9245"/>
                  </a:lnTo>
                  <a:lnTo>
                    <a:pt x="64251" y="4445"/>
                  </a:lnTo>
                  <a:lnTo>
                    <a:pt x="72698" y="1249"/>
                  </a:lnTo>
                  <a:lnTo>
                    <a:pt x="82164" y="0"/>
                  </a:lnTo>
                  <a:lnTo>
                    <a:pt x="92165" y="718"/>
                  </a:lnTo>
                  <a:lnTo>
                    <a:pt x="102103" y="3299"/>
                  </a:lnTo>
                  <a:lnTo>
                    <a:pt x="111222" y="7688"/>
                  </a:lnTo>
                  <a:lnTo>
                    <a:pt x="119199" y="13673"/>
                  </a:lnTo>
                  <a:lnTo>
                    <a:pt x="126229" y="20943"/>
                  </a:lnTo>
                  <a:lnTo>
                    <a:pt x="132806" y="29183"/>
                  </a:lnTo>
                  <a:lnTo>
                    <a:pt x="139263" y="38139"/>
                  </a:lnTo>
                  <a:lnTo>
                    <a:pt x="145435" y="47930"/>
                  </a:lnTo>
                  <a:lnTo>
                    <a:pt x="150756" y="59020"/>
                  </a:lnTo>
                  <a:lnTo>
                    <a:pt x="154972" y="71553"/>
                  </a:lnTo>
                  <a:lnTo>
                    <a:pt x="158294" y="85225"/>
                  </a:lnTo>
                  <a:lnTo>
                    <a:pt x="161215" y="99473"/>
                  </a:lnTo>
                  <a:lnTo>
                    <a:pt x="164060" y="113909"/>
                  </a:lnTo>
                  <a:lnTo>
                    <a:pt x="166650" y="128348"/>
                  </a:lnTo>
                  <a:lnTo>
                    <a:pt x="168410" y="142722"/>
                  </a:lnTo>
                  <a:lnTo>
                    <a:pt x="169077" y="157013"/>
                  </a:lnTo>
                  <a:lnTo>
                    <a:pt x="168695" y="171066"/>
                  </a:lnTo>
                  <a:lnTo>
                    <a:pt x="167441" y="184590"/>
                  </a:lnTo>
                  <a:lnTo>
                    <a:pt x="165517" y="197468"/>
                  </a:lnTo>
                  <a:lnTo>
                    <a:pt x="162938" y="209745"/>
                  </a:lnTo>
                  <a:lnTo>
                    <a:pt x="159536" y="221530"/>
                  </a:lnTo>
                  <a:lnTo>
                    <a:pt x="155286" y="232937"/>
                  </a:lnTo>
                  <a:lnTo>
                    <a:pt x="150299" y="243904"/>
                  </a:lnTo>
                  <a:lnTo>
                    <a:pt x="144727" y="254203"/>
                  </a:lnTo>
                  <a:lnTo>
                    <a:pt x="138714" y="263763"/>
                  </a:lnTo>
                  <a:lnTo>
                    <a:pt x="132220" y="272658"/>
                  </a:lnTo>
                  <a:lnTo>
                    <a:pt x="125027" y="281020"/>
                  </a:lnTo>
                  <a:lnTo>
                    <a:pt x="117073" y="288974"/>
                  </a:lnTo>
                  <a:lnTo>
                    <a:pt x="108274" y="296470"/>
                  </a:lnTo>
                  <a:lnTo>
                    <a:pt x="98457" y="303285"/>
                  </a:lnTo>
                  <a:lnTo>
                    <a:pt x="87632" y="309338"/>
                  </a:lnTo>
                  <a:lnTo>
                    <a:pt x="76107" y="314217"/>
                  </a:lnTo>
                  <a:lnTo>
                    <a:pt x="64379" y="317132"/>
                  </a:lnTo>
                  <a:lnTo>
                    <a:pt x="52758" y="317827"/>
                  </a:lnTo>
                  <a:lnTo>
                    <a:pt x="41515" y="316513"/>
                  </a:lnTo>
                  <a:lnTo>
                    <a:pt x="30965" y="313579"/>
                  </a:lnTo>
                  <a:lnTo>
                    <a:pt x="21219" y="309414"/>
                  </a:lnTo>
                  <a:lnTo>
                    <a:pt x="12692" y="304028"/>
                  </a:lnTo>
                  <a:lnTo>
                    <a:pt x="6168" y="297065"/>
                  </a:lnTo>
                  <a:lnTo>
                    <a:pt x="1900" y="288463"/>
                  </a:lnTo>
                  <a:lnTo>
                    <a:pt x="0" y="278586"/>
                  </a:lnTo>
                  <a:lnTo>
                    <a:pt x="688" y="268041"/>
                  </a:lnTo>
                  <a:lnTo>
                    <a:pt x="3817" y="257253"/>
                  </a:lnTo>
                  <a:lnTo>
                    <a:pt x="8985" y="246756"/>
                  </a:lnTo>
                  <a:lnTo>
                    <a:pt x="15724" y="237247"/>
                  </a:lnTo>
                  <a:lnTo>
                    <a:pt x="23625" y="229011"/>
                  </a:lnTo>
                  <a:lnTo>
                    <a:pt x="32518" y="222144"/>
                  </a:lnTo>
                  <a:lnTo>
                    <a:pt x="42464" y="216740"/>
                  </a:lnTo>
                  <a:lnTo>
                    <a:pt x="53403" y="212704"/>
                  </a:lnTo>
                  <a:lnTo>
                    <a:pt x="64849" y="210127"/>
                  </a:lnTo>
                  <a:lnTo>
                    <a:pt x="75999" y="209362"/>
                  </a:lnTo>
                  <a:lnTo>
                    <a:pt x="86429" y="210433"/>
                  </a:lnTo>
                  <a:lnTo>
                    <a:pt x="96227" y="212930"/>
                  </a:lnTo>
                  <a:lnTo>
                    <a:pt x="105803" y="216207"/>
                  </a:lnTo>
                  <a:lnTo>
                    <a:pt x="115431" y="219823"/>
                  </a:lnTo>
                  <a:lnTo>
                    <a:pt x="125221" y="223875"/>
                  </a:lnTo>
                  <a:lnTo>
                    <a:pt x="135188" y="228880"/>
                  </a:lnTo>
                  <a:lnTo>
                    <a:pt x="145302" y="235056"/>
                  </a:lnTo>
                  <a:lnTo>
                    <a:pt x="155366" y="242171"/>
                  </a:lnTo>
                  <a:lnTo>
                    <a:pt x="165045" y="249718"/>
                  </a:lnTo>
                  <a:lnTo>
                    <a:pt x="174177" y="257343"/>
                  </a:lnTo>
                  <a:lnTo>
                    <a:pt x="182670" y="264589"/>
                  </a:lnTo>
                  <a:lnTo>
                    <a:pt x="191344" y="271534"/>
                  </a:lnTo>
                  <a:lnTo>
                    <a:pt x="202080" y="278780"/>
                  </a:lnTo>
                  <a:lnTo>
                    <a:pt x="218085" y="287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43689" y="600124"/>
              <a:ext cx="77239" cy="178985"/>
            </a:xfrm>
            <a:custGeom>
              <a:avLst/>
              <a:gdLst/>
              <a:ahLst/>
              <a:cxnLst/>
              <a:rect l="0" t="0" r="0" b="0"/>
              <a:pathLst>
                <a:path w="77239" h="178985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0" y="19235"/>
                  </a:lnTo>
                  <a:lnTo>
                    <a:pt x="23312" y="27175"/>
                  </a:lnTo>
                  <a:lnTo>
                    <a:pt x="29641" y="35822"/>
                  </a:lnTo>
                  <a:lnTo>
                    <a:pt x="36170" y="45012"/>
                  </a:lnTo>
                  <a:lnTo>
                    <a:pt x="42846" y="54438"/>
                  </a:lnTo>
                  <a:lnTo>
                    <a:pt x="49629" y="63680"/>
                  </a:lnTo>
                  <a:lnTo>
                    <a:pt x="56478" y="72529"/>
                  </a:lnTo>
                  <a:lnTo>
                    <a:pt x="63041" y="81282"/>
                  </a:lnTo>
                  <a:lnTo>
                    <a:pt x="68689" y="90612"/>
                  </a:lnTo>
                  <a:lnTo>
                    <a:pt x="73143" y="100852"/>
                  </a:lnTo>
                  <a:lnTo>
                    <a:pt x="76132" y="111851"/>
                  </a:lnTo>
                  <a:lnTo>
                    <a:pt x="77238" y="123159"/>
                  </a:lnTo>
                  <a:lnTo>
                    <a:pt x="76425" y="134459"/>
                  </a:lnTo>
                  <a:lnTo>
                    <a:pt x="73873" y="145168"/>
                  </a:lnTo>
                  <a:lnTo>
                    <a:pt x="69349" y="155426"/>
                  </a:lnTo>
                  <a:lnTo>
                    <a:pt x="60220" y="166128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34597" y="231626"/>
              <a:ext cx="19746" cy="410613"/>
            </a:xfrm>
            <a:custGeom>
              <a:avLst/>
              <a:gdLst/>
              <a:ahLst/>
              <a:cxnLst/>
              <a:rect l="0" t="0" r="0" b="0"/>
              <a:pathLst>
                <a:path w="19746" h="410613">
                  <a:moveTo>
                    <a:pt x="19745" y="0"/>
                  </a:moveTo>
                  <a:lnTo>
                    <a:pt x="16811" y="8936"/>
                  </a:lnTo>
                  <a:lnTo>
                    <a:pt x="14029" y="18563"/>
                  </a:lnTo>
                  <a:lnTo>
                    <a:pt x="11133" y="29859"/>
                  </a:lnTo>
                  <a:lnTo>
                    <a:pt x="8266" y="42873"/>
                  </a:lnTo>
                  <a:lnTo>
                    <a:pt x="5749" y="57649"/>
                  </a:lnTo>
                  <a:lnTo>
                    <a:pt x="3739" y="74018"/>
                  </a:lnTo>
                  <a:lnTo>
                    <a:pt x="2226" y="91359"/>
                  </a:lnTo>
                  <a:lnTo>
                    <a:pt x="1131" y="108747"/>
                  </a:lnTo>
                  <a:lnTo>
                    <a:pt x="363" y="125654"/>
                  </a:lnTo>
                  <a:lnTo>
                    <a:pt x="0" y="141933"/>
                  </a:lnTo>
                  <a:lnTo>
                    <a:pt x="280" y="157631"/>
                  </a:lnTo>
                  <a:lnTo>
                    <a:pt x="1279" y="172867"/>
                  </a:lnTo>
                  <a:lnTo>
                    <a:pt x="2762" y="188083"/>
                  </a:lnTo>
                  <a:lnTo>
                    <a:pt x="4295" y="203994"/>
                  </a:lnTo>
                  <a:lnTo>
                    <a:pt x="5626" y="220918"/>
                  </a:lnTo>
                  <a:lnTo>
                    <a:pt x="6839" y="238356"/>
                  </a:lnTo>
                  <a:lnTo>
                    <a:pt x="8261" y="255222"/>
                  </a:lnTo>
                  <a:lnTo>
                    <a:pt x="10066" y="270948"/>
                  </a:lnTo>
                  <a:lnTo>
                    <a:pt x="12108" y="285946"/>
                  </a:lnTo>
                  <a:lnTo>
                    <a:pt x="14025" y="301303"/>
                  </a:lnTo>
                  <a:lnTo>
                    <a:pt x="15612" y="317619"/>
                  </a:lnTo>
                  <a:lnTo>
                    <a:pt x="16833" y="334481"/>
                  </a:lnTo>
                  <a:lnTo>
                    <a:pt x="17859" y="352577"/>
                  </a:lnTo>
                  <a:lnTo>
                    <a:pt x="18779" y="375741"/>
                  </a:lnTo>
                  <a:lnTo>
                    <a:pt x="1974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65694" y="231626"/>
              <a:ext cx="199177" cy="275373"/>
            </a:xfrm>
            <a:custGeom>
              <a:avLst/>
              <a:gdLst/>
              <a:ahLst/>
              <a:cxnLst/>
              <a:rect l="0" t="0" r="0" b="0"/>
              <a:pathLst>
                <a:path w="199177" h="275373">
                  <a:moveTo>
                    <a:pt x="199176" y="231627"/>
                  </a:moveTo>
                  <a:lnTo>
                    <a:pt x="187508" y="234561"/>
                  </a:lnTo>
                  <a:lnTo>
                    <a:pt x="177020" y="237343"/>
                  </a:lnTo>
                  <a:lnTo>
                    <a:pt x="166713" y="240248"/>
                  </a:lnTo>
                  <a:lnTo>
                    <a:pt x="156239" y="243461"/>
                  </a:lnTo>
                  <a:lnTo>
                    <a:pt x="145248" y="247274"/>
                  </a:lnTo>
                  <a:lnTo>
                    <a:pt x="133605" y="251787"/>
                  </a:lnTo>
                  <a:lnTo>
                    <a:pt x="121351" y="256777"/>
                  </a:lnTo>
                  <a:lnTo>
                    <a:pt x="108596" y="261817"/>
                  </a:lnTo>
                  <a:lnTo>
                    <a:pt x="95460" y="266639"/>
                  </a:lnTo>
                  <a:lnTo>
                    <a:pt x="82046" y="270841"/>
                  </a:lnTo>
                  <a:lnTo>
                    <a:pt x="68436" y="273825"/>
                  </a:lnTo>
                  <a:lnTo>
                    <a:pt x="54702" y="275372"/>
                  </a:lnTo>
                  <a:lnTo>
                    <a:pt x="41379" y="275273"/>
                  </a:lnTo>
                  <a:lnTo>
                    <a:pt x="29419" y="273161"/>
                  </a:lnTo>
                  <a:lnTo>
                    <a:pt x="19239" y="269036"/>
                  </a:lnTo>
                  <a:lnTo>
                    <a:pt x="11083" y="263183"/>
                  </a:lnTo>
                  <a:lnTo>
                    <a:pt x="5271" y="255974"/>
                  </a:lnTo>
                  <a:lnTo>
                    <a:pt x="1735" y="247751"/>
                  </a:lnTo>
                  <a:lnTo>
                    <a:pt x="120" y="238470"/>
                  </a:lnTo>
                  <a:lnTo>
                    <a:pt x="0" y="227731"/>
                  </a:lnTo>
                  <a:lnTo>
                    <a:pt x="984" y="215433"/>
                  </a:lnTo>
                  <a:lnTo>
                    <a:pt x="2758" y="201750"/>
                  </a:lnTo>
                  <a:lnTo>
                    <a:pt x="5084" y="186963"/>
                  </a:lnTo>
                  <a:lnTo>
                    <a:pt x="7798" y="171351"/>
                  </a:lnTo>
                  <a:lnTo>
                    <a:pt x="10940" y="155309"/>
                  </a:lnTo>
                  <a:lnTo>
                    <a:pt x="14734" y="139321"/>
                  </a:lnTo>
                  <a:lnTo>
                    <a:pt x="19248" y="123640"/>
                  </a:lnTo>
                  <a:lnTo>
                    <a:pt x="24247" y="108162"/>
                  </a:lnTo>
                  <a:lnTo>
                    <a:pt x="29296" y="92544"/>
                  </a:lnTo>
                  <a:lnTo>
                    <a:pt x="34131" y="76606"/>
                  </a:lnTo>
                  <a:lnTo>
                    <a:pt x="38526" y="60882"/>
                  </a:lnTo>
                  <a:lnTo>
                    <a:pt x="42641" y="44882"/>
                  </a:lnTo>
                  <a:lnTo>
                    <a:pt x="46834" y="26081"/>
                  </a:lnTo>
                  <a:lnTo>
                    <a:pt x="517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400501" y="1867581"/>
            <a:ext cx="2326795" cy="606617"/>
            <a:chOff x="2400501" y="1867581"/>
            <a:chExt cx="2326795" cy="606617"/>
          </a:xfrm>
        </p:grpSpPr>
        <p:sp>
          <p:nvSpPr>
            <p:cNvPr id="30" name="Freeform 29"/>
            <p:cNvSpPr/>
            <p:nvPr/>
          </p:nvSpPr>
          <p:spPr>
            <a:xfrm>
              <a:off x="2400501" y="1867581"/>
              <a:ext cx="406336" cy="606617"/>
            </a:xfrm>
            <a:custGeom>
              <a:avLst/>
              <a:gdLst/>
              <a:ahLst/>
              <a:cxnLst/>
              <a:rect l="0" t="0" r="0" b="0"/>
              <a:pathLst>
                <a:path w="406336" h="606617">
                  <a:moveTo>
                    <a:pt x="21053" y="606616"/>
                  </a:moveTo>
                  <a:lnTo>
                    <a:pt x="21053" y="552471"/>
                  </a:lnTo>
                  <a:lnTo>
                    <a:pt x="21053" y="497524"/>
                  </a:lnTo>
                  <a:lnTo>
                    <a:pt x="15464" y="444441"/>
                  </a:lnTo>
                  <a:lnTo>
                    <a:pt x="11988" y="384259"/>
                  </a:lnTo>
                  <a:lnTo>
                    <a:pt x="5369" y="333152"/>
                  </a:lnTo>
                  <a:lnTo>
                    <a:pt x="1588" y="277195"/>
                  </a:lnTo>
                  <a:lnTo>
                    <a:pt x="468" y="216161"/>
                  </a:lnTo>
                  <a:lnTo>
                    <a:pt x="136" y="153623"/>
                  </a:lnTo>
                  <a:lnTo>
                    <a:pt x="37" y="96229"/>
                  </a:lnTo>
                  <a:lnTo>
                    <a:pt x="4" y="32839"/>
                  </a:lnTo>
                  <a:lnTo>
                    <a:pt x="0" y="3773"/>
                  </a:lnTo>
                  <a:lnTo>
                    <a:pt x="1168" y="0"/>
                  </a:lnTo>
                  <a:lnTo>
                    <a:pt x="3117" y="3334"/>
                  </a:lnTo>
                  <a:lnTo>
                    <a:pt x="17955" y="60321"/>
                  </a:lnTo>
                  <a:lnTo>
                    <a:pt x="28194" y="111738"/>
                  </a:lnTo>
                  <a:lnTo>
                    <a:pt x="45636" y="173556"/>
                  </a:lnTo>
                  <a:lnTo>
                    <a:pt x="71502" y="227406"/>
                  </a:lnTo>
                  <a:lnTo>
                    <a:pt x="97680" y="290745"/>
                  </a:lnTo>
                  <a:lnTo>
                    <a:pt x="134004" y="353930"/>
                  </a:lnTo>
                  <a:lnTo>
                    <a:pt x="169125" y="417102"/>
                  </a:lnTo>
                  <a:lnTo>
                    <a:pt x="204805" y="470915"/>
                  </a:lnTo>
                  <a:lnTo>
                    <a:pt x="247719" y="525863"/>
                  </a:lnTo>
                  <a:lnTo>
                    <a:pt x="300222" y="580275"/>
                  </a:lnTo>
                  <a:lnTo>
                    <a:pt x="310111" y="584375"/>
                  </a:lnTo>
                  <a:lnTo>
                    <a:pt x="333577" y="585813"/>
                  </a:lnTo>
                  <a:lnTo>
                    <a:pt x="342876" y="582218"/>
                  </a:lnTo>
                  <a:lnTo>
                    <a:pt x="356328" y="568866"/>
                  </a:lnTo>
                  <a:lnTo>
                    <a:pt x="381732" y="529359"/>
                  </a:lnTo>
                  <a:lnTo>
                    <a:pt x="396108" y="467656"/>
                  </a:lnTo>
                  <a:lnTo>
                    <a:pt x="402022" y="413364"/>
                  </a:lnTo>
                  <a:lnTo>
                    <a:pt x="405622" y="372157"/>
                  </a:lnTo>
                  <a:lnTo>
                    <a:pt x="403322" y="326547"/>
                  </a:lnTo>
                  <a:lnTo>
                    <a:pt x="401520" y="282099"/>
                  </a:lnTo>
                  <a:lnTo>
                    <a:pt x="401889" y="238948"/>
                  </a:lnTo>
                  <a:lnTo>
                    <a:pt x="406335" y="176363"/>
                  </a:lnTo>
                  <a:lnTo>
                    <a:pt x="402452" y="120254"/>
                  </a:lnTo>
                  <a:lnTo>
                    <a:pt x="400548" y="58252"/>
                  </a:lnTo>
                  <a:lnTo>
                    <a:pt x="400079" y="27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87548" y="2210984"/>
              <a:ext cx="190726" cy="234631"/>
            </a:xfrm>
            <a:custGeom>
              <a:avLst/>
              <a:gdLst/>
              <a:ahLst/>
              <a:cxnLst/>
              <a:rect l="0" t="0" r="0" b="0"/>
              <a:pathLst>
                <a:path w="190726" h="234631">
                  <a:moveTo>
                    <a:pt x="92016" y="21057"/>
                  </a:moveTo>
                  <a:lnTo>
                    <a:pt x="60734" y="30632"/>
                  </a:lnTo>
                  <a:lnTo>
                    <a:pt x="36994" y="48591"/>
                  </a:lnTo>
                  <a:lnTo>
                    <a:pt x="22328" y="66050"/>
                  </a:lnTo>
                  <a:lnTo>
                    <a:pt x="6507" y="106788"/>
                  </a:lnTo>
                  <a:lnTo>
                    <a:pt x="0" y="150314"/>
                  </a:lnTo>
                  <a:lnTo>
                    <a:pt x="4717" y="175601"/>
                  </a:lnTo>
                  <a:lnTo>
                    <a:pt x="20526" y="206448"/>
                  </a:lnTo>
                  <a:lnTo>
                    <a:pt x="34507" y="221606"/>
                  </a:lnTo>
                  <a:lnTo>
                    <a:pt x="52419" y="232243"/>
                  </a:lnTo>
                  <a:lnTo>
                    <a:pt x="72078" y="234630"/>
                  </a:lnTo>
                  <a:lnTo>
                    <a:pt x="91344" y="230622"/>
                  </a:lnTo>
                  <a:lnTo>
                    <a:pt x="135659" y="202494"/>
                  </a:lnTo>
                  <a:lnTo>
                    <a:pt x="160580" y="176592"/>
                  </a:lnTo>
                  <a:lnTo>
                    <a:pt x="189523" y="115604"/>
                  </a:lnTo>
                  <a:lnTo>
                    <a:pt x="190725" y="94663"/>
                  </a:lnTo>
                  <a:lnTo>
                    <a:pt x="181965" y="52624"/>
                  </a:lnTo>
                  <a:lnTo>
                    <a:pt x="169428" y="34697"/>
                  </a:lnTo>
                  <a:lnTo>
                    <a:pt x="150988" y="20100"/>
                  </a:lnTo>
                  <a:lnTo>
                    <a:pt x="107261" y="4317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02941" y="2136588"/>
              <a:ext cx="286601" cy="219492"/>
            </a:xfrm>
            <a:custGeom>
              <a:avLst/>
              <a:gdLst/>
              <a:ahLst/>
              <a:cxnLst/>
              <a:rect l="0" t="0" r="0" b="0"/>
              <a:pathLst>
                <a:path w="286601" h="219492">
                  <a:moveTo>
                    <a:pt x="8333" y="95453"/>
                  </a:moveTo>
                  <a:lnTo>
                    <a:pt x="0" y="132931"/>
                  </a:lnTo>
                  <a:lnTo>
                    <a:pt x="1575" y="167779"/>
                  </a:lnTo>
                  <a:lnTo>
                    <a:pt x="7443" y="219491"/>
                  </a:lnTo>
                  <a:lnTo>
                    <a:pt x="9425" y="158759"/>
                  </a:lnTo>
                  <a:lnTo>
                    <a:pt x="19771" y="97213"/>
                  </a:lnTo>
                  <a:lnTo>
                    <a:pt x="27454" y="70499"/>
                  </a:lnTo>
                  <a:lnTo>
                    <a:pt x="38668" y="50827"/>
                  </a:lnTo>
                  <a:lnTo>
                    <a:pt x="54571" y="37405"/>
                  </a:lnTo>
                  <a:lnTo>
                    <a:pt x="63725" y="32188"/>
                  </a:lnTo>
                  <a:lnTo>
                    <a:pt x="72167" y="31049"/>
                  </a:lnTo>
                  <a:lnTo>
                    <a:pt x="87787" y="36024"/>
                  </a:lnTo>
                  <a:lnTo>
                    <a:pt x="99408" y="49153"/>
                  </a:lnTo>
                  <a:lnTo>
                    <a:pt x="126218" y="97458"/>
                  </a:lnTo>
                  <a:lnTo>
                    <a:pt x="132170" y="126333"/>
                  </a:lnTo>
                  <a:lnTo>
                    <a:pt x="133005" y="124228"/>
                  </a:lnTo>
                  <a:lnTo>
                    <a:pt x="145982" y="64892"/>
                  </a:lnTo>
                  <a:lnTo>
                    <a:pt x="164984" y="21956"/>
                  </a:lnTo>
                  <a:lnTo>
                    <a:pt x="180901" y="7026"/>
                  </a:lnTo>
                  <a:lnTo>
                    <a:pt x="190059" y="1407"/>
                  </a:lnTo>
                  <a:lnTo>
                    <a:pt x="199674" y="0"/>
                  </a:lnTo>
                  <a:lnTo>
                    <a:pt x="219715" y="4676"/>
                  </a:lnTo>
                  <a:lnTo>
                    <a:pt x="237202" y="20793"/>
                  </a:lnTo>
                  <a:lnTo>
                    <a:pt x="257080" y="56174"/>
                  </a:lnTo>
                  <a:lnTo>
                    <a:pt x="278046" y="115497"/>
                  </a:lnTo>
                  <a:lnTo>
                    <a:pt x="286600" y="146625"/>
                  </a:lnTo>
                  <a:lnTo>
                    <a:pt x="282074" y="179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31857" y="2152752"/>
              <a:ext cx="222510" cy="170726"/>
            </a:xfrm>
            <a:custGeom>
              <a:avLst/>
              <a:gdLst/>
              <a:ahLst/>
              <a:cxnLst/>
              <a:rect l="0" t="0" r="0" b="0"/>
              <a:pathLst>
                <a:path w="222510" h="170726">
                  <a:moveTo>
                    <a:pt x="111086" y="5590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57211" y="5612"/>
                  </a:lnTo>
                  <a:lnTo>
                    <a:pt x="36838" y="15738"/>
                  </a:lnTo>
                  <a:lnTo>
                    <a:pt x="19205" y="34277"/>
                  </a:lnTo>
                  <a:lnTo>
                    <a:pt x="5909" y="58114"/>
                  </a:lnTo>
                  <a:lnTo>
                    <a:pt x="0" y="84306"/>
                  </a:lnTo>
                  <a:lnTo>
                    <a:pt x="3612" y="105305"/>
                  </a:lnTo>
                  <a:lnTo>
                    <a:pt x="24996" y="143440"/>
                  </a:lnTo>
                  <a:lnTo>
                    <a:pt x="41238" y="157713"/>
                  </a:lnTo>
                  <a:lnTo>
                    <a:pt x="61325" y="166787"/>
                  </a:lnTo>
                  <a:lnTo>
                    <a:pt x="98941" y="170725"/>
                  </a:lnTo>
                  <a:lnTo>
                    <a:pt x="161898" y="159108"/>
                  </a:lnTo>
                  <a:lnTo>
                    <a:pt x="189182" y="143623"/>
                  </a:lnTo>
                  <a:lnTo>
                    <a:pt x="212085" y="118628"/>
                  </a:lnTo>
                  <a:lnTo>
                    <a:pt x="220315" y="95993"/>
                  </a:lnTo>
                  <a:lnTo>
                    <a:pt x="222509" y="83406"/>
                  </a:lnTo>
                  <a:lnTo>
                    <a:pt x="218709" y="63181"/>
                  </a:lnTo>
                  <a:lnTo>
                    <a:pt x="203416" y="38642"/>
                  </a:lnTo>
                  <a:lnTo>
                    <a:pt x="189556" y="24959"/>
                  </a:lnTo>
                  <a:lnTo>
                    <a:pt x="171697" y="14978"/>
                  </a:lnTo>
                  <a:lnTo>
                    <a:pt x="121614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46031" y="1903536"/>
              <a:ext cx="154881" cy="462756"/>
            </a:xfrm>
            <a:custGeom>
              <a:avLst/>
              <a:gdLst/>
              <a:ahLst/>
              <a:cxnLst/>
              <a:rect l="0" t="0" r="0" b="0"/>
              <a:pathLst>
                <a:path w="154881" h="462756">
                  <a:moveTo>
                    <a:pt x="102238" y="349562"/>
                  </a:moveTo>
                  <a:lnTo>
                    <a:pt x="65152" y="314815"/>
                  </a:lnTo>
                  <a:lnTo>
                    <a:pt x="47151" y="305653"/>
                  </a:lnTo>
                  <a:lnTo>
                    <a:pt x="38607" y="305082"/>
                  </a:lnTo>
                  <a:lnTo>
                    <a:pt x="22875" y="310686"/>
                  </a:lnTo>
                  <a:lnTo>
                    <a:pt x="11204" y="324095"/>
                  </a:lnTo>
                  <a:lnTo>
                    <a:pt x="3287" y="342923"/>
                  </a:lnTo>
                  <a:lnTo>
                    <a:pt x="0" y="378660"/>
                  </a:lnTo>
                  <a:lnTo>
                    <a:pt x="7085" y="411996"/>
                  </a:lnTo>
                  <a:lnTo>
                    <a:pt x="17444" y="433463"/>
                  </a:lnTo>
                  <a:lnTo>
                    <a:pt x="42019" y="459689"/>
                  </a:lnTo>
                  <a:lnTo>
                    <a:pt x="51564" y="462755"/>
                  </a:lnTo>
                  <a:lnTo>
                    <a:pt x="71527" y="459921"/>
                  </a:lnTo>
                  <a:lnTo>
                    <a:pt x="96908" y="445172"/>
                  </a:lnTo>
                  <a:lnTo>
                    <a:pt x="119246" y="420395"/>
                  </a:lnTo>
                  <a:lnTo>
                    <a:pt x="139350" y="379412"/>
                  </a:lnTo>
                  <a:lnTo>
                    <a:pt x="151466" y="321230"/>
                  </a:lnTo>
                  <a:lnTo>
                    <a:pt x="153869" y="269417"/>
                  </a:lnTo>
                  <a:lnTo>
                    <a:pt x="154681" y="209989"/>
                  </a:lnTo>
                  <a:lnTo>
                    <a:pt x="146436" y="153189"/>
                  </a:lnTo>
                  <a:lnTo>
                    <a:pt x="133542" y="96910"/>
                  </a:lnTo>
                  <a:lnTo>
                    <a:pt x="119730" y="40732"/>
                  </a:lnTo>
                  <a:lnTo>
                    <a:pt x="109241" y="4203"/>
                  </a:lnTo>
                  <a:lnTo>
                    <a:pt x="105737" y="0"/>
                  </a:lnTo>
                  <a:lnTo>
                    <a:pt x="102231" y="707"/>
                  </a:lnTo>
                  <a:lnTo>
                    <a:pt x="95216" y="10851"/>
                  </a:lnTo>
                  <a:lnTo>
                    <a:pt x="85859" y="37464"/>
                  </a:lnTo>
                  <a:lnTo>
                    <a:pt x="82105" y="90904"/>
                  </a:lnTo>
                  <a:lnTo>
                    <a:pt x="81364" y="151850"/>
                  </a:lnTo>
                  <a:lnTo>
                    <a:pt x="88453" y="208949"/>
                  </a:lnTo>
                  <a:lnTo>
                    <a:pt x="94186" y="262169"/>
                  </a:lnTo>
                  <a:lnTo>
                    <a:pt x="106237" y="312412"/>
                  </a:lnTo>
                  <a:lnTo>
                    <a:pt x="121052" y="366227"/>
                  </a:lnTo>
                  <a:lnTo>
                    <a:pt x="154880" y="42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61875" y="2119287"/>
              <a:ext cx="265421" cy="194292"/>
            </a:xfrm>
            <a:custGeom>
              <a:avLst/>
              <a:gdLst/>
              <a:ahLst/>
              <a:cxnLst/>
              <a:rect l="0" t="0" r="0" b="0"/>
              <a:pathLst>
                <a:path w="265421" h="194292">
                  <a:moveTo>
                    <a:pt x="23265" y="70640"/>
                  </a:moveTo>
                  <a:lnTo>
                    <a:pt x="81881" y="70640"/>
                  </a:lnTo>
                  <a:lnTo>
                    <a:pt x="122261" y="65051"/>
                  </a:lnTo>
                  <a:lnTo>
                    <a:pt x="143692" y="56068"/>
                  </a:lnTo>
                  <a:lnTo>
                    <a:pt x="152683" y="50397"/>
                  </a:lnTo>
                  <a:lnTo>
                    <a:pt x="156336" y="43106"/>
                  </a:lnTo>
                  <a:lnTo>
                    <a:pt x="156433" y="34737"/>
                  </a:lnTo>
                  <a:lnTo>
                    <a:pt x="154157" y="25648"/>
                  </a:lnTo>
                  <a:lnTo>
                    <a:pt x="149131" y="18418"/>
                  </a:lnTo>
                  <a:lnTo>
                    <a:pt x="134187" y="7266"/>
                  </a:lnTo>
                  <a:lnTo>
                    <a:pt x="100454" y="0"/>
                  </a:lnTo>
                  <a:lnTo>
                    <a:pt x="60824" y="3436"/>
                  </a:lnTo>
                  <a:lnTo>
                    <a:pt x="25035" y="17452"/>
                  </a:lnTo>
                  <a:lnTo>
                    <a:pt x="9233" y="32963"/>
                  </a:lnTo>
                  <a:lnTo>
                    <a:pt x="3382" y="42013"/>
                  </a:lnTo>
                  <a:lnTo>
                    <a:pt x="0" y="64546"/>
                  </a:lnTo>
                  <a:lnTo>
                    <a:pt x="3566" y="88988"/>
                  </a:lnTo>
                  <a:lnTo>
                    <a:pt x="18728" y="121310"/>
                  </a:lnTo>
                  <a:lnTo>
                    <a:pt x="39208" y="146225"/>
                  </a:lnTo>
                  <a:lnTo>
                    <a:pt x="66983" y="167255"/>
                  </a:lnTo>
                  <a:lnTo>
                    <a:pt x="123821" y="189283"/>
                  </a:lnTo>
                  <a:lnTo>
                    <a:pt x="184201" y="194291"/>
                  </a:lnTo>
                  <a:lnTo>
                    <a:pt x="232349" y="188348"/>
                  </a:lnTo>
                  <a:lnTo>
                    <a:pt x="265420" y="186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3165714" y="2967440"/>
            <a:ext cx="449913" cy="581423"/>
          </a:xfrm>
          <a:custGeom>
            <a:avLst/>
            <a:gdLst/>
            <a:ahLst/>
            <a:cxnLst/>
            <a:rect l="0" t="0" r="0" b="0"/>
            <a:pathLst>
              <a:path w="449913" h="581423">
                <a:moveTo>
                  <a:pt x="150762" y="106881"/>
                </a:moveTo>
                <a:lnTo>
                  <a:pt x="119480" y="124862"/>
                </a:lnTo>
                <a:lnTo>
                  <a:pt x="73888" y="175169"/>
                </a:lnTo>
                <a:lnTo>
                  <a:pt x="45543" y="227518"/>
                </a:lnTo>
                <a:lnTo>
                  <a:pt x="17414" y="288248"/>
                </a:lnTo>
                <a:lnTo>
                  <a:pt x="1937" y="325565"/>
                </a:lnTo>
                <a:lnTo>
                  <a:pt x="0" y="351083"/>
                </a:lnTo>
                <a:lnTo>
                  <a:pt x="2699" y="405592"/>
                </a:lnTo>
                <a:lnTo>
                  <a:pt x="14345" y="447422"/>
                </a:lnTo>
                <a:lnTo>
                  <a:pt x="39241" y="493902"/>
                </a:lnTo>
                <a:lnTo>
                  <a:pt x="69809" y="526827"/>
                </a:lnTo>
                <a:lnTo>
                  <a:pt x="133112" y="570030"/>
                </a:lnTo>
                <a:lnTo>
                  <a:pt x="158126" y="580617"/>
                </a:lnTo>
                <a:lnTo>
                  <a:pt x="180941" y="581422"/>
                </a:lnTo>
                <a:lnTo>
                  <a:pt x="225354" y="571238"/>
                </a:lnTo>
                <a:lnTo>
                  <a:pt x="262031" y="553174"/>
                </a:lnTo>
                <a:lnTo>
                  <a:pt x="319898" y="503106"/>
                </a:lnTo>
                <a:lnTo>
                  <a:pt x="349835" y="473065"/>
                </a:lnTo>
                <a:lnTo>
                  <a:pt x="381505" y="421586"/>
                </a:lnTo>
                <a:lnTo>
                  <a:pt x="404701" y="366356"/>
                </a:lnTo>
                <a:lnTo>
                  <a:pt x="427784" y="309217"/>
                </a:lnTo>
                <a:lnTo>
                  <a:pt x="440943" y="259899"/>
                </a:lnTo>
                <a:lnTo>
                  <a:pt x="449912" y="209412"/>
                </a:lnTo>
                <a:lnTo>
                  <a:pt x="446767" y="149837"/>
                </a:lnTo>
                <a:lnTo>
                  <a:pt x="443757" y="122463"/>
                </a:lnTo>
                <a:lnTo>
                  <a:pt x="428908" y="88491"/>
                </a:lnTo>
                <a:lnTo>
                  <a:pt x="390494" y="42444"/>
                </a:lnTo>
                <a:lnTo>
                  <a:pt x="329534" y="4147"/>
                </a:lnTo>
                <a:lnTo>
                  <a:pt x="305476" y="0"/>
                </a:lnTo>
                <a:lnTo>
                  <a:pt x="246482" y="9791"/>
                </a:lnTo>
                <a:lnTo>
                  <a:pt x="213049" y="21831"/>
                </a:lnTo>
                <a:lnTo>
                  <a:pt x="152263" y="54867"/>
                </a:lnTo>
                <a:lnTo>
                  <a:pt x="125211" y="73012"/>
                </a:lnTo>
                <a:lnTo>
                  <a:pt x="68805" y="135439"/>
                </a:lnTo>
                <a:lnTo>
                  <a:pt x="56006" y="1489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972835" y="4268845"/>
            <a:ext cx="622540" cy="852809"/>
            <a:chOff x="2972835" y="4268845"/>
            <a:chExt cx="622540" cy="852809"/>
          </a:xfrm>
        </p:grpSpPr>
        <p:sp>
          <p:nvSpPr>
            <p:cNvPr id="38" name="Freeform 37"/>
            <p:cNvSpPr/>
            <p:nvPr/>
          </p:nvSpPr>
          <p:spPr>
            <a:xfrm>
              <a:off x="2972835" y="4279373"/>
              <a:ext cx="141429" cy="842281"/>
            </a:xfrm>
            <a:custGeom>
              <a:avLst/>
              <a:gdLst/>
              <a:ahLst/>
              <a:cxnLst/>
              <a:rect l="0" t="0" r="0" b="0"/>
              <a:pathLst>
                <a:path w="141429" h="842281">
                  <a:moveTo>
                    <a:pt x="141428" y="0"/>
                  </a:moveTo>
                  <a:lnTo>
                    <a:pt x="81835" y="49498"/>
                  </a:lnTo>
                  <a:lnTo>
                    <a:pt x="33808" y="99458"/>
                  </a:lnTo>
                  <a:lnTo>
                    <a:pt x="8479" y="158341"/>
                  </a:lnTo>
                  <a:lnTo>
                    <a:pt x="0" y="189635"/>
                  </a:lnTo>
                  <a:lnTo>
                    <a:pt x="1753" y="210625"/>
                  </a:lnTo>
                  <a:lnTo>
                    <a:pt x="14905" y="242172"/>
                  </a:lnTo>
                  <a:lnTo>
                    <a:pt x="67859" y="305053"/>
                  </a:lnTo>
                  <a:lnTo>
                    <a:pt x="74834" y="312163"/>
                  </a:lnTo>
                  <a:lnTo>
                    <a:pt x="77145" y="319243"/>
                  </a:lnTo>
                  <a:lnTo>
                    <a:pt x="76346" y="326303"/>
                  </a:lnTo>
                  <a:lnTo>
                    <a:pt x="58253" y="360033"/>
                  </a:lnTo>
                  <a:lnTo>
                    <a:pt x="23969" y="412256"/>
                  </a:lnTo>
                  <a:lnTo>
                    <a:pt x="23348" y="421067"/>
                  </a:lnTo>
                  <a:lnTo>
                    <a:pt x="28897" y="437095"/>
                  </a:lnTo>
                  <a:lnTo>
                    <a:pt x="45174" y="459273"/>
                  </a:lnTo>
                  <a:lnTo>
                    <a:pt x="70405" y="475073"/>
                  </a:lnTo>
                  <a:lnTo>
                    <a:pt x="74192" y="480492"/>
                  </a:lnTo>
                  <a:lnTo>
                    <a:pt x="74378" y="486444"/>
                  </a:lnTo>
                  <a:lnTo>
                    <a:pt x="44399" y="548223"/>
                  </a:lnTo>
                  <a:lnTo>
                    <a:pt x="30538" y="590912"/>
                  </a:lnTo>
                  <a:lnTo>
                    <a:pt x="26587" y="643192"/>
                  </a:lnTo>
                  <a:lnTo>
                    <a:pt x="29023" y="681516"/>
                  </a:lnTo>
                  <a:lnTo>
                    <a:pt x="43611" y="736621"/>
                  </a:lnTo>
                  <a:lnTo>
                    <a:pt x="54994" y="767300"/>
                  </a:lnTo>
                  <a:lnTo>
                    <a:pt x="106521" y="828055"/>
                  </a:lnTo>
                  <a:lnTo>
                    <a:pt x="120455" y="835958"/>
                  </a:lnTo>
                  <a:lnTo>
                    <a:pt x="141428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88004" y="4268845"/>
              <a:ext cx="207371" cy="842281"/>
            </a:xfrm>
            <a:custGeom>
              <a:avLst/>
              <a:gdLst/>
              <a:ahLst/>
              <a:cxnLst/>
              <a:rect l="0" t="0" r="0" b="0"/>
              <a:pathLst>
                <a:path w="207371" h="842281">
                  <a:moveTo>
                    <a:pt x="0" y="0"/>
                  </a:moveTo>
                  <a:lnTo>
                    <a:pt x="38374" y="29308"/>
                  </a:lnTo>
                  <a:lnTo>
                    <a:pt x="54004" y="55087"/>
                  </a:lnTo>
                  <a:lnTo>
                    <a:pt x="77021" y="116028"/>
                  </a:lnTo>
                  <a:lnTo>
                    <a:pt x="88870" y="157970"/>
                  </a:lnTo>
                  <a:lnTo>
                    <a:pt x="85070" y="216164"/>
                  </a:lnTo>
                  <a:lnTo>
                    <a:pt x="72263" y="261068"/>
                  </a:lnTo>
                  <a:lnTo>
                    <a:pt x="77350" y="278247"/>
                  </a:lnTo>
                  <a:lnTo>
                    <a:pt x="107343" y="328242"/>
                  </a:lnTo>
                  <a:lnTo>
                    <a:pt x="108930" y="348266"/>
                  </a:lnTo>
                  <a:lnTo>
                    <a:pt x="104565" y="367695"/>
                  </a:lnTo>
                  <a:lnTo>
                    <a:pt x="81779" y="412123"/>
                  </a:lnTo>
                  <a:lnTo>
                    <a:pt x="81426" y="420978"/>
                  </a:lnTo>
                  <a:lnTo>
                    <a:pt x="87272" y="437056"/>
                  </a:lnTo>
                  <a:lnTo>
                    <a:pt x="137126" y="494775"/>
                  </a:lnTo>
                  <a:lnTo>
                    <a:pt x="170829" y="531096"/>
                  </a:lnTo>
                  <a:lnTo>
                    <a:pt x="196124" y="590006"/>
                  </a:lnTo>
                  <a:lnTo>
                    <a:pt x="207370" y="634910"/>
                  </a:lnTo>
                  <a:lnTo>
                    <a:pt x="206503" y="674772"/>
                  </a:lnTo>
                  <a:lnTo>
                    <a:pt x="195729" y="724574"/>
                  </a:lnTo>
                  <a:lnTo>
                    <a:pt x="160750" y="780406"/>
                  </a:lnTo>
                  <a:lnTo>
                    <a:pt x="132491" y="825683"/>
                  </a:lnTo>
                  <a:lnTo>
                    <a:pt x="126342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3126963" y="3011150"/>
            <a:ext cx="600126" cy="494840"/>
          </a:xfrm>
          <a:custGeom>
            <a:avLst/>
            <a:gdLst/>
            <a:ahLst/>
            <a:cxnLst/>
            <a:rect l="0" t="0" r="0" b="0"/>
            <a:pathLst>
              <a:path w="600126" h="494840">
                <a:moveTo>
                  <a:pt x="600125" y="0"/>
                </a:moveTo>
                <a:lnTo>
                  <a:pt x="576078" y="17980"/>
                </a:lnTo>
                <a:lnTo>
                  <a:pt x="519426" y="80393"/>
                </a:lnTo>
                <a:lnTo>
                  <a:pt x="459552" y="129832"/>
                </a:lnTo>
                <a:lnTo>
                  <a:pt x="397671" y="182103"/>
                </a:lnTo>
                <a:lnTo>
                  <a:pt x="336700" y="230976"/>
                </a:lnTo>
                <a:lnTo>
                  <a:pt x="273723" y="282017"/>
                </a:lnTo>
                <a:lnTo>
                  <a:pt x="219926" y="320237"/>
                </a:lnTo>
                <a:lnTo>
                  <a:pt x="159391" y="363485"/>
                </a:lnTo>
                <a:lnTo>
                  <a:pt x="105478" y="403005"/>
                </a:lnTo>
                <a:lnTo>
                  <a:pt x="46602" y="444704"/>
                </a:lnTo>
                <a:lnTo>
                  <a:pt x="21087" y="466466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72846" y="121759"/>
            <a:ext cx="8320959" cy="552065"/>
            <a:chOff x="672846" y="121759"/>
            <a:chExt cx="8320959" cy="552065"/>
          </a:xfrm>
        </p:grpSpPr>
        <p:sp>
          <p:nvSpPr>
            <p:cNvPr id="2" name="Freeform 1"/>
            <p:cNvSpPr/>
            <p:nvPr/>
          </p:nvSpPr>
          <p:spPr>
            <a:xfrm>
              <a:off x="672846" y="126341"/>
              <a:ext cx="306305" cy="505369"/>
            </a:xfrm>
            <a:custGeom>
              <a:avLst/>
              <a:gdLst/>
              <a:ahLst/>
              <a:cxnLst/>
              <a:rect l="0" t="0" r="0" b="0"/>
              <a:pathLst>
                <a:path w="306305" h="505369">
                  <a:moveTo>
                    <a:pt x="148376" y="505368"/>
                  </a:moveTo>
                  <a:lnTo>
                    <a:pt x="142576" y="496567"/>
                  </a:lnTo>
                  <a:lnTo>
                    <a:pt x="137652" y="488220"/>
                  </a:lnTo>
                  <a:lnTo>
                    <a:pt x="133149" y="479522"/>
                  </a:lnTo>
                  <a:lnTo>
                    <a:pt x="128928" y="470401"/>
                  </a:lnTo>
                  <a:lnTo>
                    <a:pt x="124914" y="460906"/>
                  </a:lnTo>
                  <a:lnTo>
                    <a:pt x="121053" y="451109"/>
                  </a:lnTo>
                  <a:lnTo>
                    <a:pt x="117301" y="440922"/>
                  </a:lnTo>
                  <a:lnTo>
                    <a:pt x="113625" y="430100"/>
                  </a:lnTo>
                  <a:lnTo>
                    <a:pt x="109998" y="418556"/>
                  </a:lnTo>
                  <a:lnTo>
                    <a:pt x="106240" y="406193"/>
                  </a:lnTo>
                  <a:lnTo>
                    <a:pt x="102031" y="392831"/>
                  </a:lnTo>
                  <a:lnTo>
                    <a:pt x="97238" y="378472"/>
                  </a:lnTo>
                  <a:lnTo>
                    <a:pt x="92053" y="363423"/>
                  </a:lnTo>
                  <a:lnTo>
                    <a:pt x="86880" y="348175"/>
                  </a:lnTo>
                  <a:lnTo>
                    <a:pt x="81958" y="333037"/>
                  </a:lnTo>
                  <a:lnTo>
                    <a:pt x="77348" y="318280"/>
                  </a:lnTo>
                  <a:lnTo>
                    <a:pt x="73026" y="304218"/>
                  </a:lnTo>
                  <a:lnTo>
                    <a:pt x="68931" y="290942"/>
                  </a:lnTo>
                  <a:lnTo>
                    <a:pt x="64842" y="278212"/>
                  </a:lnTo>
                  <a:lnTo>
                    <a:pt x="60403" y="265584"/>
                  </a:lnTo>
                  <a:lnTo>
                    <a:pt x="55453" y="252785"/>
                  </a:lnTo>
                  <a:lnTo>
                    <a:pt x="50160" y="239728"/>
                  </a:lnTo>
                  <a:lnTo>
                    <a:pt x="44914" y="226422"/>
                  </a:lnTo>
                  <a:lnTo>
                    <a:pt x="39943" y="212916"/>
                  </a:lnTo>
                  <a:lnTo>
                    <a:pt x="35301" y="199422"/>
                  </a:lnTo>
                  <a:lnTo>
                    <a:pt x="30957" y="186289"/>
                  </a:lnTo>
                  <a:lnTo>
                    <a:pt x="26851" y="173680"/>
                  </a:lnTo>
                  <a:lnTo>
                    <a:pt x="22925" y="161587"/>
                  </a:lnTo>
                  <a:lnTo>
                    <a:pt x="19128" y="149926"/>
                  </a:lnTo>
                  <a:lnTo>
                    <a:pt x="15422" y="138599"/>
                  </a:lnTo>
                  <a:lnTo>
                    <a:pt x="11779" y="127515"/>
                  </a:lnTo>
                  <a:lnTo>
                    <a:pt x="8180" y="116606"/>
                  </a:lnTo>
                  <a:lnTo>
                    <a:pt x="4623" y="105819"/>
                  </a:lnTo>
                  <a:lnTo>
                    <a:pt x="1592" y="95115"/>
                  </a:lnTo>
                  <a:lnTo>
                    <a:pt x="0" y="84468"/>
                  </a:lnTo>
                  <a:lnTo>
                    <a:pt x="236" y="73870"/>
                  </a:lnTo>
                  <a:lnTo>
                    <a:pt x="2364" y="63634"/>
                  </a:lnTo>
                  <a:lnTo>
                    <a:pt x="6384" y="54366"/>
                  </a:lnTo>
                  <a:lnTo>
                    <a:pt x="12095" y="46325"/>
                  </a:lnTo>
                  <a:lnTo>
                    <a:pt x="19335" y="39604"/>
                  </a:lnTo>
                  <a:lnTo>
                    <a:pt x="28082" y="34307"/>
                  </a:lnTo>
                  <a:lnTo>
                    <a:pt x="38182" y="30332"/>
                  </a:lnTo>
                  <a:lnTo>
                    <a:pt x="49385" y="27288"/>
                  </a:lnTo>
                  <a:lnTo>
                    <a:pt x="61428" y="24613"/>
                  </a:lnTo>
                  <a:lnTo>
                    <a:pt x="74079" y="21954"/>
                  </a:lnTo>
                  <a:lnTo>
                    <a:pt x="86997" y="19163"/>
                  </a:lnTo>
                  <a:lnTo>
                    <a:pt x="99743" y="16210"/>
                  </a:lnTo>
                  <a:lnTo>
                    <a:pt x="112097" y="13114"/>
                  </a:lnTo>
                  <a:lnTo>
                    <a:pt x="124188" y="10068"/>
                  </a:lnTo>
                  <a:lnTo>
                    <a:pt x="136381" y="7411"/>
                  </a:lnTo>
                  <a:lnTo>
                    <a:pt x="148884" y="5295"/>
                  </a:lnTo>
                  <a:lnTo>
                    <a:pt x="161741" y="3707"/>
                  </a:lnTo>
                  <a:lnTo>
                    <a:pt x="174911" y="2559"/>
                  </a:lnTo>
                  <a:lnTo>
                    <a:pt x="188332" y="1749"/>
                  </a:lnTo>
                  <a:lnTo>
                    <a:pt x="201938" y="1188"/>
                  </a:lnTo>
                  <a:lnTo>
                    <a:pt x="215679" y="802"/>
                  </a:lnTo>
                  <a:lnTo>
                    <a:pt x="229505" y="540"/>
                  </a:lnTo>
                  <a:lnTo>
                    <a:pt x="243166" y="363"/>
                  </a:lnTo>
                  <a:lnTo>
                    <a:pt x="257761" y="223"/>
                  </a:lnTo>
                  <a:lnTo>
                    <a:pt x="276806" y="110"/>
                  </a:lnTo>
                  <a:lnTo>
                    <a:pt x="3063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43166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8" y="177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6" y="5562"/>
                  </a:lnTo>
                  <a:lnTo>
                    <a:pt x="13073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8198" y="473782"/>
              <a:ext cx="24652" cy="136871"/>
            </a:xfrm>
            <a:custGeom>
              <a:avLst/>
              <a:gdLst/>
              <a:ahLst/>
              <a:cxnLst/>
              <a:rect l="0" t="0" r="0" b="0"/>
              <a:pathLst>
                <a:path w="24652" h="136871">
                  <a:moveTo>
                    <a:pt x="3594" y="0"/>
                  </a:moveTo>
                  <a:lnTo>
                    <a:pt x="862" y="8801"/>
                  </a:lnTo>
                  <a:lnTo>
                    <a:pt x="0" y="17148"/>
                  </a:lnTo>
                  <a:lnTo>
                    <a:pt x="981" y="25851"/>
                  </a:lnTo>
                  <a:lnTo>
                    <a:pt x="3174" y="35145"/>
                  </a:lnTo>
                  <a:lnTo>
                    <a:pt x="5662" y="45288"/>
                  </a:lnTo>
                  <a:lnTo>
                    <a:pt x="7895" y="56329"/>
                  </a:lnTo>
                  <a:lnTo>
                    <a:pt x="9850" y="67996"/>
                  </a:lnTo>
                  <a:lnTo>
                    <a:pt x="11835" y="79818"/>
                  </a:lnTo>
                  <a:lnTo>
                    <a:pt x="14050" y="91493"/>
                  </a:lnTo>
                  <a:lnTo>
                    <a:pt x="16392" y="102471"/>
                  </a:lnTo>
                  <a:lnTo>
                    <a:pt x="18766" y="112944"/>
                  </a:lnTo>
                  <a:lnTo>
                    <a:pt x="21381" y="123830"/>
                  </a:lnTo>
                  <a:lnTo>
                    <a:pt x="2465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43166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3" y="25851"/>
                  </a:lnTo>
                  <a:lnTo>
                    <a:pt x="19271" y="35145"/>
                  </a:lnTo>
                  <a:lnTo>
                    <a:pt x="22636" y="45288"/>
                  </a:lnTo>
                  <a:lnTo>
                    <a:pt x="25249" y="56329"/>
                  </a:lnTo>
                  <a:lnTo>
                    <a:pt x="27349" y="67996"/>
                  </a:lnTo>
                  <a:lnTo>
                    <a:pt x="29376" y="79818"/>
                  </a:lnTo>
                  <a:lnTo>
                    <a:pt x="31591" y="91511"/>
                  </a:lnTo>
                  <a:lnTo>
                    <a:pt x="33911" y="103141"/>
                  </a:lnTo>
                  <a:lnTo>
                    <a:pt x="36015" y="115015"/>
                  </a:lnTo>
                  <a:lnTo>
                    <a:pt x="37698" y="127232"/>
                  </a:lnTo>
                  <a:lnTo>
                    <a:pt x="37911" y="137385"/>
                  </a:lnTo>
                  <a:lnTo>
                    <a:pt x="36012" y="141952"/>
                  </a:lnTo>
                  <a:lnTo>
                    <a:pt x="33295" y="141217"/>
                  </a:lnTo>
                  <a:lnTo>
                    <a:pt x="30476" y="136643"/>
                  </a:lnTo>
                  <a:lnTo>
                    <a:pt x="27992" y="129287"/>
                  </a:lnTo>
                  <a:lnTo>
                    <a:pt x="26011" y="119907"/>
                  </a:lnTo>
                  <a:lnTo>
                    <a:pt x="24524" y="109079"/>
                  </a:lnTo>
                  <a:lnTo>
                    <a:pt x="23450" y="97234"/>
                  </a:lnTo>
                  <a:lnTo>
                    <a:pt x="22702" y="84689"/>
                  </a:lnTo>
                  <a:lnTo>
                    <a:pt x="22522" y="71829"/>
                  </a:lnTo>
                  <a:lnTo>
                    <a:pt x="23458" y="59116"/>
                  </a:lnTo>
                  <a:lnTo>
                    <a:pt x="25724" y="46803"/>
                  </a:lnTo>
                  <a:lnTo>
                    <a:pt x="29382" y="35586"/>
                  </a:lnTo>
                  <a:lnTo>
                    <a:pt x="34512" y="26642"/>
                  </a:lnTo>
                  <a:lnTo>
                    <a:pt x="40997" y="20413"/>
                  </a:lnTo>
                  <a:lnTo>
                    <a:pt x="48436" y="16860"/>
                  </a:lnTo>
                  <a:lnTo>
                    <a:pt x="56260" y="15821"/>
                  </a:lnTo>
                  <a:lnTo>
                    <a:pt x="64113" y="16935"/>
                  </a:lnTo>
                  <a:lnTo>
                    <a:pt x="72010" y="19746"/>
                  </a:lnTo>
                  <a:lnTo>
                    <a:pt x="80224" y="23825"/>
                  </a:lnTo>
                  <a:lnTo>
                    <a:pt x="88890" y="28821"/>
                  </a:lnTo>
                  <a:lnTo>
                    <a:pt x="97677" y="34628"/>
                  </a:lnTo>
                  <a:lnTo>
                    <a:pt x="105897" y="41356"/>
                  </a:lnTo>
                  <a:lnTo>
                    <a:pt x="113203" y="48994"/>
                  </a:lnTo>
                  <a:lnTo>
                    <a:pt x="119584" y="57412"/>
                  </a:lnTo>
                  <a:lnTo>
                    <a:pt x="125179" y="66441"/>
                  </a:lnTo>
                  <a:lnTo>
                    <a:pt x="130159" y="75929"/>
                  </a:lnTo>
                  <a:lnTo>
                    <a:pt x="134521" y="85910"/>
                  </a:lnTo>
                  <a:lnTo>
                    <a:pt x="138086" y="96596"/>
                  </a:lnTo>
                  <a:lnTo>
                    <a:pt x="140822" y="108027"/>
                  </a:lnTo>
                  <a:lnTo>
                    <a:pt x="142835" y="119510"/>
                  </a:lnTo>
                  <a:lnTo>
                    <a:pt x="144488" y="130836"/>
                  </a:lnTo>
                  <a:lnTo>
                    <a:pt x="145926" y="142999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7469" y="188480"/>
              <a:ext cx="154936" cy="418699"/>
            </a:xfrm>
            <a:custGeom>
              <a:avLst/>
              <a:gdLst/>
              <a:ahLst/>
              <a:cxnLst/>
              <a:rect l="0" t="0" r="0" b="0"/>
              <a:pathLst>
                <a:path w="154936" h="418699">
                  <a:moveTo>
                    <a:pt x="102292" y="359001"/>
                  </a:moveTo>
                  <a:lnTo>
                    <a:pt x="105092" y="350133"/>
                  </a:lnTo>
                  <a:lnTo>
                    <a:pt x="106594" y="341146"/>
                  </a:lnTo>
                  <a:lnTo>
                    <a:pt x="106896" y="331155"/>
                  </a:lnTo>
                  <a:lnTo>
                    <a:pt x="106044" y="320348"/>
                  </a:lnTo>
                  <a:lnTo>
                    <a:pt x="103927" y="309185"/>
                  </a:lnTo>
                  <a:lnTo>
                    <a:pt x="100596" y="297993"/>
                  </a:lnTo>
                  <a:lnTo>
                    <a:pt x="95916" y="287399"/>
                  </a:lnTo>
                  <a:lnTo>
                    <a:pt x="89499" y="278360"/>
                  </a:lnTo>
                  <a:lnTo>
                    <a:pt x="81304" y="271263"/>
                  </a:lnTo>
                  <a:lnTo>
                    <a:pt x="71887" y="266315"/>
                  </a:lnTo>
                  <a:lnTo>
                    <a:pt x="62190" y="263804"/>
                  </a:lnTo>
                  <a:lnTo>
                    <a:pt x="52784" y="263633"/>
                  </a:lnTo>
                  <a:lnTo>
                    <a:pt x="43862" y="265431"/>
                  </a:lnTo>
                  <a:lnTo>
                    <a:pt x="35417" y="268755"/>
                  </a:lnTo>
                  <a:lnTo>
                    <a:pt x="27379" y="273218"/>
                  </a:lnTo>
                  <a:lnTo>
                    <a:pt x="19981" y="278990"/>
                  </a:lnTo>
                  <a:lnTo>
                    <a:pt x="13756" y="286751"/>
                  </a:lnTo>
                  <a:lnTo>
                    <a:pt x="8900" y="296710"/>
                  </a:lnTo>
                  <a:lnTo>
                    <a:pt x="5298" y="308483"/>
                  </a:lnTo>
                  <a:lnTo>
                    <a:pt x="2713" y="321374"/>
                  </a:lnTo>
                  <a:lnTo>
                    <a:pt x="909" y="334856"/>
                  </a:lnTo>
                  <a:lnTo>
                    <a:pt x="0" y="348466"/>
                  </a:lnTo>
                  <a:lnTo>
                    <a:pt x="439" y="361742"/>
                  </a:lnTo>
                  <a:lnTo>
                    <a:pt x="2367" y="374471"/>
                  </a:lnTo>
                  <a:lnTo>
                    <a:pt x="5797" y="386321"/>
                  </a:lnTo>
                  <a:lnTo>
                    <a:pt x="10773" y="396761"/>
                  </a:lnTo>
                  <a:lnTo>
                    <a:pt x="17160" y="405623"/>
                  </a:lnTo>
                  <a:lnTo>
                    <a:pt x="24703" y="412575"/>
                  </a:lnTo>
                  <a:lnTo>
                    <a:pt x="33129" y="416973"/>
                  </a:lnTo>
                  <a:lnTo>
                    <a:pt x="42195" y="418698"/>
                  </a:lnTo>
                  <a:lnTo>
                    <a:pt x="51551" y="417755"/>
                  </a:lnTo>
                  <a:lnTo>
                    <a:pt x="60752" y="414015"/>
                  </a:lnTo>
                  <a:lnTo>
                    <a:pt x="69567" y="407691"/>
                  </a:lnTo>
                  <a:lnTo>
                    <a:pt x="77960" y="399396"/>
                  </a:lnTo>
                  <a:lnTo>
                    <a:pt x="85984" y="389937"/>
                  </a:lnTo>
                  <a:lnTo>
                    <a:pt x="93712" y="379879"/>
                  </a:lnTo>
                  <a:lnTo>
                    <a:pt x="101056" y="369538"/>
                  </a:lnTo>
                  <a:lnTo>
                    <a:pt x="107769" y="359070"/>
                  </a:lnTo>
                  <a:lnTo>
                    <a:pt x="113769" y="348541"/>
                  </a:lnTo>
                  <a:lnTo>
                    <a:pt x="119120" y="337656"/>
                  </a:lnTo>
                  <a:lnTo>
                    <a:pt x="123950" y="325817"/>
                  </a:lnTo>
                  <a:lnTo>
                    <a:pt x="128380" y="312768"/>
                  </a:lnTo>
                  <a:lnTo>
                    <a:pt x="132356" y="298577"/>
                  </a:lnTo>
                  <a:lnTo>
                    <a:pt x="135654" y="283448"/>
                  </a:lnTo>
                  <a:lnTo>
                    <a:pt x="138208" y="267601"/>
                  </a:lnTo>
                  <a:lnTo>
                    <a:pt x="140092" y="251232"/>
                  </a:lnTo>
                  <a:lnTo>
                    <a:pt x="141441" y="234491"/>
                  </a:lnTo>
                  <a:lnTo>
                    <a:pt x="142385" y="217493"/>
                  </a:lnTo>
                  <a:lnTo>
                    <a:pt x="143037" y="200316"/>
                  </a:lnTo>
                  <a:lnTo>
                    <a:pt x="143482" y="183019"/>
                  </a:lnTo>
                  <a:lnTo>
                    <a:pt x="143780" y="165648"/>
                  </a:lnTo>
                  <a:lnTo>
                    <a:pt x="143812" y="148559"/>
                  </a:lnTo>
                  <a:lnTo>
                    <a:pt x="143301" y="132384"/>
                  </a:lnTo>
                  <a:lnTo>
                    <a:pt x="142141" y="117389"/>
                  </a:lnTo>
                  <a:lnTo>
                    <a:pt x="140377" y="103353"/>
                  </a:lnTo>
                  <a:lnTo>
                    <a:pt x="138122" y="89773"/>
                  </a:lnTo>
                  <a:lnTo>
                    <a:pt x="135494" y="76294"/>
                  </a:lnTo>
                  <a:lnTo>
                    <a:pt x="132594" y="62595"/>
                  </a:lnTo>
                  <a:lnTo>
                    <a:pt x="129502" y="48318"/>
                  </a:lnTo>
                  <a:lnTo>
                    <a:pt x="126271" y="33366"/>
                  </a:lnTo>
                  <a:lnTo>
                    <a:pt x="122781" y="18934"/>
                  </a:lnTo>
                  <a:lnTo>
                    <a:pt x="118737" y="7322"/>
                  </a:lnTo>
                  <a:lnTo>
                    <a:pt x="113515" y="544"/>
                  </a:lnTo>
                  <a:lnTo>
                    <a:pt x="107541" y="0"/>
                  </a:lnTo>
                  <a:lnTo>
                    <a:pt x="102632" y="5208"/>
                  </a:lnTo>
                  <a:lnTo>
                    <a:pt x="99110" y="14834"/>
                  </a:lnTo>
                  <a:lnTo>
                    <a:pt x="96694" y="27399"/>
                  </a:lnTo>
                  <a:lnTo>
                    <a:pt x="95067" y="41799"/>
                  </a:lnTo>
                  <a:lnTo>
                    <a:pt x="94145" y="57007"/>
                  </a:lnTo>
                  <a:lnTo>
                    <a:pt x="94061" y="71979"/>
                  </a:lnTo>
                  <a:lnTo>
                    <a:pt x="94821" y="86207"/>
                  </a:lnTo>
                  <a:lnTo>
                    <a:pt x="96146" y="100082"/>
                  </a:lnTo>
                  <a:lnTo>
                    <a:pt x="97576" y="114629"/>
                  </a:lnTo>
                  <a:lnTo>
                    <a:pt x="98838" y="130387"/>
                  </a:lnTo>
                  <a:lnTo>
                    <a:pt x="100006" y="147248"/>
                  </a:lnTo>
                  <a:lnTo>
                    <a:pt x="101398" y="164726"/>
                  </a:lnTo>
                  <a:lnTo>
                    <a:pt x="103186" y="182448"/>
                  </a:lnTo>
                  <a:lnTo>
                    <a:pt x="105388" y="200061"/>
                  </a:lnTo>
                  <a:lnTo>
                    <a:pt x="107945" y="217179"/>
                  </a:lnTo>
                  <a:lnTo>
                    <a:pt x="110779" y="233650"/>
                  </a:lnTo>
                  <a:lnTo>
                    <a:pt x="113818" y="249504"/>
                  </a:lnTo>
                  <a:lnTo>
                    <a:pt x="117005" y="264851"/>
                  </a:lnTo>
                  <a:lnTo>
                    <a:pt x="120299" y="279800"/>
                  </a:lnTo>
                  <a:lnTo>
                    <a:pt x="123832" y="294130"/>
                  </a:lnTo>
                  <a:lnTo>
                    <a:pt x="127889" y="307309"/>
                  </a:lnTo>
                  <a:lnTo>
                    <a:pt x="132575" y="319128"/>
                  </a:lnTo>
                  <a:lnTo>
                    <a:pt x="137540" y="329402"/>
                  </a:lnTo>
                  <a:lnTo>
                    <a:pt x="142556" y="338806"/>
                  </a:lnTo>
                  <a:lnTo>
                    <a:pt x="148066" y="348163"/>
                  </a:lnTo>
                  <a:lnTo>
                    <a:pt x="154935" y="359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8403" y="252683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2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84"/>
                  </a:lnTo>
                  <a:lnTo>
                    <a:pt x="506" y="54771"/>
                  </a:lnTo>
                  <a:lnTo>
                    <a:pt x="1325" y="69576"/>
                  </a:lnTo>
                  <a:lnTo>
                    <a:pt x="2141" y="85727"/>
                  </a:lnTo>
                  <a:lnTo>
                    <a:pt x="2825" y="102799"/>
                  </a:lnTo>
                  <a:lnTo>
                    <a:pt x="3351" y="119945"/>
                  </a:lnTo>
                  <a:lnTo>
                    <a:pt x="3742" y="136654"/>
                  </a:lnTo>
                  <a:lnTo>
                    <a:pt x="4189" y="152617"/>
                  </a:lnTo>
                  <a:lnTo>
                    <a:pt x="5029" y="167563"/>
                  </a:lnTo>
                  <a:lnTo>
                    <a:pt x="6410" y="181468"/>
                  </a:lnTo>
                  <a:lnTo>
                    <a:pt x="8153" y="194636"/>
                  </a:lnTo>
                  <a:lnTo>
                    <a:pt x="9862" y="207567"/>
                  </a:lnTo>
                  <a:lnTo>
                    <a:pt x="11306" y="220572"/>
                  </a:lnTo>
                  <a:lnTo>
                    <a:pt x="12427" y="233769"/>
                  </a:lnTo>
                  <a:lnTo>
                    <a:pt x="13253" y="247169"/>
                  </a:lnTo>
                  <a:lnTo>
                    <a:pt x="13844" y="260734"/>
                  </a:lnTo>
                  <a:lnTo>
                    <a:pt x="14258" y="274204"/>
                  </a:lnTo>
                  <a:lnTo>
                    <a:pt x="14589" y="288642"/>
                  </a:lnTo>
                  <a:lnTo>
                    <a:pt x="14866" y="307553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41061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92" y="2004"/>
                  </a:lnTo>
                  <a:lnTo>
                    <a:pt x="199218" y="3863"/>
                  </a:lnTo>
                  <a:lnTo>
                    <a:pt x="188226" y="6180"/>
                  </a:lnTo>
                  <a:lnTo>
                    <a:pt x="176578" y="8842"/>
                  </a:lnTo>
                  <a:lnTo>
                    <a:pt x="164152" y="11593"/>
                  </a:lnTo>
                  <a:lnTo>
                    <a:pt x="150749" y="14051"/>
                  </a:lnTo>
                  <a:lnTo>
                    <a:pt x="136360" y="16038"/>
                  </a:lnTo>
                  <a:lnTo>
                    <a:pt x="121121" y="17709"/>
                  </a:lnTo>
                  <a:lnTo>
                    <a:pt x="105214" y="19445"/>
                  </a:lnTo>
                  <a:lnTo>
                    <a:pt x="88825" y="21464"/>
                  </a:lnTo>
                  <a:lnTo>
                    <a:pt x="72466" y="23661"/>
                  </a:lnTo>
                  <a:lnTo>
                    <a:pt x="55163" y="25913"/>
                  </a:lnTo>
                  <a:lnTo>
                    <a:pt x="33162" y="28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210569"/>
              <a:ext cx="317640" cy="369411"/>
            </a:xfrm>
            <a:custGeom>
              <a:avLst/>
              <a:gdLst/>
              <a:ahLst/>
              <a:cxnLst/>
              <a:rect l="0" t="0" r="0" b="0"/>
              <a:pathLst>
                <a:path w="317640" h="369411">
                  <a:moveTo>
                    <a:pt x="0" y="0"/>
                  </a:moveTo>
                  <a:lnTo>
                    <a:pt x="4" y="8670"/>
                  </a:lnTo>
                  <a:lnTo>
                    <a:pt x="177" y="20845"/>
                  </a:lnTo>
                  <a:lnTo>
                    <a:pt x="825" y="34374"/>
                  </a:lnTo>
                  <a:lnTo>
                    <a:pt x="2078" y="48380"/>
                  </a:lnTo>
                  <a:lnTo>
                    <a:pt x="3904" y="62367"/>
                  </a:lnTo>
                  <a:lnTo>
                    <a:pt x="6200" y="75903"/>
                  </a:lnTo>
                  <a:lnTo>
                    <a:pt x="8852" y="88827"/>
                  </a:lnTo>
                  <a:lnTo>
                    <a:pt x="11597" y="101487"/>
                  </a:lnTo>
                  <a:lnTo>
                    <a:pt x="14053" y="114601"/>
                  </a:lnTo>
                  <a:lnTo>
                    <a:pt x="16034" y="128539"/>
                  </a:lnTo>
                  <a:lnTo>
                    <a:pt x="17532" y="143175"/>
                  </a:lnTo>
                  <a:lnTo>
                    <a:pt x="18620" y="158079"/>
                  </a:lnTo>
                  <a:lnTo>
                    <a:pt x="19389" y="172960"/>
                  </a:lnTo>
                  <a:lnTo>
                    <a:pt x="19924" y="187698"/>
                  </a:lnTo>
                  <a:lnTo>
                    <a:pt x="20291" y="202272"/>
                  </a:lnTo>
                  <a:lnTo>
                    <a:pt x="20541" y="216703"/>
                  </a:lnTo>
                  <a:lnTo>
                    <a:pt x="20710" y="231020"/>
                  </a:lnTo>
                  <a:lnTo>
                    <a:pt x="20825" y="245252"/>
                  </a:lnTo>
                  <a:lnTo>
                    <a:pt x="20901" y="259424"/>
                  </a:lnTo>
                  <a:lnTo>
                    <a:pt x="20953" y="273553"/>
                  </a:lnTo>
                  <a:lnTo>
                    <a:pt x="20987" y="287653"/>
                  </a:lnTo>
                  <a:lnTo>
                    <a:pt x="20998" y="301702"/>
                  </a:lnTo>
                  <a:lnTo>
                    <a:pt x="20562" y="314569"/>
                  </a:lnTo>
                  <a:lnTo>
                    <a:pt x="19192" y="322533"/>
                  </a:lnTo>
                  <a:lnTo>
                    <a:pt x="17644" y="323137"/>
                  </a:lnTo>
                  <a:lnTo>
                    <a:pt x="16987" y="318023"/>
                  </a:lnTo>
                  <a:lnTo>
                    <a:pt x="17241" y="309105"/>
                  </a:lnTo>
                  <a:lnTo>
                    <a:pt x="17918" y="297934"/>
                  </a:lnTo>
                  <a:lnTo>
                    <a:pt x="18664" y="285508"/>
                  </a:lnTo>
                  <a:lnTo>
                    <a:pt x="19483" y="272558"/>
                  </a:lnTo>
                  <a:lnTo>
                    <a:pt x="20639" y="259700"/>
                  </a:lnTo>
                  <a:lnTo>
                    <a:pt x="22274" y="247234"/>
                  </a:lnTo>
                  <a:lnTo>
                    <a:pt x="24543" y="235385"/>
                  </a:lnTo>
                  <a:lnTo>
                    <a:pt x="27677" y="224409"/>
                  </a:lnTo>
                  <a:lnTo>
                    <a:pt x="31722" y="214368"/>
                  </a:lnTo>
                  <a:lnTo>
                    <a:pt x="36728" y="205639"/>
                  </a:lnTo>
                  <a:lnTo>
                    <a:pt x="42838" y="198977"/>
                  </a:lnTo>
                  <a:lnTo>
                    <a:pt x="50018" y="194613"/>
                  </a:lnTo>
                  <a:lnTo>
                    <a:pt x="57940" y="192478"/>
                  </a:lnTo>
                  <a:lnTo>
                    <a:pt x="66095" y="192475"/>
                  </a:lnTo>
                  <a:lnTo>
                    <a:pt x="74165" y="194328"/>
                  </a:lnTo>
                  <a:lnTo>
                    <a:pt x="81870" y="197823"/>
                  </a:lnTo>
                  <a:lnTo>
                    <a:pt x="88891" y="202901"/>
                  </a:lnTo>
                  <a:lnTo>
                    <a:pt x="95133" y="209386"/>
                  </a:lnTo>
                  <a:lnTo>
                    <a:pt x="100834" y="217008"/>
                  </a:lnTo>
                  <a:lnTo>
                    <a:pt x="106437" y="225494"/>
                  </a:lnTo>
                  <a:lnTo>
                    <a:pt x="112203" y="234613"/>
                  </a:lnTo>
                  <a:lnTo>
                    <a:pt x="117892" y="244345"/>
                  </a:lnTo>
                  <a:lnTo>
                    <a:pt x="122880" y="254864"/>
                  </a:lnTo>
                  <a:lnTo>
                    <a:pt x="126864" y="266200"/>
                  </a:lnTo>
                  <a:lnTo>
                    <a:pt x="129860" y="278255"/>
                  </a:lnTo>
                  <a:lnTo>
                    <a:pt x="132029" y="290878"/>
                  </a:lnTo>
                  <a:lnTo>
                    <a:pt x="133573" y="303897"/>
                  </a:lnTo>
                  <a:lnTo>
                    <a:pt x="135132" y="316035"/>
                  </a:lnTo>
                  <a:lnTo>
                    <a:pt x="137669" y="323636"/>
                  </a:lnTo>
                  <a:lnTo>
                    <a:pt x="141074" y="324523"/>
                  </a:lnTo>
                  <a:lnTo>
                    <a:pt x="144582" y="320441"/>
                  </a:lnTo>
                  <a:lnTo>
                    <a:pt x="148183" y="313389"/>
                  </a:lnTo>
                  <a:lnTo>
                    <a:pt x="152220" y="305084"/>
                  </a:lnTo>
                  <a:lnTo>
                    <a:pt x="156872" y="296521"/>
                  </a:lnTo>
                  <a:lnTo>
                    <a:pt x="162452" y="288286"/>
                  </a:lnTo>
                  <a:lnTo>
                    <a:pt x="169477" y="280811"/>
                  </a:lnTo>
                  <a:lnTo>
                    <a:pt x="178086" y="274220"/>
                  </a:lnTo>
                  <a:lnTo>
                    <a:pt x="187952" y="268433"/>
                  </a:lnTo>
                  <a:lnTo>
                    <a:pt x="198482" y="263293"/>
                  </a:lnTo>
                  <a:lnTo>
                    <a:pt x="209265" y="258641"/>
                  </a:lnTo>
                  <a:lnTo>
                    <a:pt x="220095" y="254342"/>
                  </a:lnTo>
                  <a:lnTo>
                    <a:pt x="230892" y="250293"/>
                  </a:lnTo>
                  <a:lnTo>
                    <a:pt x="241633" y="246417"/>
                  </a:lnTo>
                  <a:lnTo>
                    <a:pt x="252320" y="242660"/>
                  </a:lnTo>
                  <a:lnTo>
                    <a:pt x="262961" y="238984"/>
                  </a:lnTo>
                  <a:lnTo>
                    <a:pt x="273565" y="235358"/>
                  </a:lnTo>
                  <a:lnTo>
                    <a:pt x="283976" y="231601"/>
                  </a:lnTo>
                  <a:lnTo>
                    <a:pt x="293893" y="227393"/>
                  </a:lnTo>
                  <a:lnTo>
                    <a:pt x="303172" y="222597"/>
                  </a:lnTo>
                  <a:lnTo>
                    <a:pt x="311028" y="217239"/>
                  </a:lnTo>
                  <a:lnTo>
                    <a:pt x="316030" y="211418"/>
                  </a:lnTo>
                  <a:lnTo>
                    <a:pt x="317639" y="205247"/>
                  </a:lnTo>
                  <a:lnTo>
                    <a:pt x="315954" y="198986"/>
                  </a:lnTo>
                  <a:lnTo>
                    <a:pt x="311251" y="193016"/>
                  </a:lnTo>
                  <a:lnTo>
                    <a:pt x="304019" y="187532"/>
                  </a:lnTo>
                  <a:lnTo>
                    <a:pt x="294981" y="182868"/>
                  </a:lnTo>
                  <a:lnTo>
                    <a:pt x="284956" y="179566"/>
                  </a:lnTo>
                  <a:lnTo>
                    <a:pt x="274483" y="177793"/>
                  </a:lnTo>
                  <a:lnTo>
                    <a:pt x="263676" y="177399"/>
                  </a:lnTo>
                  <a:lnTo>
                    <a:pt x="252357" y="178115"/>
                  </a:lnTo>
                  <a:lnTo>
                    <a:pt x="240453" y="179672"/>
                  </a:lnTo>
                  <a:lnTo>
                    <a:pt x="228340" y="182003"/>
                  </a:lnTo>
                  <a:lnTo>
                    <a:pt x="216732" y="185236"/>
                  </a:lnTo>
                  <a:lnTo>
                    <a:pt x="206002" y="189380"/>
                  </a:lnTo>
                  <a:lnTo>
                    <a:pt x="196338" y="194637"/>
                  </a:lnTo>
                  <a:lnTo>
                    <a:pt x="187919" y="201454"/>
                  </a:lnTo>
                  <a:lnTo>
                    <a:pt x="180703" y="209930"/>
                  </a:lnTo>
                  <a:lnTo>
                    <a:pt x="174500" y="219708"/>
                  </a:lnTo>
                  <a:lnTo>
                    <a:pt x="169085" y="230180"/>
                  </a:lnTo>
                  <a:lnTo>
                    <a:pt x="164258" y="240925"/>
                  </a:lnTo>
                  <a:lnTo>
                    <a:pt x="160183" y="251731"/>
                  </a:lnTo>
                  <a:lnTo>
                    <a:pt x="157350" y="262511"/>
                  </a:lnTo>
                  <a:lnTo>
                    <a:pt x="155926" y="273241"/>
                  </a:lnTo>
                  <a:lnTo>
                    <a:pt x="155784" y="283920"/>
                  </a:lnTo>
                  <a:lnTo>
                    <a:pt x="156677" y="294557"/>
                  </a:lnTo>
                  <a:lnTo>
                    <a:pt x="158356" y="305158"/>
                  </a:lnTo>
                  <a:lnTo>
                    <a:pt x="160770" y="315566"/>
                  </a:lnTo>
                  <a:lnTo>
                    <a:pt x="164061" y="325483"/>
                  </a:lnTo>
                  <a:lnTo>
                    <a:pt x="168239" y="334778"/>
                  </a:lnTo>
                  <a:lnTo>
                    <a:pt x="173349" y="343325"/>
                  </a:lnTo>
                  <a:lnTo>
                    <a:pt x="179535" y="350920"/>
                  </a:lnTo>
                  <a:lnTo>
                    <a:pt x="186783" y="357537"/>
                  </a:lnTo>
                  <a:lnTo>
                    <a:pt x="195262" y="362982"/>
                  </a:lnTo>
                  <a:lnTo>
                    <a:pt x="205388" y="366816"/>
                  </a:lnTo>
                  <a:lnTo>
                    <a:pt x="217231" y="368945"/>
                  </a:lnTo>
                  <a:lnTo>
                    <a:pt x="230252" y="369410"/>
                  </a:lnTo>
                  <a:lnTo>
                    <a:pt x="243522" y="368210"/>
                  </a:lnTo>
                  <a:lnTo>
                    <a:pt x="256467" y="365523"/>
                  </a:lnTo>
                  <a:lnTo>
                    <a:pt x="268450" y="361941"/>
                  </a:lnTo>
                  <a:lnTo>
                    <a:pt x="279782" y="358020"/>
                  </a:lnTo>
                  <a:lnTo>
                    <a:pt x="291450" y="353420"/>
                  </a:lnTo>
                  <a:lnTo>
                    <a:pt x="30532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8981" y="405051"/>
              <a:ext cx="231989" cy="131903"/>
            </a:xfrm>
            <a:custGeom>
              <a:avLst/>
              <a:gdLst/>
              <a:ahLst/>
              <a:cxnLst/>
              <a:rect l="0" t="0" r="0" b="0"/>
              <a:pathLst>
                <a:path w="231989" h="131903">
                  <a:moveTo>
                    <a:pt x="9444" y="16088"/>
                  </a:moveTo>
                  <a:lnTo>
                    <a:pt x="9444" y="30757"/>
                  </a:lnTo>
                  <a:lnTo>
                    <a:pt x="9444" y="44668"/>
                  </a:lnTo>
                  <a:lnTo>
                    <a:pt x="9444" y="59162"/>
                  </a:lnTo>
                  <a:lnTo>
                    <a:pt x="9444" y="74190"/>
                  </a:lnTo>
                  <a:lnTo>
                    <a:pt x="9444" y="89367"/>
                  </a:lnTo>
                  <a:lnTo>
                    <a:pt x="9432" y="104405"/>
                  </a:lnTo>
                  <a:lnTo>
                    <a:pt x="8975" y="118110"/>
                  </a:lnTo>
                  <a:lnTo>
                    <a:pt x="7420" y="126933"/>
                  </a:lnTo>
                  <a:lnTo>
                    <a:pt x="5216" y="128680"/>
                  </a:lnTo>
                  <a:lnTo>
                    <a:pt x="3307" y="125124"/>
                  </a:lnTo>
                  <a:lnTo>
                    <a:pt x="1905" y="117876"/>
                  </a:lnTo>
                  <a:lnTo>
                    <a:pt x="932" y="107818"/>
                  </a:lnTo>
                  <a:lnTo>
                    <a:pt x="275" y="95610"/>
                  </a:lnTo>
                  <a:lnTo>
                    <a:pt x="0" y="81969"/>
                  </a:lnTo>
                  <a:lnTo>
                    <a:pt x="348" y="67648"/>
                  </a:lnTo>
                  <a:lnTo>
                    <a:pt x="1409" y="53131"/>
                  </a:lnTo>
                  <a:lnTo>
                    <a:pt x="3445" y="39124"/>
                  </a:lnTo>
                  <a:lnTo>
                    <a:pt x="6948" y="26627"/>
                  </a:lnTo>
                  <a:lnTo>
                    <a:pt x="12046" y="16054"/>
                  </a:lnTo>
                  <a:lnTo>
                    <a:pt x="18402" y="7785"/>
                  </a:lnTo>
                  <a:lnTo>
                    <a:pt x="25425" y="2422"/>
                  </a:lnTo>
                  <a:lnTo>
                    <a:pt x="32700" y="0"/>
                  </a:lnTo>
                  <a:lnTo>
                    <a:pt x="40022" y="117"/>
                  </a:lnTo>
                  <a:lnTo>
                    <a:pt x="47311" y="2230"/>
                  </a:lnTo>
                  <a:lnTo>
                    <a:pt x="54538" y="5831"/>
                  </a:lnTo>
                  <a:lnTo>
                    <a:pt x="61543" y="10667"/>
                  </a:lnTo>
                  <a:lnTo>
                    <a:pt x="68028" y="16727"/>
                  </a:lnTo>
                  <a:lnTo>
                    <a:pt x="73874" y="23909"/>
                  </a:lnTo>
                  <a:lnTo>
                    <a:pt x="79122" y="32018"/>
                  </a:lnTo>
                  <a:lnTo>
                    <a:pt x="83883" y="40839"/>
                  </a:lnTo>
                  <a:lnTo>
                    <a:pt x="88285" y="50149"/>
                  </a:lnTo>
                  <a:lnTo>
                    <a:pt x="92932" y="58599"/>
                  </a:lnTo>
                  <a:lnTo>
                    <a:pt x="98490" y="62907"/>
                  </a:lnTo>
                  <a:lnTo>
                    <a:pt x="104269" y="61766"/>
                  </a:lnTo>
                  <a:lnTo>
                    <a:pt x="109343" y="57172"/>
                  </a:lnTo>
                  <a:lnTo>
                    <a:pt x="113743" y="50517"/>
                  </a:lnTo>
                  <a:lnTo>
                    <a:pt x="117726" y="42553"/>
                  </a:lnTo>
                  <a:lnTo>
                    <a:pt x="121494" y="33745"/>
                  </a:lnTo>
                  <a:lnTo>
                    <a:pt x="125648" y="24873"/>
                  </a:lnTo>
                  <a:lnTo>
                    <a:pt x="131168" y="17048"/>
                  </a:lnTo>
                  <a:lnTo>
                    <a:pt x="138467" y="10794"/>
                  </a:lnTo>
                  <a:lnTo>
                    <a:pt x="147298" y="6425"/>
                  </a:lnTo>
                  <a:lnTo>
                    <a:pt x="157059" y="4307"/>
                  </a:lnTo>
                  <a:lnTo>
                    <a:pt x="167284" y="4403"/>
                  </a:lnTo>
                  <a:lnTo>
                    <a:pt x="177554" y="6381"/>
                  </a:lnTo>
                  <a:lnTo>
                    <a:pt x="187433" y="9826"/>
                  </a:lnTo>
                  <a:lnTo>
                    <a:pt x="196732" y="14365"/>
                  </a:lnTo>
                  <a:lnTo>
                    <a:pt x="205296" y="20018"/>
                  </a:lnTo>
                  <a:lnTo>
                    <a:pt x="212908" y="27167"/>
                  </a:lnTo>
                  <a:lnTo>
                    <a:pt x="219541" y="35902"/>
                  </a:lnTo>
                  <a:lnTo>
                    <a:pt x="224997" y="46039"/>
                  </a:lnTo>
                  <a:lnTo>
                    <a:pt x="228840" y="57292"/>
                  </a:lnTo>
                  <a:lnTo>
                    <a:pt x="230985" y="69369"/>
                  </a:lnTo>
                  <a:lnTo>
                    <a:pt x="231796" y="81621"/>
                  </a:lnTo>
                  <a:lnTo>
                    <a:pt x="231988" y="94356"/>
                  </a:lnTo>
                  <a:lnTo>
                    <a:pt x="231579" y="109807"/>
                  </a:lnTo>
                  <a:lnTo>
                    <a:pt x="230542" y="131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0297" y="400053"/>
              <a:ext cx="173697" cy="158983"/>
            </a:xfrm>
            <a:custGeom>
              <a:avLst/>
              <a:gdLst/>
              <a:ahLst/>
              <a:cxnLst/>
              <a:rect l="0" t="0" r="0" b="0"/>
              <a:pathLst>
                <a:path w="173697" h="158983">
                  <a:moveTo>
                    <a:pt x="108739" y="21086"/>
                  </a:moveTo>
                  <a:lnTo>
                    <a:pt x="102804" y="15286"/>
                  </a:lnTo>
                  <a:lnTo>
                    <a:pt x="96600" y="10362"/>
                  </a:lnTo>
                  <a:lnTo>
                    <a:pt x="89508" y="5873"/>
                  </a:lnTo>
                  <a:lnTo>
                    <a:pt x="81741" y="2170"/>
                  </a:lnTo>
                  <a:lnTo>
                    <a:pt x="73743" y="102"/>
                  </a:lnTo>
                  <a:lnTo>
                    <a:pt x="65801" y="0"/>
                  </a:lnTo>
                  <a:lnTo>
                    <a:pt x="58027" y="1724"/>
                  </a:lnTo>
                  <a:lnTo>
                    <a:pt x="50434" y="4938"/>
                  </a:lnTo>
                  <a:lnTo>
                    <a:pt x="42997" y="9289"/>
                  </a:lnTo>
                  <a:lnTo>
                    <a:pt x="35682" y="14631"/>
                  </a:lnTo>
                  <a:lnTo>
                    <a:pt x="28457" y="21032"/>
                  </a:lnTo>
                  <a:lnTo>
                    <a:pt x="21306" y="28448"/>
                  </a:lnTo>
                  <a:lnTo>
                    <a:pt x="14536" y="36884"/>
                  </a:lnTo>
                  <a:lnTo>
                    <a:pt x="8749" y="46456"/>
                  </a:lnTo>
                  <a:lnTo>
                    <a:pt x="4201" y="57116"/>
                  </a:lnTo>
                  <a:lnTo>
                    <a:pt x="1149" y="68530"/>
                  </a:lnTo>
                  <a:lnTo>
                    <a:pt x="0" y="80184"/>
                  </a:lnTo>
                  <a:lnTo>
                    <a:pt x="786" y="91756"/>
                  </a:lnTo>
                  <a:lnTo>
                    <a:pt x="3246" y="102965"/>
                  </a:lnTo>
                  <a:lnTo>
                    <a:pt x="7023" y="113493"/>
                  </a:lnTo>
                  <a:lnTo>
                    <a:pt x="11785" y="123234"/>
                  </a:lnTo>
                  <a:lnTo>
                    <a:pt x="17419" y="132097"/>
                  </a:lnTo>
                  <a:lnTo>
                    <a:pt x="24024" y="139912"/>
                  </a:lnTo>
                  <a:lnTo>
                    <a:pt x="31576" y="146681"/>
                  </a:lnTo>
                  <a:lnTo>
                    <a:pt x="39934" y="152228"/>
                  </a:lnTo>
                  <a:lnTo>
                    <a:pt x="48922" y="156132"/>
                  </a:lnTo>
                  <a:lnTo>
                    <a:pt x="58378" y="158313"/>
                  </a:lnTo>
                  <a:lnTo>
                    <a:pt x="68168" y="158982"/>
                  </a:lnTo>
                  <a:lnTo>
                    <a:pt x="78193" y="158451"/>
                  </a:lnTo>
                  <a:lnTo>
                    <a:pt x="88381" y="157019"/>
                  </a:lnTo>
                  <a:lnTo>
                    <a:pt x="98679" y="154772"/>
                  </a:lnTo>
                  <a:lnTo>
                    <a:pt x="109052" y="151594"/>
                  </a:lnTo>
                  <a:lnTo>
                    <a:pt x="119468" y="147491"/>
                  </a:lnTo>
                  <a:lnTo>
                    <a:pt x="129581" y="142432"/>
                  </a:lnTo>
                  <a:lnTo>
                    <a:pt x="138767" y="136280"/>
                  </a:lnTo>
                  <a:lnTo>
                    <a:pt x="146758" y="129064"/>
                  </a:lnTo>
                  <a:lnTo>
                    <a:pt x="153614" y="120947"/>
                  </a:lnTo>
                  <a:lnTo>
                    <a:pt x="159536" y="112127"/>
                  </a:lnTo>
                  <a:lnTo>
                    <a:pt x="164734" y="102788"/>
                  </a:lnTo>
                  <a:lnTo>
                    <a:pt x="169074" y="93077"/>
                  </a:lnTo>
                  <a:lnTo>
                    <a:pt x="172093" y="83106"/>
                  </a:lnTo>
                  <a:lnTo>
                    <a:pt x="173639" y="72960"/>
                  </a:lnTo>
                  <a:lnTo>
                    <a:pt x="173696" y="62860"/>
                  </a:lnTo>
                  <a:lnTo>
                    <a:pt x="172213" y="53151"/>
                  </a:lnTo>
                  <a:lnTo>
                    <a:pt x="169325" y="43995"/>
                  </a:lnTo>
                  <a:lnTo>
                    <a:pt x="165209" y="35485"/>
                  </a:lnTo>
                  <a:lnTo>
                    <a:pt x="159382" y="26796"/>
                  </a:lnTo>
                  <a:lnTo>
                    <a:pt x="149101" y="16047"/>
                  </a:lnTo>
                  <a:lnTo>
                    <a:pt x="129796" y="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5211" y="182461"/>
              <a:ext cx="380251" cy="365150"/>
            </a:xfrm>
            <a:custGeom>
              <a:avLst/>
              <a:gdLst/>
              <a:ahLst/>
              <a:cxnLst/>
              <a:rect l="0" t="0" r="0" b="0"/>
              <a:pathLst>
                <a:path w="380251" h="365150">
                  <a:moveTo>
                    <a:pt x="85452" y="343963"/>
                  </a:moveTo>
                  <a:lnTo>
                    <a:pt x="91118" y="335028"/>
                  </a:lnTo>
                  <a:lnTo>
                    <a:pt x="94762" y="325401"/>
                  </a:lnTo>
                  <a:lnTo>
                    <a:pt x="96667" y="314114"/>
                  </a:lnTo>
                  <a:lnTo>
                    <a:pt x="96995" y="301446"/>
                  </a:lnTo>
                  <a:lnTo>
                    <a:pt x="95728" y="287967"/>
                  </a:lnTo>
                  <a:lnTo>
                    <a:pt x="93003" y="274104"/>
                  </a:lnTo>
                  <a:lnTo>
                    <a:pt x="89082" y="260414"/>
                  </a:lnTo>
                  <a:lnTo>
                    <a:pt x="84247" y="247619"/>
                  </a:lnTo>
                  <a:lnTo>
                    <a:pt x="78738" y="236038"/>
                  </a:lnTo>
                  <a:lnTo>
                    <a:pt x="72585" y="226114"/>
                  </a:lnTo>
                  <a:lnTo>
                    <a:pt x="65624" y="218570"/>
                  </a:lnTo>
                  <a:lnTo>
                    <a:pt x="57834" y="213576"/>
                  </a:lnTo>
                  <a:lnTo>
                    <a:pt x="49485" y="211000"/>
                  </a:lnTo>
                  <a:lnTo>
                    <a:pt x="41034" y="210693"/>
                  </a:lnTo>
                  <a:lnTo>
                    <a:pt x="32762" y="212342"/>
                  </a:lnTo>
                  <a:lnTo>
                    <a:pt x="24921" y="215869"/>
                  </a:lnTo>
                  <a:lnTo>
                    <a:pt x="17807" y="221500"/>
                  </a:lnTo>
                  <a:lnTo>
                    <a:pt x="11515" y="229174"/>
                  </a:lnTo>
                  <a:lnTo>
                    <a:pt x="6292" y="238579"/>
                  </a:lnTo>
                  <a:lnTo>
                    <a:pt x="2606" y="249332"/>
                  </a:lnTo>
                  <a:lnTo>
                    <a:pt x="571" y="261079"/>
                  </a:lnTo>
                  <a:lnTo>
                    <a:pt x="0" y="273371"/>
                  </a:lnTo>
                  <a:lnTo>
                    <a:pt x="596" y="285689"/>
                  </a:lnTo>
                  <a:lnTo>
                    <a:pt x="2073" y="297743"/>
                  </a:lnTo>
                  <a:lnTo>
                    <a:pt x="4350" y="309293"/>
                  </a:lnTo>
                  <a:lnTo>
                    <a:pt x="7547" y="320056"/>
                  </a:lnTo>
                  <a:lnTo>
                    <a:pt x="11667" y="329950"/>
                  </a:lnTo>
                  <a:lnTo>
                    <a:pt x="16908" y="338578"/>
                  </a:lnTo>
                  <a:lnTo>
                    <a:pt x="23715" y="345171"/>
                  </a:lnTo>
                  <a:lnTo>
                    <a:pt x="32183" y="349484"/>
                  </a:lnTo>
                  <a:lnTo>
                    <a:pt x="41956" y="351414"/>
                  </a:lnTo>
                  <a:lnTo>
                    <a:pt x="52426" y="350748"/>
                  </a:lnTo>
                  <a:lnTo>
                    <a:pt x="63159" y="347627"/>
                  </a:lnTo>
                  <a:lnTo>
                    <a:pt x="73618" y="342297"/>
                  </a:lnTo>
                  <a:lnTo>
                    <a:pt x="83100" y="334916"/>
                  </a:lnTo>
                  <a:lnTo>
                    <a:pt x="91327" y="325771"/>
                  </a:lnTo>
                  <a:lnTo>
                    <a:pt x="98528" y="315228"/>
                  </a:lnTo>
                  <a:lnTo>
                    <a:pt x="105220" y="303636"/>
                  </a:lnTo>
                  <a:lnTo>
                    <a:pt x="111757" y="291281"/>
                  </a:lnTo>
                  <a:lnTo>
                    <a:pt x="117981" y="278224"/>
                  </a:lnTo>
                  <a:lnTo>
                    <a:pt x="123337" y="264321"/>
                  </a:lnTo>
                  <a:lnTo>
                    <a:pt x="127576" y="249568"/>
                  </a:lnTo>
                  <a:lnTo>
                    <a:pt x="130915" y="234407"/>
                  </a:lnTo>
                  <a:lnTo>
                    <a:pt x="133846" y="219608"/>
                  </a:lnTo>
                  <a:lnTo>
                    <a:pt x="136702" y="205571"/>
                  </a:lnTo>
                  <a:lnTo>
                    <a:pt x="139470" y="192028"/>
                  </a:lnTo>
                  <a:lnTo>
                    <a:pt x="141881" y="178253"/>
                  </a:lnTo>
                  <a:lnTo>
                    <a:pt x="143804" y="163835"/>
                  </a:lnTo>
                  <a:lnTo>
                    <a:pt x="145248" y="148691"/>
                  </a:lnTo>
                  <a:lnTo>
                    <a:pt x="146293" y="132906"/>
                  </a:lnTo>
                  <a:lnTo>
                    <a:pt x="147030" y="116618"/>
                  </a:lnTo>
                  <a:lnTo>
                    <a:pt x="147541" y="100119"/>
                  </a:lnTo>
                  <a:lnTo>
                    <a:pt x="147892" y="83823"/>
                  </a:lnTo>
                  <a:lnTo>
                    <a:pt x="148127" y="67945"/>
                  </a:lnTo>
                  <a:lnTo>
                    <a:pt x="148115" y="52675"/>
                  </a:lnTo>
                  <a:lnTo>
                    <a:pt x="147576" y="38261"/>
                  </a:lnTo>
                  <a:lnTo>
                    <a:pt x="146392" y="24772"/>
                  </a:lnTo>
                  <a:lnTo>
                    <a:pt x="144420" y="12924"/>
                  </a:lnTo>
                  <a:lnTo>
                    <a:pt x="140711" y="4294"/>
                  </a:lnTo>
                  <a:lnTo>
                    <a:pt x="135172" y="0"/>
                  </a:lnTo>
                  <a:lnTo>
                    <a:pt x="129514" y="253"/>
                  </a:lnTo>
                  <a:lnTo>
                    <a:pt x="124328" y="4375"/>
                  </a:lnTo>
                  <a:lnTo>
                    <a:pt x="119789" y="11622"/>
                  </a:lnTo>
                  <a:lnTo>
                    <a:pt x="116095" y="21497"/>
                  </a:lnTo>
                  <a:lnTo>
                    <a:pt x="113270" y="33498"/>
                  </a:lnTo>
                  <a:lnTo>
                    <a:pt x="111200" y="47127"/>
                  </a:lnTo>
                  <a:lnTo>
                    <a:pt x="109728" y="61952"/>
                  </a:lnTo>
                  <a:lnTo>
                    <a:pt x="108700" y="77635"/>
                  </a:lnTo>
                  <a:lnTo>
                    <a:pt x="107992" y="94082"/>
                  </a:lnTo>
                  <a:lnTo>
                    <a:pt x="107508" y="111416"/>
                  </a:lnTo>
                  <a:lnTo>
                    <a:pt x="107185" y="129621"/>
                  </a:lnTo>
                  <a:lnTo>
                    <a:pt x="107137" y="148085"/>
                  </a:lnTo>
                  <a:lnTo>
                    <a:pt x="107636" y="165722"/>
                  </a:lnTo>
                  <a:lnTo>
                    <a:pt x="108785" y="181999"/>
                  </a:lnTo>
                  <a:lnTo>
                    <a:pt x="110371" y="197217"/>
                  </a:lnTo>
                  <a:lnTo>
                    <a:pt x="111974" y="212198"/>
                  </a:lnTo>
                  <a:lnTo>
                    <a:pt x="113352" y="227461"/>
                  </a:lnTo>
                  <a:lnTo>
                    <a:pt x="114597" y="243020"/>
                  </a:lnTo>
                  <a:lnTo>
                    <a:pt x="116040" y="258559"/>
                  </a:lnTo>
                  <a:lnTo>
                    <a:pt x="117867" y="273868"/>
                  </a:lnTo>
                  <a:lnTo>
                    <a:pt x="120264" y="288727"/>
                  </a:lnTo>
                  <a:lnTo>
                    <a:pt x="123485" y="302851"/>
                  </a:lnTo>
                  <a:lnTo>
                    <a:pt x="127583" y="316139"/>
                  </a:lnTo>
                  <a:lnTo>
                    <a:pt x="132455" y="327855"/>
                  </a:lnTo>
                  <a:lnTo>
                    <a:pt x="137942" y="336609"/>
                  </a:lnTo>
                  <a:lnTo>
                    <a:pt x="143895" y="341899"/>
                  </a:lnTo>
                  <a:lnTo>
                    <a:pt x="150348" y="344009"/>
                  </a:lnTo>
                  <a:lnTo>
                    <a:pt x="157511" y="343540"/>
                  </a:lnTo>
                  <a:lnTo>
                    <a:pt x="165436" y="341117"/>
                  </a:lnTo>
                  <a:lnTo>
                    <a:pt x="173877" y="337276"/>
                  </a:lnTo>
                  <a:lnTo>
                    <a:pt x="182389" y="332432"/>
                  </a:lnTo>
                  <a:lnTo>
                    <a:pt x="190706" y="326890"/>
                  </a:lnTo>
                  <a:lnTo>
                    <a:pt x="198748" y="320870"/>
                  </a:lnTo>
                  <a:lnTo>
                    <a:pt x="206528" y="314523"/>
                  </a:lnTo>
                  <a:lnTo>
                    <a:pt x="214099" y="307956"/>
                  </a:lnTo>
                  <a:lnTo>
                    <a:pt x="221675" y="301239"/>
                  </a:lnTo>
                  <a:lnTo>
                    <a:pt x="229608" y="294423"/>
                  </a:lnTo>
                  <a:lnTo>
                    <a:pt x="238057" y="287539"/>
                  </a:lnTo>
                  <a:lnTo>
                    <a:pt x="246852" y="280611"/>
                  </a:lnTo>
                  <a:lnTo>
                    <a:pt x="255603" y="273652"/>
                  </a:lnTo>
                  <a:lnTo>
                    <a:pt x="264081" y="266674"/>
                  </a:lnTo>
                  <a:lnTo>
                    <a:pt x="272231" y="259682"/>
                  </a:lnTo>
                  <a:lnTo>
                    <a:pt x="280083" y="252680"/>
                  </a:lnTo>
                  <a:lnTo>
                    <a:pt x="287683" y="245669"/>
                  </a:lnTo>
                  <a:lnTo>
                    <a:pt x="294600" y="238485"/>
                  </a:lnTo>
                  <a:lnTo>
                    <a:pt x="299961" y="230823"/>
                  </a:lnTo>
                  <a:lnTo>
                    <a:pt x="303412" y="222559"/>
                  </a:lnTo>
                  <a:lnTo>
                    <a:pt x="304915" y="213890"/>
                  </a:lnTo>
                  <a:lnTo>
                    <a:pt x="304486" y="205224"/>
                  </a:lnTo>
                  <a:lnTo>
                    <a:pt x="302340" y="196817"/>
                  </a:lnTo>
                  <a:lnTo>
                    <a:pt x="298646" y="189224"/>
                  </a:lnTo>
                  <a:lnTo>
                    <a:pt x="293434" y="183343"/>
                  </a:lnTo>
                  <a:lnTo>
                    <a:pt x="286859" y="179506"/>
                  </a:lnTo>
                  <a:lnTo>
                    <a:pt x="279177" y="177559"/>
                  </a:lnTo>
                  <a:lnTo>
                    <a:pt x="270651" y="177150"/>
                  </a:lnTo>
                  <a:lnTo>
                    <a:pt x="261514" y="177917"/>
                  </a:lnTo>
                  <a:lnTo>
                    <a:pt x="252109" y="179869"/>
                  </a:lnTo>
                  <a:lnTo>
                    <a:pt x="242875" y="183372"/>
                  </a:lnTo>
                  <a:lnTo>
                    <a:pt x="234037" y="188508"/>
                  </a:lnTo>
                  <a:lnTo>
                    <a:pt x="225628" y="195243"/>
                  </a:lnTo>
                  <a:lnTo>
                    <a:pt x="217594" y="203591"/>
                  </a:lnTo>
                  <a:lnTo>
                    <a:pt x="209864" y="213395"/>
                  </a:lnTo>
                  <a:lnTo>
                    <a:pt x="202688" y="224385"/>
                  </a:lnTo>
                  <a:lnTo>
                    <a:pt x="196620" y="236279"/>
                  </a:lnTo>
                  <a:lnTo>
                    <a:pt x="191881" y="248827"/>
                  </a:lnTo>
                  <a:lnTo>
                    <a:pt x="188699" y="261674"/>
                  </a:lnTo>
                  <a:lnTo>
                    <a:pt x="187462" y="274371"/>
                  </a:lnTo>
                  <a:lnTo>
                    <a:pt x="188188" y="286688"/>
                  </a:lnTo>
                  <a:lnTo>
                    <a:pt x="190608" y="298585"/>
                  </a:lnTo>
                  <a:lnTo>
                    <a:pt x="194359" y="310115"/>
                  </a:lnTo>
                  <a:lnTo>
                    <a:pt x="199108" y="321346"/>
                  </a:lnTo>
                  <a:lnTo>
                    <a:pt x="204903" y="332025"/>
                  </a:lnTo>
                  <a:lnTo>
                    <a:pt x="212148" y="341598"/>
                  </a:lnTo>
                  <a:lnTo>
                    <a:pt x="220948" y="349844"/>
                  </a:lnTo>
                  <a:lnTo>
                    <a:pt x="231128" y="356533"/>
                  </a:lnTo>
                  <a:lnTo>
                    <a:pt x="242411" y="361279"/>
                  </a:lnTo>
                  <a:lnTo>
                    <a:pt x="254525" y="364060"/>
                  </a:lnTo>
                  <a:lnTo>
                    <a:pt x="267405" y="365149"/>
                  </a:lnTo>
                  <a:lnTo>
                    <a:pt x="281183" y="364908"/>
                  </a:lnTo>
                  <a:lnTo>
                    <a:pt x="295843" y="363682"/>
                  </a:lnTo>
                  <a:lnTo>
                    <a:pt x="310886" y="361905"/>
                  </a:lnTo>
                  <a:lnTo>
                    <a:pt x="327089" y="359924"/>
                  </a:lnTo>
                  <a:lnTo>
                    <a:pt x="348111" y="357570"/>
                  </a:lnTo>
                  <a:lnTo>
                    <a:pt x="380250" y="354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63118" y="357968"/>
              <a:ext cx="179858" cy="183086"/>
            </a:xfrm>
            <a:custGeom>
              <a:avLst/>
              <a:gdLst/>
              <a:ahLst/>
              <a:cxnLst/>
              <a:rect l="0" t="0" r="0" b="0"/>
              <a:pathLst>
                <a:path w="179858" h="183086">
                  <a:moveTo>
                    <a:pt x="153483" y="21057"/>
                  </a:moveTo>
                  <a:lnTo>
                    <a:pt x="144615" y="18191"/>
                  </a:lnTo>
                  <a:lnTo>
                    <a:pt x="135628" y="16049"/>
                  </a:lnTo>
                  <a:lnTo>
                    <a:pt x="125637" y="14450"/>
                  </a:lnTo>
                  <a:lnTo>
                    <a:pt x="114829" y="13442"/>
                  </a:lnTo>
                  <a:lnTo>
                    <a:pt x="103666" y="13242"/>
                  </a:lnTo>
                  <a:lnTo>
                    <a:pt x="92465" y="13902"/>
                  </a:lnTo>
                  <a:lnTo>
                    <a:pt x="81526" y="15487"/>
                  </a:lnTo>
                  <a:lnTo>
                    <a:pt x="71190" y="18147"/>
                  </a:lnTo>
                  <a:lnTo>
                    <a:pt x="61578" y="21863"/>
                  </a:lnTo>
                  <a:lnTo>
                    <a:pt x="52633" y="26476"/>
                  </a:lnTo>
                  <a:lnTo>
                    <a:pt x="44232" y="31789"/>
                  </a:lnTo>
                  <a:lnTo>
                    <a:pt x="36247" y="37624"/>
                  </a:lnTo>
                  <a:lnTo>
                    <a:pt x="28730" y="43999"/>
                  </a:lnTo>
                  <a:lnTo>
                    <a:pt x="21900" y="51109"/>
                  </a:lnTo>
                  <a:lnTo>
                    <a:pt x="15827" y="59009"/>
                  </a:lnTo>
                  <a:lnTo>
                    <a:pt x="10596" y="67771"/>
                  </a:lnTo>
                  <a:lnTo>
                    <a:pt x="6379" y="77564"/>
                  </a:lnTo>
                  <a:lnTo>
                    <a:pt x="3179" y="88373"/>
                  </a:lnTo>
                  <a:lnTo>
                    <a:pt x="1012" y="99886"/>
                  </a:lnTo>
                  <a:lnTo>
                    <a:pt x="0" y="111606"/>
                  </a:lnTo>
                  <a:lnTo>
                    <a:pt x="105" y="123223"/>
                  </a:lnTo>
                  <a:lnTo>
                    <a:pt x="1480" y="134462"/>
                  </a:lnTo>
                  <a:lnTo>
                    <a:pt x="4529" y="145009"/>
                  </a:lnTo>
                  <a:lnTo>
                    <a:pt x="9329" y="154759"/>
                  </a:lnTo>
                  <a:lnTo>
                    <a:pt x="15823" y="163458"/>
                  </a:lnTo>
                  <a:lnTo>
                    <a:pt x="24002" y="170631"/>
                  </a:lnTo>
                  <a:lnTo>
                    <a:pt x="33684" y="176155"/>
                  </a:lnTo>
                  <a:lnTo>
                    <a:pt x="44422" y="180052"/>
                  </a:lnTo>
                  <a:lnTo>
                    <a:pt x="55612" y="182310"/>
                  </a:lnTo>
                  <a:lnTo>
                    <a:pt x="66870" y="183085"/>
                  </a:lnTo>
                  <a:lnTo>
                    <a:pt x="77867" y="182489"/>
                  </a:lnTo>
                  <a:lnTo>
                    <a:pt x="88252" y="180502"/>
                  </a:lnTo>
                  <a:lnTo>
                    <a:pt x="97901" y="177239"/>
                  </a:lnTo>
                  <a:lnTo>
                    <a:pt x="106873" y="172761"/>
                  </a:lnTo>
                  <a:lnTo>
                    <a:pt x="115293" y="167008"/>
                  </a:lnTo>
                  <a:lnTo>
                    <a:pt x="123295" y="160067"/>
                  </a:lnTo>
                  <a:lnTo>
                    <a:pt x="130995" y="152306"/>
                  </a:lnTo>
                  <a:lnTo>
                    <a:pt x="138479" y="144258"/>
                  </a:lnTo>
                  <a:lnTo>
                    <a:pt x="145810" y="136251"/>
                  </a:lnTo>
                  <a:lnTo>
                    <a:pt x="152869" y="128249"/>
                  </a:lnTo>
                  <a:lnTo>
                    <a:pt x="159384" y="119963"/>
                  </a:lnTo>
                  <a:lnTo>
                    <a:pt x="165242" y="111236"/>
                  </a:lnTo>
                  <a:lnTo>
                    <a:pt x="170327" y="101899"/>
                  </a:lnTo>
                  <a:lnTo>
                    <a:pt x="174445" y="91712"/>
                  </a:lnTo>
                  <a:lnTo>
                    <a:pt x="177574" y="80636"/>
                  </a:lnTo>
                  <a:lnTo>
                    <a:pt x="179523" y="68941"/>
                  </a:lnTo>
                  <a:lnTo>
                    <a:pt x="179857" y="57099"/>
                  </a:lnTo>
                  <a:lnTo>
                    <a:pt x="178493" y="45409"/>
                  </a:lnTo>
                  <a:lnTo>
                    <a:pt x="175753" y="34422"/>
                  </a:lnTo>
                  <a:lnTo>
                    <a:pt x="171819" y="23940"/>
                  </a:lnTo>
                  <a:lnTo>
                    <a:pt x="165226" y="13047"/>
                  </a:lnTo>
                  <a:lnTo>
                    <a:pt x="1534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83942" y="124005"/>
              <a:ext cx="132701" cy="402420"/>
            </a:xfrm>
            <a:custGeom>
              <a:avLst/>
              <a:gdLst/>
              <a:ahLst/>
              <a:cxnLst/>
              <a:rect l="0" t="0" r="0" b="0"/>
              <a:pathLst>
                <a:path w="132701" h="402420">
                  <a:moveTo>
                    <a:pt x="37944" y="402419"/>
                  </a:moveTo>
                  <a:lnTo>
                    <a:pt x="40743" y="393551"/>
                  </a:lnTo>
                  <a:lnTo>
                    <a:pt x="42245" y="384564"/>
                  </a:lnTo>
                  <a:lnTo>
                    <a:pt x="42556" y="374569"/>
                  </a:lnTo>
                  <a:lnTo>
                    <a:pt x="42050" y="363588"/>
                  </a:lnTo>
                  <a:lnTo>
                    <a:pt x="41230" y="351777"/>
                  </a:lnTo>
                  <a:lnTo>
                    <a:pt x="40410" y="339318"/>
                  </a:lnTo>
                  <a:lnTo>
                    <a:pt x="39554" y="326381"/>
                  </a:lnTo>
                  <a:lnTo>
                    <a:pt x="38379" y="313100"/>
                  </a:lnTo>
                  <a:lnTo>
                    <a:pt x="36744" y="299573"/>
                  </a:lnTo>
                  <a:lnTo>
                    <a:pt x="34817" y="285712"/>
                  </a:lnTo>
                  <a:lnTo>
                    <a:pt x="32977" y="271262"/>
                  </a:lnTo>
                  <a:lnTo>
                    <a:pt x="31438" y="256139"/>
                  </a:lnTo>
                  <a:lnTo>
                    <a:pt x="30082" y="240727"/>
                  </a:lnTo>
                  <a:lnTo>
                    <a:pt x="28565" y="225761"/>
                  </a:lnTo>
                  <a:lnTo>
                    <a:pt x="26692" y="211612"/>
                  </a:lnTo>
                  <a:lnTo>
                    <a:pt x="24434" y="197993"/>
                  </a:lnTo>
                  <a:lnTo>
                    <a:pt x="21839" y="184168"/>
                  </a:lnTo>
                  <a:lnTo>
                    <a:pt x="18979" y="169720"/>
                  </a:lnTo>
                  <a:lnTo>
                    <a:pt x="15923" y="154727"/>
                  </a:lnTo>
                  <a:lnTo>
                    <a:pt x="12725" y="139575"/>
                  </a:lnTo>
                  <a:lnTo>
                    <a:pt x="9433" y="124526"/>
                  </a:lnTo>
                  <a:lnTo>
                    <a:pt x="6240" y="109673"/>
                  </a:lnTo>
                  <a:lnTo>
                    <a:pt x="3477" y="95021"/>
                  </a:lnTo>
                  <a:lnTo>
                    <a:pt x="1295" y="80543"/>
                  </a:lnTo>
                  <a:lnTo>
                    <a:pt x="0" y="66364"/>
                  </a:lnTo>
                  <a:lnTo>
                    <a:pt x="113" y="52756"/>
                  </a:lnTo>
                  <a:lnTo>
                    <a:pt x="1795" y="39835"/>
                  </a:lnTo>
                  <a:lnTo>
                    <a:pt x="5214" y="28040"/>
                  </a:lnTo>
                  <a:lnTo>
                    <a:pt x="10707" y="18174"/>
                  </a:lnTo>
                  <a:lnTo>
                    <a:pt x="18251" y="10510"/>
                  </a:lnTo>
                  <a:lnTo>
                    <a:pt x="27384" y="5009"/>
                  </a:lnTo>
                  <a:lnTo>
                    <a:pt x="37415" y="1592"/>
                  </a:lnTo>
                  <a:lnTo>
                    <a:pt x="47860" y="0"/>
                  </a:lnTo>
                  <a:lnTo>
                    <a:pt x="58462" y="29"/>
                  </a:lnTo>
                  <a:lnTo>
                    <a:pt x="69105" y="1627"/>
                  </a:lnTo>
                  <a:lnTo>
                    <a:pt x="79734" y="4617"/>
                  </a:lnTo>
                  <a:lnTo>
                    <a:pt x="90072" y="8618"/>
                  </a:lnTo>
                  <a:lnTo>
                    <a:pt x="100725" y="13617"/>
                  </a:lnTo>
                  <a:lnTo>
                    <a:pt x="113748" y="21167"/>
                  </a:lnTo>
                  <a:lnTo>
                    <a:pt x="132700" y="339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37658" y="35796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5135" y="10529"/>
                  </a:lnTo>
                  <a:lnTo>
                    <a:pt x="114006" y="10529"/>
                  </a:lnTo>
                  <a:lnTo>
                    <a:pt x="102408" y="10529"/>
                  </a:lnTo>
                  <a:lnTo>
                    <a:pt x="90246" y="10529"/>
                  </a:lnTo>
                  <a:lnTo>
                    <a:pt x="77586" y="10529"/>
                  </a:lnTo>
                  <a:lnTo>
                    <a:pt x="64544" y="10524"/>
                  </a:lnTo>
                  <a:lnTo>
                    <a:pt x="51634" y="10323"/>
                  </a:lnTo>
                  <a:lnTo>
                    <a:pt x="38382" y="9421"/>
                  </a:lnTo>
                  <a:lnTo>
                    <a:pt x="22506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85098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6683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1482" y="189512"/>
              <a:ext cx="21057" cy="284271"/>
            </a:xfrm>
            <a:custGeom>
              <a:avLst/>
              <a:gdLst/>
              <a:ahLst/>
              <a:cxnLst/>
              <a:rect l="0" t="0" r="0" b="0"/>
              <a:pathLst>
                <a:path w="21057" h="284271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5"/>
                  </a:lnTo>
                  <a:lnTo>
                    <a:pt x="177" y="107115"/>
                  </a:lnTo>
                  <a:lnTo>
                    <a:pt x="825" y="124071"/>
                  </a:lnTo>
                  <a:lnTo>
                    <a:pt x="2074" y="141215"/>
                  </a:lnTo>
                  <a:lnTo>
                    <a:pt x="3726" y="158489"/>
                  </a:lnTo>
                  <a:lnTo>
                    <a:pt x="5375" y="175852"/>
                  </a:lnTo>
                  <a:lnTo>
                    <a:pt x="6783" y="193261"/>
                  </a:lnTo>
                  <a:lnTo>
                    <a:pt x="8079" y="210325"/>
                  </a:lnTo>
                  <a:lnTo>
                    <a:pt x="9909" y="228188"/>
                  </a:lnTo>
                  <a:lnTo>
                    <a:pt x="13546" y="250653"/>
                  </a:lnTo>
                  <a:lnTo>
                    <a:pt x="2105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7823" y="221098"/>
              <a:ext cx="124077" cy="305327"/>
            </a:xfrm>
            <a:custGeom>
              <a:avLst/>
              <a:gdLst/>
              <a:ahLst/>
              <a:cxnLst/>
              <a:rect l="0" t="0" r="0" b="0"/>
              <a:pathLst>
                <a:path w="124077" h="305327">
                  <a:moveTo>
                    <a:pt x="0" y="0"/>
                  </a:moveTo>
                  <a:lnTo>
                    <a:pt x="11669" y="67"/>
                  </a:lnTo>
                  <a:lnTo>
                    <a:pt x="22158" y="707"/>
                  </a:lnTo>
                  <a:lnTo>
                    <a:pt x="32464" y="1999"/>
                  </a:lnTo>
                  <a:lnTo>
                    <a:pt x="42938" y="3686"/>
                  </a:lnTo>
                  <a:lnTo>
                    <a:pt x="53930" y="5354"/>
                  </a:lnTo>
                  <a:lnTo>
                    <a:pt x="65568" y="6763"/>
                  </a:lnTo>
                  <a:lnTo>
                    <a:pt x="77649" y="7688"/>
                  </a:lnTo>
                  <a:lnTo>
                    <a:pt x="89755" y="7850"/>
                  </a:lnTo>
                  <a:lnTo>
                    <a:pt x="101619" y="7202"/>
                  </a:lnTo>
                  <a:lnTo>
                    <a:pt x="112479" y="6740"/>
                  </a:lnTo>
                  <a:lnTo>
                    <a:pt x="120189" y="8673"/>
                  </a:lnTo>
                  <a:lnTo>
                    <a:pt x="123601" y="13587"/>
                  </a:lnTo>
                  <a:lnTo>
                    <a:pt x="124076" y="20187"/>
                  </a:lnTo>
                  <a:lnTo>
                    <a:pt x="122693" y="28017"/>
                  </a:lnTo>
                  <a:lnTo>
                    <a:pt x="119880" y="37116"/>
                  </a:lnTo>
                  <a:lnTo>
                    <a:pt x="115919" y="47427"/>
                  </a:lnTo>
                  <a:lnTo>
                    <a:pt x="111072" y="58924"/>
                  </a:lnTo>
                  <a:lnTo>
                    <a:pt x="105567" y="71687"/>
                  </a:lnTo>
                  <a:lnTo>
                    <a:pt x="99596" y="85635"/>
                  </a:lnTo>
                  <a:lnTo>
                    <a:pt x="93462" y="100405"/>
                  </a:lnTo>
                  <a:lnTo>
                    <a:pt x="87575" y="115464"/>
                  </a:lnTo>
                  <a:lnTo>
                    <a:pt x="82135" y="130480"/>
                  </a:lnTo>
                  <a:lnTo>
                    <a:pt x="77160" y="145324"/>
                  </a:lnTo>
                  <a:lnTo>
                    <a:pt x="72585" y="159977"/>
                  </a:lnTo>
                  <a:lnTo>
                    <a:pt x="68320" y="174464"/>
                  </a:lnTo>
                  <a:lnTo>
                    <a:pt x="64285" y="188821"/>
                  </a:lnTo>
                  <a:lnTo>
                    <a:pt x="60415" y="203080"/>
                  </a:lnTo>
                  <a:lnTo>
                    <a:pt x="56660" y="217266"/>
                  </a:lnTo>
                  <a:lnTo>
                    <a:pt x="52984" y="231235"/>
                  </a:lnTo>
                  <a:lnTo>
                    <a:pt x="49362" y="244695"/>
                  </a:lnTo>
                  <a:lnTo>
                    <a:pt x="45781" y="257514"/>
                  </a:lnTo>
                  <a:lnTo>
                    <a:pt x="42382" y="269280"/>
                  </a:lnTo>
                  <a:lnTo>
                    <a:pt x="39117" y="280378"/>
                  </a:lnTo>
                  <a:lnTo>
                    <a:pt x="35701" y="291781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6279" y="505367"/>
              <a:ext cx="26900" cy="126343"/>
            </a:xfrm>
            <a:custGeom>
              <a:avLst/>
              <a:gdLst/>
              <a:ahLst/>
              <a:cxnLst/>
              <a:rect l="0" t="0" r="0" b="0"/>
              <a:pathLst>
                <a:path w="26900" h="126343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23" y="25852"/>
                  </a:lnTo>
                  <a:lnTo>
                    <a:pt x="19271" y="35145"/>
                  </a:lnTo>
                  <a:lnTo>
                    <a:pt x="22637" y="45289"/>
                  </a:lnTo>
                  <a:lnTo>
                    <a:pt x="25236" y="56325"/>
                  </a:lnTo>
                  <a:lnTo>
                    <a:pt x="26817" y="67819"/>
                  </a:lnTo>
                  <a:lnTo>
                    <a:pt x="26899" y="78993"/>
                  </a:lnTo>
                  <a:lnTo>
                    <a:pt x="25368" y="89419"/>
                  </a:lnTo>
                  <a:lnTo>
                    <a:pt x="22714" y="98735"/>
                  </a:lnTo>
                  <a:lnTo>
                    <a:pt x="19590" y="107382"/>
                  </a:lnTo>
                  <a:lnTo>
                    <a:pt x="15722" y="11611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3024" y="152680"/>
              <a:ext cx="138608" cy="335534"/>
            </a:xfrm>
            <a:custGeom>
              <a:avLst/>
              <a:gdLst/>
              <a:ahLst/>
              <a:cxnLst/>
              <a:rect l="0" t="0" r="0" b="0"/>
              <a:pathLst>
                <a:path w="138608" h="335534">
                  <a:moveTo>
                    <a:pt x="133867" y="57889"/>
                  </a:moveTo>
                  <a:lnTo>
                    <a:pt x="128066" y="66691"/>
                  </a:lnTo>
                  <a:lnTo>
                    <a:pt x="123143" y="75037"/>
                  </a:lnTo>
                  <a:lnTo>
                    <a:pt x="118635" y="83736"/>
                  </a:lnTo>
                  <a:lnTo>
                    <a:pt x="114242" y="92857"/>
                  </a:lnTo>
                  <a:lnTo>
                    <a:pt x="109580" y="102352"/>
                  </a:lnTo>
                  <a:lnTo>
                    <a:pt x="104464" y="112144"/>
                  </a:lnTo>
                  <a:lnTo>
                    <a:pt x="98886" y="122158"/>
                  </a:lnTo>
                  <a:lnTo>
                    <a:pt x="92915" y="132332"/>
                  </a:lnTo>
                  <a:lnTo>
                    <a:pt x="86637" y="142623"/>
                  </a:lnTo>
                  <a:lnTo>
                    <a:pt x="80133" y="153160"/>
                  </a:lnTo>
                  <a:lnTo>
                    <a:pt x="73467" y="164226"/>
                  </a:lnTo>
                  <a:lnTo>
                    <a:pt x="66694" y="175929"/>
                  </a:lnTo>
                  <a:lnTo>
                    <a:pt x="60011" y="188060"/>
                  </a:lnTo>
                  <a:lnTo>
                    <a:pt x="53750" y="200203"/>
                  </a:lnTo>
                  <a:lnTo>
                    <a:pt x="48058" y="212116"/>
                  </a:lnTo>
                  <a:lnTo>
                    <a:pt x="42915" y="223895"/>
                  </a:lnTo>
                  <a:lnTo>
                    <a:pt x="38225" y="235870"/>
                  </a:lnTo>
                  <a:lnTo>
                    <a:pt x="33893" y="248219"/>
                  </a:lnTo>
                  <a:lnTo>
                    <a:pt x="30154" y="260800"/>
                  </a:lnTo>
                  <a:lnTo>
                    <a:pt x="27545" y="273254"/>
                  </a:lnTo>
                  <a:lnTo>
                    <a:pt x="26278" y="285369"/>
                  </a:lnTo>
                  <a:lnTo>
                    <a:pt x="26411" y="296946"/>
                  </a:lnTo>
                  <a:lnTo>
                    <a:pt x="28020" y="307721"/>
                  </a:lnTo>
                  <a:lnTo>
                    <a:pt x="30998" y="317615"/>
                  </a:lnTo>
                  <a:lnTo>
                    <a:pt x="35269" y="326070"/>
                  </a:lnTo>
                  <a:lnTo>
                    <a:pt x="40876" y="332015"/>
                  </a:lnTo>
                  <a:lnTo>
                    <a:pt x="47715" y="335083"/>
                  </a:lnTo>
                  <a:lnTo>
                    <a:pt x="55406" y="335533"/>
                  </a:lnTo>
                  <a:lnTo>
                    <a:pt x="63406" y="333866"/>
                  </a:lnTo>
                  <a:lnTo>
                    <a:pt x="71377" y="330596"/>
                  </a:lnTo>
                  <a:lnTo>
                    <a:pt x="79185" y="325998"/>
                  </a:lnTo>
                  <a:lnTo>
                    <a:pt x="86807" y="320106"/>
                  </a:lnTo>
                  <a:lnTo>
                    <a:pt x="94267" y="313043"/>
                  </a:lnTo>
                  <a:lnTo>
                    <a:pt x="101599" y="305186"/>
                  </a:lnTo>
                  <a:lnTo>
                    <a:pt x="108837" y="297067"/>
                  </a:lnTo>
                  <a:lnTo>
                    <a:pt x="115996" y="289004"/>
                  </a:lnTo>
                  <a:lnTo>
                    <a:pt x="122772" y="280793"/>
                  </a:lnTo>
                  <a:lnTo>
                    <a:pt x="128564" y="271835"/>
                  </a:lnTo>
                  <a:lnTo>
                    <a:pt x="133118" y="261837"/>
                  </a:lnTo>
                  <a:lnTo>
                    <a:pt x="136345" y="250663"/>
                  </a:lnTo>
                  <a:lnTo>
                    <a:pt x="138145" y="238173"/>
                  </a:lnTo>
                  <a:lnTo>
                    <a:pt x="138607" y="224439"/>
                  </a:lnTo>
                  <a:lnTo>
                    <a:pt x="137801" y="209996"/>
                  </a:lnTo>
                  <a:lnTo>
                    <a:pt x="135672" y="195695"/>
                  </a:lnTo>
                  <a:lnTo>
                    <a:pt x="132313" y="182014"/>
                  </a:lnTo>
                  <a:lnTo>
                    <a:pt x="127772" y="169221"/>
                  </a:lnTo>
                  <a:lnTo>
                    <a:pt x="121975" y="157548"/>
                  </a:lnTo>
                  <a:lnTo>
                    <a:pt x="114997" y="146995"/>
                  </a:lnTo>
                  <a:lnTo>
                    <a:pt x="106871" y="137399"/>
                  </a:lnTo>
                  <a:lnTo>
                    <a:pt x="97514" y="128552"/>
                  </a:lnTo>
                  <a:lnTo>
                    <a:pt x="87001" y="120259"/>
                  </a:lnTo>
                  <a:lnTo>
                    <a:pt x="75688" y="112363"/>
                  </a:lnTo>
                  <a:lnTo>
                    <a:pt x="64102" y="104747"/>
                  </a:lnTo>
                  <a:lnTo>
                    <a:pt x="52576" y="97323"/>
                  </a:lnTo>
                  <a:lnTo>
                    <a:pt x="41397" y="90031"/>
                  </a:lnTo>
                  <a:lnTo>
                    <a:pt x="30890" y="82828"/>
                  </a:lnTo>
                  <a:lnTo>
                    <a:pt x="21172" y="75677"/>
                  </a:lnTo>
                  <a:lnTo>
                    <a:pt x="12664" y="68229"/>
                  </a:lnTo>
                  <a:lnTo>
                    <a:pt x="6152" y="59859"/>
                  </a:lnTo>
                  <a:lnTo>
                    <a:pt x="1894" y="50310"/>
                  </a:lnTo>
                  <a:lnTo>
                    <a:pt x="0" y="40134"/>
                  </a:lnTo>
                  <a:lnTo>
                    <a:pt x="691" y="30450"/>
                  </a:lnTo>
                  <a:lnTo>
                    <a:pt x="3828" y="21872"/>
                  </a:lnTo>
                  <a:lnTo>
                    <a:pt x="9169" y="14659"/>
                  </a:lnTo>
                  <a:lnTo>
                    <a:pt x="16558" y="8964"/>
                  </a:lnTo>
                  <a:lnTo>
                    <a:pt x="25703" y="4699"/>
                  </a:lnTo>
                  <a:lnTo>
                    <a:pt x="36077" y="1785"/>
                  </a:lnTo>
                  <a:lnTo>
                    <a:pt x="47023" y="255"/>
                  </a:lnTo>
                  <a:lnTo>
                    <a:pt x="58121" y="0"/>
                  </a:lnTo>
                  <a:lnTo>
                    <a:pt x="69180" y="961"/>
                  </a:lnTo>
                  <a:lnTo>
                    <a:pt x="80139" y="3200"/>
                  </a:lnTo>
                  <a:lnTo>
                    <a:pt x="90978" y="6627"/>
                  </a:lnTo>
                  <a:lnTo>
                    <a:pt x="101261" y="10923"/>
                  </a:lnTo>
                  <a:lnTo>
                    <a:pt x="111128" y="16155"/>
                  </a:lnTo>
                  <a:lnTo>
                    <a:pt x="121446" y="23895"/>
                  </a:lnTo>
                  <a:lnTo>
                    <a:pt x="133867" y="36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2704" y="473782"/>
              <a:ext cx="31134" cy="147400"/>
            </a:xfrm>
            <a:custGeom>
              <a:avLst/>
              <a:gdLst/>
              <a:ahLst/>
              <a:cxnLst/>
              <a:rect l="0" t="0" r="0" b="0"/>
              <a:pathLst>
                <a:path w="31134" h="147400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18" y="32463"/>
                  </a:lnTo>
                  <a:lnTo>
                    <a:pt x="22780" y="42937"/>
                  </a:lnTo>
                  <a:lnTo>
                    <a:pt x="27165" y="53929"/>
                  </a:lnTo>
                  <a:lnTo>
                    <a:pt x="29933" y="65567"/>
                  </a:lnTo>
                  <a:lnTo>
                    <a:pt x="31133" y="77648"/>
                  </a:lnTo>
                  <a:lnTo>
                    <a:pt x="31026" y="89755"/>
                  </a:lnTo>
                  <a:lnTo>
                    <a:pt x="29916" y="101623"/>
                  </a:lnTo>
                  <a:lnTo>
                    <a:pt x="28032" y="112732"/>
                  </a:lnTo>
                  <a:lnTo>
                    <a:pt x="25229" y="123308"/>
                  </a:lnTo>
                  <a:lnTo>
                    <a:pt x="20151" y="13427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74859" y="178984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0"/>
                  </a:lnTo>
                  <a:lnTo>
                    <a:pt x="0" y="101189"/>
                  </a:lnTo>
                  <a:lnTo>
                    <a:pt x="0" y="119509"/>
                  </a:lnTo>
                  <a:lnTo>
                    <a:pt x="0" y="137858"/>
                  </a:lnTo>
                  <a:lnTo>
                    <a:pt x="0" y="155921"/>
                  </a:lnTo>
                  <a:lnTo>
                    <a:pt x="0" y="173355"/>
                  </a:lnTo>
                  <a:lnTo>
                    <a:pt x="0" y="190044"/>
                  </a:lnTo>
                  <a:lnTo>
                    <a:pt x="0" y="206047"/>
                  </a:lnTo>
                  <a:lnTo>
                    <a:pt x="0" y="221495"/>
                  </a:lnTo>
                  <a:lnTo>
                    <a:pt x="0" y="236509"/>
                  </a:lnTo>
                  <a:lnTo>
                    <a:pt x="0" y="250792"/>
                  </a:lnTo>
                  <a:lnTo>
                    <a:pt x="0" y="265136"/>
                  </a:lnTo>
                  <a:lnTo>
                    <a:pt x="0" y="28192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90673" y="192249"/>
              <a:ext cx="178986" cy="292510"/>
            </a:xfrm>
            <a:custGeom>
              <a:avLst/>
              <a:gdLst/>
              <a:ahLst/>
              <a:cxnLst/>
              <a:rect l="0" t="0" r="0" b="0"/>
              <a:pathLst>
                <a:path w="178986" h="292510">
                  <a:moveTo>
                    <a:pt x="0" y="49906"/>
                  </a:moveTo>
                  <a:lnTo>
                    <a:pt x="3002" y="38305"/>
                  </a:lnTo>
                  <a:lnTo>
                    <a:pt x="6424" y="28456"/>
                  </a:lnTo>
                  <a:lnTo>
                    <a:pt x="10629" y="19465"/>
                  </a:lnTo>
                  <a:lnTo>
                    <a:pt x="15875" y="11542"/>
                  </a:lnTo>
                  <a:lnTo>
                    <a:pt x="22653" y="5459"/>
                  </a:lnTo>
                  <a:lnTo>
                    <a:pt x="31081" y="1510"/>
                  </a:lnTo>
                  <a:lnTo>
                    <a:pt x="40648" y="0"/>
                  </a:lnTo>
                  <a:lnTo>
                    <a:pt x="50442" y="1484"/>
                  </a:lnTo>
                  <a:lnTo>
                    <a:pt x="59912" y="5963"/>
                  </a:lnTo>
                  <a:lnTo>
                    <a:pt x="68876" y="12850"/>
                  </a:lnTo>
                  <a:lnTo>
                    <a:pt x="77349" y="21283"/>
                  </a:lnTo>
                  <a:lnTo>
                    <a:pt x="85410" y="30617"/>
                  </a:lnTo>
                  <a:lnTo>
                    <a:pt x="92994" y="40624"/>
                  </a:lnTo>
                  <a:lnTo>
                    <a:pt x="99874" y="51392"/>
                  </a:lnTo>
                  <a:lnTo>
                    <a:pt x="105986" y="62927"/>
                  </a:lnTo>
                  <a:lnTo>
                    <a:pt x="111244" y="75130"/>
                  </a:lnTo>
                  <a:lnTo>
                    <a:pt x="115478" y="87862"/>
                  </a:lnTo>
                  <a:lnTo>
                    <a:pt x="118696" y="100987"/>
                  </a:lnTo>
                  <a:lnTo>
                    <a:pt x="121045" y="114395"/>
                  </a:lnTo>
                  <a:lnTo>
                    <a:pt x="122711" y="128004"/>
                  </a:lnTo>
                  <a:lnTo>
                    <a:pt x="123869" y="141750"/>
                  </a:lnTo>
                  <a:lnTo>
                    <a:pt x="124495" y="155592"/>
                  </a:lnTo>
                  <a:lnTo>
                    <a:pt x="124391" y="169497"/>
                  </a:lnTo>
                  <a:lnTo>
                    <a:pt x="123503" y="183442"/>
                  </a:lnTo>
                  <a:lnTo>
                    <a:pt x="121754" y="197247"/>
                  </a:lnTo>
                  <a:lnTo>
                    <a:pt x="118976" y="210597"/>
                  </a:lnTo>
                  <a:lnTo>
                    <a:pt x="115180" y="223351"/>
                  </a:lnTo>
                  <a:lnTo>
                    <a:pt x="110511" y="235373"/>
                  </a:lnTo>
                  <a:lnTo>
                    <a:pt x="105161" y="246454"/>
                  </a:lnTo>
                  <a:lnTo>
                    <a:pt x="99300" y="256570"/>
                  </a:lnTo>
                  <a:lnTo>
                    <a:pt x="92907" y="265686"/>
                  </a:lnTo>
                  <a:lnTo>
                    <a:pt x="85786" y="273671"/>
                  </a:lnTo>
                  <a:lnTo>
                    <a:pt x="77883" y="280555"/>
                  </a:lnTo>
                  <a:lnTo>
                    <a:pt x="69288" y="286178"/>
                  </a:lnTo>
                  <a:lnTo>
                    <a:pt x="60140" y="290134"/>
                  </a:lnTo>
                  <a:lnTo>
                    <a:pt x="50587" y="292335"/>
                  </a:lnTo>
                  <a:lnTo>
                    <a:pt x="41071" y="292509"/>
                  </a:lnTo>
                  <a:lnTo>
                    <a:pt x="32294" y="290048"/>
                  </a:lnTo>
                  <a:lnTo>
                    <a:pt x="24590" y="284875"/>
                  </a:lnTo>
                  <a:lnTo>
                    <a:pt x="18267" y="277504"/>
                  </a:lnTo>
                  <a:lnTo>
                    <a:pt x="13769" y="268738"/>
                  </a:lnTo>
                  <a:lnTo>
                    <a:pt x="11163" y="259191"/>
                  </a:lnTo>
                  <a:lnTo>
                    <a:pt x="10531" y="249548"/>
                  </a:lnTo>
                  <a:lnTo>
                    <a:pt x="12143" y="240622"/>
                  </a:lnTo>
                  <a:lnTo>
                    <a:pt x="15934" y="232785"/>
                  </a:lnTo>
                  <a:lnTo>
                    <a:pt x="21731" y="226357"/>
                  </a:lnTo>
                  <a:lnTo>
                    <a:pt x="29434" y="221781"/>
                  </a:lnTo>
                  <a:lnTo>
                    <a:pt x="38789" y="219114"/>
                  </a:lnTo>
                  <a:lnTo>
                    <a:pt x="49135" y="218270"/>
                  </a:lnTo>
                  <a:lnTo>
                    <a:pt x="59531" y="219207"/>
                  </a:lnTo>
                  <a:lnTo>
                    <a:pt x="69446" y="221717"/>
                  </a:lnTo>
                  <a:lnTo>
                    <a:pt x="78897" y="225331"/>
                  </a:lnTo>
                  <a:lnTo>
                    <a:pt x="88236" y="229432"/>
                  </a:lnTo>
                  <a:lnTo>
                    <a:pt x="97706" y="233627"/>
                  </a:lnTo>
                  <a:lnTo>
                    <a:pt x="107391" y="237746"/>
                  </a:lnTo>
                  <a:lnTo>
                    <a:pt x="117286" y="241738"/>
                  </a:lnTo>
                  <a:lnTo>
                    <a:pt x="127349" y="245607"/>
                  </a:lnTo>
                  <a:lnTo>
                    <a:pt x="137275" y="249417"/>
                  </a:lnTo>
                  <a:lnTo>
                    <a:pt x="147592" y="253754"/>
                  </a:lnTo>
                  <a:lnTo>
                    <a:pt x="160326" y="260116"/>
                  </a:lnTo>
                  <a:lnTo>
                    <a:pt x="178985" y="271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74942" y="526424"/>
              <a:ext cx="21059" cy="115815"/>
            </a:xfrm>
            <a:custGeom>
              <a:avLst/>
              <a:gdLst/>
              <a:ahLst/>
              <a:cxnLst/>
              <a:rect l="0" t="0" r="0" b="0"/>
              <a:pathLst>
                <a:path w="21059" h="115815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1" y="32464"/>
                  </a:lnTo>
                  <a:lnTo>
                    <a:pt x="11479" y="42938"/>
                  </a:lnTo>
                  <a:lnTo>
                    <a:pt x="13996" y="53930"/>
                  </a:lnTo>
                  <a:lnTo>
                    <a:pt x="16006" y="65554"/>
                  </a:lnTo>
                  <a:lnTo>
                    <a:pt x="17522" y="77162"/>
                  </a:lnTo>
                  <a:lnTo>
                    <a:pt x="18784" y="88582"/>
                  </a:lnTo>
                  <a:lnTo>
                    <a:pt x="19899" y="100819"/>
                  </a:lnTo>
                  <a:lnTo>
                    <a:pt x="2105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75025" y="17898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4" y="93048"/>
                  </a:lnTo>
                  <a:lnTo>
                    <a:pt x="3727" y="107703"/>
                  </a:lnTo>
                  <a:lnTo>
                    <a:pt x="5376" y="122822"/>
                  </a:lnTo>
                  <a:lnTo>
                    <a:pt x="6784" y="138980"/>
                  </a:lnTo>
                  <a:lnTo>
                    <a:pt x="8049" y="155780"/>
                  </a:lnTo>
                  <a:lnTo>
                    <a:pt x="9505" y="172159"/>
                  </a:lnTo>
                  <a:lnTo>
                    <a:pt x="11332" y="187518"/>
                  </a:lnTo>
                  <a:lnTo>
                    <a:pt x="13390" y="201916"/>
                  </a:lnTo>
                  <a:lnTo>
                    <a:pt x="15317" y="215800"/>
                  </a:lnTo>
                  <a:lnTo>
                    <a:pt x="16911" y="229501"/>
                  </a:lnTo>
                  <a:lnTo>
                    <a:pt x="18136" y="243159"/>
                  </a:lnTo>
                  <a:lnTo>
                    <a:pt x="19166" y="258437"/>
                  </a:lnTo>
                  <a:lnTo>
                    <a:pt x="20088" y="28003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88278" y="200041"/>
              <a:ext cx="186748" cy="115814"/>
            </a:xfrm>
            <a:custGeom>
              <a:avLst/>
              <a:gdLst/>
              <a:ahLst/>
              <a:cxnLst/>
              <a:rect l="0" t="0" r="0" b="0"/>
              <a:pathLst>
                <a:path w="186748" h="115814">
                  <a:moveTo>
                    <a:pt x="186747" y="115813"/>
                  </a:moveTo>
                  <a:lnTo>
                    <a:pt x="174945" y="112947"/>
                  </a:lnTo>
                  <a:lnTo>
                    <a:pt x="163176" y="110805"/>
                  </a:lnTo>
                  <a:lnTo>
                    <a:pt x="150285" y="109202"/>
                  </a:lnTo>
                  <a:lnTo>
                    <a:pt x="136437" y="108021"/>
                  </a:lnTo>
                  <a:lnTo>
                    <a:pt x="122109" y="107172"/>
                  </a:lnTo>
                  <a:lnTo>
                    <a:pt x="107640" y="106575"/>
                  </a:lnTo>
                  <a:lnTo>
                    <a:pt x="93190" y="106161"/>
                  </a:lnTo>
                  <a:lnTo>
                    <a:pt x="78815" y="105877"/>
                  </a:lnTo>
                  <a:lnTo>
                    <a:pt x="64529" y="105674"/>
                  </a:lnTo>
                  <a:lnTo>
                    <a:pt x="50650" y="105197"/>
                  </a:lnTo>
                  <a:lnTo>
                    <a:pt x="37776" y="103813"/>
                  </a:lnTo>
                  <a:lnTo>
                    <a:pt x="26167" y="101242"/>
                  </a:lnTo>
                  <a:lnTo>
                    <a:pt x="16235" y="97379"/>
                  </a:lnTo>
                  <a:lnTo>
                    <a:pt x="8692" y="92111"/>
                  </a:lnTo>
                  <a:lnTo>
                    <a:pt x="3698" y="85523"/>
                  </a:lnTo>
                  <a:lnTo>
                    <a:pt x="953" y="77676"/>
                  </a:lnTo>
                  <a:lnTo>
                    <a:pt x="0" y="68514"/>
                  </a:lnTo>
                  <a:lnTo>
                    <a:pt x="390" y="58145"/>
                  </a:lnTo>
                  <a:lnTo>
                    <a:pt x="1784" y="47198"/>
                  </a:lnTo>
                  <a:lnTo>
                    <a:pt x="4204" y="35554"/>
                  </a:lnTo>
                  <a:lnTo>
                    <a:pt x="8970" y="21076"/>
                  </a:lnTo>
                  <a:lnTo>
                    <a:pt x="182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3482" y="463253"/>
              <a:ext cx="37967" cy="157929"/>
            </a:xfrm>
            <a:custGeom>
              <a:avLst/>
              <a:gdLst/>
              <a:ahLst/>
              <a:cxnLst/>
              <a:rect l="0" t="0" r="0" b="0"/>
              <a:pathLst>
                <a:path w="37967" h="157929">
                  <a:moveTo>
                    <a:pt x="10528" y="0"/>
                  </a:moveTo>
                  <a:lnTo>
                    <a:pt x="13462" y="8802"/>
                  </a:lnTo>
                  <a:lnTo>
                    <a:pt x="16244" y="17148"/>
                  </a:lnTo>
                  <a:lnTo>
                    <a:pt x="19143" y="25847"/>
                  </a:lnTo>
                  <a:lnTo>
                    <a:pt x="22184" y="34968"/>
                  </a:lnTo>
                  <a:lnTo>
                    <a:pt x="25349" y="44463"/>
                  </a:lnTo>
                  <a:lnTo>
                    <a:pt x="28608" y="54260"/>
                  </a:lnTo>
                  <a:lnTo>
                    <a:pt x="31773" y="64446"/>
                  </a:lnTo>
                  <a:lnTo>
                    <a:pt x="34516" y="75269"/>
                  </a:lnTo>
                  <a:lnTo>
                    <a:pt x="36683" y="86799"/>
                  </a:lnTo>
                  <a:lnTo>
                    <a:pt x="37966" y="98643"/>
                  </a:lnTo>
                  <a:lnTo>
                    <a:pt x="37846" y="110061"/>
                  </a:lnTo>
                  <a:lnTo>
                    <a:pt x="36167" y="120655"/>
                  </a:lnTo>
                  <a:lnTo>
                    <a:pt x="33017" y="130086"/>
                  </a:lnTo>
                  <a:lnTo>
                    <a:pt x="28017" y="138822"/>
                  </a:lnTo>
                  <a:lnTo>
                    <a:pt x="18494" y="14762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59541" y="121759"/>
              <a:ext cx="194553" cy="351436"/>
            </a:xfrm>
            <a:custGeom>
              <a:avLst/>
              <a:gdLst/>
              <a:ahLst/>
              <a:cxnLst/>
              <a:rect l="0" t="0" r="0" b="0"/>
              <a:pathLst>
                <a:path w="194553" h="351436">
                  <a:moveTo>
                    <a:pt x="194552" y="88810"/>
                  </a:moveTo>
                  <a:lnTo>
                    <a:pt x="185818" y="97679"/>
                  </a:lnTo>
                  <a:lnTo>
                    <a:pt x="178111" y="106666"/>
                  </a:lnTo>
                  <a:lnTo>
                    <a:pt x="170704" y="116661"/>
                  </a:lnTo>
                  <a:lnTo>
                    <a:pt x="163270" y="127642"/>
                  </a:lnTo>
                  <a:lnTo>
                    <a:pt x="155443" y="139453"/>
                  </a:lnTo>
                  <a:lnTo>
                    <a:pt x="147068" y="151912"/>
                  </a:lnTo>
                  <a:lnTo>
                    <a:pt x="138326" y="164849"/>
                  </a:lnTo>
                  <a:lnTo>
                    <a:pt x="129611" y="178130"/>
                  </a:lnTo>
                  <a:lnTo>
                    <a:pt x="121162" y="191652"/>
                  </a:lnTo>
                  <a:lnTo>
                    <a:pt x="113202" y="205340"/>
                  </a:lnTo>
                  <a:lnTo>
                    <a:pt x="106010" y="219142"/>
                  </a:lnTo>
                  <a:lnTo>
                    <a:pt x="99656" y="233017"/>
                  </a:lnTo>
                  <a:lnTo>
                    <a:pt x="94052" y="246775"/>
                  </a:lnTo>
                  <a:lnTo>
                    <a:pt x="89045" y="260094"/>
                  </a:lnTo>
                  <a:lnTo>
                    <a:pt x="84497" y="272835"/>
                  </a:lnTo>
                  <a:lnTo>
                    <a:pt x="80610" y="285189"/>
                  </a:lnTo>
                  <a:lnTo>
                    <a:pt x="77902" y="297557"/>
                  </a:lnTo>
                  <a:lnTo>
                    <a:pt x="76579" y="310160"/>
                  </a:lnTo>
                  <a:lnTo>
                    <a:pt x="77013" y="322405"/>
                  </a:lnTo>
                  <a:lnTo>
                    <a:pt x="79888" y="333035"/>
                  </a:lnTo>
                  <a:lnTo>
                    <a:pt x="85343" y="341468"/>
                  </a:lnTo>
                  <a:lnTo>
                    <a:pt x="92906" y="347451"/>
                  </a:lnTo>
                  <a:lnTo>
                    <a:pt x="101801" y="350725"/>
                  </a:lnTo>
                  <a:lnTo>
                    <a:pt x="111440" y="351435"/>
                  </a:lnTo>
                  <a:lnTo>
                    <a:pt x="121313" y="349846"/>
                  </a:lnTo>
                  <a:lnTo>
                    <a:pt x="130926" y="346136"/>
                  </a:lnTo>
                  <a:lnTo>
                    <a:pt x="140051" y="340613"/>
                  </a:lnTo>
                  <a:lnTo>
                    <a:pt x="148667" y="333656"/>
                  </a:lnTo>
                  <a:lnTo>
                    <a:pt x="156847" y="325626"/>
                  </a:lnTo>
                  <a:lnTo>
                    <a:pt x="164680" y="316812"/>
                  </a:lnTo>
                  <a:lnTo>
                    <a:pt x="171925" y="307115"/>
                  </a:lnTo>
                  <a:lnTo>
                    <a:pt x="178041" y="296089"/>
                  </a:lnTo>
                  <a:lnTo>
                    <a:pt x="182818" y="283603"/>
                  </a:lnTo>
                  <a:lnTo>
                    <a:pt x="186195" y="270133"/>
                  </a:lnTo>
                  <a:lnTo>
                    <a:pt x="188095" y="256552"/>
                  </a:lnTo>
                  <a:lnTo>
                    <a:pt x="188627" y="243381"/>
                  </a:lnTo>
                  <a:lnTo>
                    <a:pt x="187865" y="230776"/>
                  </a:lnTo>
                  <a:lnTo>
                    <a:pt x="185766" y="218705"/>
                  </a:lnTo>
                  <a:lnTo>
                    <a:pt x="182429" y="207074"/>
                  </a:lnTo>
                  <a:lnTo>
                    <a:pt x="177900" y="195941"/>
                  </a:lnTo>
                  <a:lnTo>
                    <a:pt x="172114" y="185523"/>
                  </a:lnTo>
                  <a:lnTo>
                    <a:pt x="165147" y="175880"/>
                  </a:lnTo>
                  <a:lnTo>
                    <a:pt x="157197" y="166928"/>
                  </a:lnTo>
                  <a:lnTo>
                    <a:pt x="148490" y="158527"/>
                  </a:lnTo>
                  <a:lnTo>
                    <a:pt x="139224" y="150545"/>
                  </a:lnTo>
                  <a:lnTo>
                    <a:pt x="129392" y="143031"/>
                  </a:lnTo>
                  <a:lnTo>
                    <a:pt x="118807" y="136205"/>
                  </a:lnTo>
                  <a:lnTo>
                    <a:pt x="107431" y="130125"/>
                  </a:lnTo>
                  <a:lnTo>
                    <a:pt x="95520" y="124549"/>
                  </a:lnTo>
                  <a:lnTo>
                    <a:pt x="83524" y="119038"/>
                  </a:lnTo>
                  <a:lnTo>
                    <a:pt x="71719" y="113327"/>
                  </a:lnTo>
                  <a:lnTo>
                    <a:pt x="60352" y="107337"/>
                  </a:lnTo>
                  <a:lnTo>
                    <a:pt x="49719" y="101084"/>
                  </a:lnTo>
                  <a:lnTo>
                    <a:pt x="39902" y="94610"/>
                  </a:lnTo>
                  <a:lnTo>
                    <a:pt x="30819" y="87804"/>
                  </a:lnTo>
                  <a:lnTo>
                    <a:pt x="22324" y="80404"/>
                  </a:lnTo>
                  <a:lnTo>
                    <a:pt x="14289" y="72314"/>
                  </a:lnTo>
                  <a:lnTo>
                    <a:pt x="7247" y="63594"/>
                  </a:lnTo>
                  <a:lnTo>
                    <a:pt x="2333" y="54362"/>
                  </a:lnTo>
                  <a:lnTo>
                    <a:pt x="0" y="44753"/>
                  </a:lnTo>
                  <a:lnTo>
                    <a:pt x="233" y="35199"/>
                  </a:lnTo>
                  <a:lnTo>
                    <a:pt x="2898" y="26398"/>
                  </a:lnTo>
                  <a:lnTo>
                    <a:pt x="7659" y="18673"/>
                  </a:lnTo>
                  <a:lnTo>
                    <a:pt x="14244" y="12166"/>
                  </a:lnTo>
                  <a:lnTo>
                    <a:pt x="22543" y="7012"/>
                  </a:lnTo>
                  <a:lnTo>
                    <a:pt x="32336" y="3147"/>
                  </a:lnTo>
                  <a:lnTo>
                    <a:pt x="43160" y="686"/>
                  </a:lnTo>
                  <a:lnTo>
                    <a:pt x="54416" y="0"/>
                  </a:lnTo>
                  <a:lnTo>
                    <a:pt x="65721" y="1129"/>
                  </a:lnTo>
                  <a:lnTo>
                    <a:pt x="76752" y="3834"/>
                  </a:lnTo>
                  <a:lnTo>
                    <a:pt x="87159" y="7783"/>
                  </a:lnTo>
                  <a:lnTo>
                    <a:pt x="96821" y="12659"/>
                  </a:lnTo>
                  <a:lnTo>
                    <a:pt x="105687" y="18282"/>
                  </a:lnTo>
                  <a:lnTo>
                    <a:pt x="114662" y="25364"/>
                  </a:lnTo>
                  <a:lnTo>
                    <a:pt x="125652" y="36759"/>
                  </a:lnTo>
                  <a:lnTo>
                    <a:pt x="141909" y="57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69907" y="494839"/>
              <a:ext cx="17164" cy="136871"/>
            </a:xfrm>
            <a:custGeom>
              <a:avLst/>
              <a:gdLst/>
              <a:ahLst/>
              <a:cxnLst/>
              <a:rect l="0" t="0" r="0" b="0"/>
              <a:pathLst>
                <a:path w="17164" h="136871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0" y="32463"/>
                  </a:lnTo>
                  <a:lnTo>
                    <a:pt x="11479" y="42937"/>
                  </a:lnTo>
                  <a:lnTo>
                    <a:pt x="13995" y="53929"/>
                  </a:lnTo>
                  <a:lnTo>
                    <a:pt x="15997" y="65563"/>
                  </a:lnTo>
                  <a:lnTo>
                    <a:pt x="17163" y="77471"/>
                  </a:lnTo>
                  <a:lnTo>
                    <a:pt x="16962" y="88929"/>
                  </a:lnTo>
                  <a:lnTo>
                    <a:pt x="15237" y="99549"/>
                  </a:lnTo>
                  <a:lnTo>
                    <a:pt x="12452" y="108996"/>
                  </a:lnTo>
                  <a:lnTo>
                    <a:pt x="9226" y="117746"/>
                  </a:lnTo>
                  <a:lnTo>
                    <a:pt x="5273" y="1265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20060" y="157927"/>
              <a:ext cx="28874" cy="357970"/>
            </a:xfrm>
            <a:custGeom>
              <a:avLst/>
              <a:gdLst/>
              <a:ahLst/>
              <a:cxnLst/>
              <a:rect l="0" t="0" r="0" b="0"/>
              <a:pathLst>
                <a:path w="28874" h="357970">
                  <a:moveTo>
                    <a:pt x="7816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61"/>
                  </a:lnTo>
                  <a:lnTo>
                    <a:pt x="201" y="53996"/>
                  </a:lnTo>
                  <a:lnTo>
                    <a:pt x="0" y="69992"/>
                  </a:lnTo>
                  <a:lnTo>
                    <a:pt x="652" y="85875"/>
                  </a:lnTo>
                  <a:lnTo>
                    <a:pt x="1890" y="101423"/>
                  </a:lnTo>
                  <a:lnTo>
                    <a:pt x="3255" y="116609"/>
                  </a:lnTo>
                  <a:lnTo>
                    <a:pt x="4468" y="131479"/>
                  </a:lnTo>
                  <a:lnTo>
                    <a:pt x="5603" y="145936"/>
                  </a:lnTo>
                  <a:lnTo>
                    <a:pt x="6972" y="159737"/>
                  </a:lnTo>
                  <a:lnTo>
                    <a:pt x="8739" y="172814"/>
                  </a:lnTo>
                  <a:lnTo>
                    <a:pt x="10757" y="185565"/>
                  </a:lnTo>
                  <a:lnTo>
                    <a:pt x="12657" y="198734"/>
                  </a:lnTo>
                  <a:lnTo>
                    <a:pt x="14233" y="212706"/>
                  </a:lnTo>
                  <a:lnTo>
                    <a:pt x="15444" y="227363"/>
                  </a:lnTo>
                  <a:lnTo>
                    <a:pt x="16331" y="242281"/>
                  </a:lnTo>
                  <a:lnTo>
                    <a:pt x="16968" y="257166"/>
                  </a:lnTo>
                  <a:lnTo>
                    <a:pt x="17582" y="271737"/>
                  </a:lnTo>
                  <a:lnTo>
                    <a:pt x="18534" y="285667"/>
                  </a:lnTo>
                  <a:lnTo>
                    <a:pt x="19989" y="298837"/>
                  </a:lnTo>
                  <a:lnTo>
                    <a:pt x="21792" y="311054"/>
                  </a:lnTo>
                  <a:lnTo>
                    <a:pt x="23729" y="323255"/>
                  </a:lnTo>
                  <a:lnTo>
                    <a:pt x="25973" y="337628"/>
                  </a:lnTo>
                  <a:lnTo>
                    <a:pt x="2887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34736" y="168455"/>
              <a:ext cx="193141" cy="157929"/>
            </a:xfrm>
            <a:custGeom>
              <a:avLst/>
              <a:gdLst/>
              <a:ahLst/>
              <a:cxnLst/>
              <a:rect l="0" t="0" r="0" b="0"/>
              <a:pathLst>
                <a:path w="193141" h="157929">
                  <a:moveTo>
                    <a:pt x="193140" y="157928"/>
                  </a:moveTo>
                  <a:lnTo>
                    <a:pt x="181337" y="155128"/>
                  </a:lnTo>
                  <a:lnTo>
                    <a:pt x="169568" y="153626"/>
                  </a:lnTo>
                  <a:lnTo>
                    <a:pt x="156678" y="153315"/>
                  </a:lnTo>
                  <a:lnTo>
                    <a:pt x="142830" y="153822"/>
                  </a:lnTo>
                  <a:lnTo>
                    <a:pt x="128502" y="154641"/>
                  </a:lnTo>
                  <a:lnTo>
                    <a:pt x="114032" y="155457"/>
                  </a:lnTo>
                  <a:lnTo>
                    <a:pt x="99583" y="156141"/>
                  </a:lnTo>
                  <a:lnTo>
                    <a:pt x="85207" y="156667"/>
                  </a:lnTo>
                  <a:lnTo>
                    <a:pt x="70921" y="157044"/>
                  </a:lnTo>
                  <a:lnTo>
                    <a:pt x="57043" y="156973"/>
                  </a:lnTo>
                  <a:lnTo>
                    <a:pt x="44169" y="155868"/>
                  </a:lnTo>
                  <a:lnTo>
                    <a:pt x="32554" y="153480"/>
                  </a:lnTo>
                  <a:lnTo>
                    <a:pt x="22450" y="149401"/>
                  </a:lnTo>
                  <a:lnTo>
                    <a:pt x="14259" y="142924"/>
                  </a:lnTo>
                  <a:lnTo>
                    <a:pt x="8015" y="133902"/>
                  </a:lnTo>
                  <a:lnTo>
                    <a:pt x="3618" y="122962"/>
                  </a:lnTo>
                  <a:lnTo>
                    <a:pt x="1017" y="111179"/>
                  </a:lnTo>
                  <a:lnTo>
                    <a:pt x="0" y="99257"/>
                  </a:lnTo>
                  <a:lnTo>
                    <a:pt x="91" y="87342"/>
                  </a:lnTo>
                  <a:lnTo>
                    <a:pt x="675" y="75211"/>
                  </a:lnTo>
                  <a:lnTo>
                    <a:pt x="1355" y="62735"/>
                  </a:lnTo>
                  <a:lnTo>
                    <a:pt x="1963" y="50316"/>
                  </a:lnTo>
                  <a:lnTo>
                    <a:pt x="2509" y="37501"/>
                  </a:lnTo>
                  <a:lnTo>
                    <a:pt x="3037" y="22043"/>
                  </a:lnTo>
                  <a:lnTo>
                    <a:pt x="36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17388" y="494839"/>
              <a:ext cx="36690" cy="178985"/>
            </a:xfrm>
            <a:custGeom>
              <a:avLst/>
              <a:gdLst/>
              <a:ahLst/>
              <a:cxnLst/>
              <a:rect l="0" t="0" r="0" b="0"/>
              <a:pathLst>
                <a:path w="36690" h="178985">
                  <a:moveTo>
                    <a:pt x="0" y="0"/>
                  </a:moveTo>
                  <a:lnTo>
                    <a:pt x="5867" y="8801"/>
                  </a:lnTo>
                  <a:lnTo>
                    <a:pt x="11431" y="17148"/>
                  </a:lnTo>
                  <a:lnTo>
                    <a:pt x="17222" y="25856"/>
                  </a:lnTo>
                  <a:lnTo>
                    <a:pt x="22958" y="35322"/>
                  </a:lnTo>
                  <a:lnTo>
                    <a:pt x="27991" y="46114"/>
                  </a:lnTo>
                  <a:lnTo>
                    <a:pt x="32008" y="58403"/>
                  </a:lnTo>
                  <a:lnTo>
                    <a:pt x="34860" y="71723"/>
                  </a:lnTo>
                  <a:lnTo>
                    <a:pt x="36401" y="85193"/>
                  </a:lnTo>
                  <a:lnTo>
                    <a:pt x="36689" y="98285"/>
                  </a:lnTo>
                  <a:lnTo>
                    <a:pt x="35764" y="110835"/>
                  </a:lnTo>
                  <a:lnTo>
                    <a:pt x="33555" y="122868"/>
                  </a:lnTo>
                  <a:lnTo>
                    <a:pt x="30156" y="134465"/>
                  </a:lnTo>
                  <a:lnTo>
                    <a:pt x="26078" y="145272"/>
                  </a:lnTo>
                  <a:lnTo>
                    <a:pt x="21762" y="155556"/>
                  </a:lnTo>
                  <a:lnTo>
                    <a:pt x="16832" y="166222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70073" y="17898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4" y="54602"/>
                  </a:lnTo>
                  <a:lnTo>
                    <a:pt x="178" y="73547"/>
                  </a:lnTo>
                  <a:lnTo>
                    <a:pt x="825" y="92029"/>
                  </a:lnTo>
                  <a:lnTo>
                    <a:pt x="2075" y="109156"/>
                  </a:lnTo>
                  <a:lnTo>
                    <a:pt x="3727" y="124922"/>
                  </a:lnTo>
                  <a:lnTo>
                    <a:pt x="5375" y="139811"/>
                  </a:lnTo>
                  <a:lnTo>
                    <a:pt x="6777" y="154244"/>
                  </a:lnTo>
                  <a:lnTo>
                    <a:pt x="7870" y="168787"/>
                  </a:lnTo>
                  <a:lnTo>
                    <a:pt x="8678" y="184179"/>
                  </a:lnTo>
                  <a:lnTo>
                    <a:pt x="9256" y="200732"/>
                  </a:lnTo>
                  <a:lnTo>
                    <a:pt x="9661" y="218244"/>
                  </a:lnTo>
                  <a:lnTo>
                    <a:pt x="9942" y="236219"/>
                  </a:lnTo>
                  <a:lnTo>
                    <a:pt x="10137" y="254293"/>
                  </a:lnTo>
                  <a:lnTo>
                    <a:pt x="10469" y="271937"/>
                  </a:lnTo>
                  <a:lnTo>
                    <a:pt x="11472" y="290316"/>
                  </a:lnTo>
                  <a:lnTo>
                    <a:pt x="14353" y="31327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99163" y="209413"/>
              <a:ext cx="144651" cy="307546"/>
            </a:xfrm>
            <a:custGeom>
              <a:avLst/>
              <a:gdLst/>
              <a:ahLst/>
              <a:cxnLst/>
              <a:rect l="0" t="0" r="0" b="0"/>
              <a:pathLst>
                <a:path w="144651" h="307546">
                  <a:moveTo>
                    <a:pt x="18308" y="32742"/>
                  </a:moveTo>
                  <a:lnTo>
                    <a:pt x="21376" y="24075"/>
                  </a:lnTo>
                  <a:lnTo>
                    <a:pt x="25438" y="17008"/>
                  </a:lnTo>
                  <a:lnTo>
                    <a:pt x="30931" y="10912"/>
                  </a:lnTo>
                  <a:lnTo>
                    <a:pt x="37692" y="5856"/>
                  </a:lnTo>
                  <a:lnTo>
                    <a:pt x="45489" y="2291"/>
                  </a:lnTo>
                  <a:lnTo>
                    <a:pt x="54081" y="343"/>
                  </a:lnTo>
                  <a:lnTo>
                    <a:pt x="63094" y="0"/>
                  </a:lnTo>
                  <a:lnTo>
                    <a:pt x="72052" y="1282"/>
                  </a:lnTo>
                  <a:lnTo>
                    <a:pt x="80694" y="4040"/>
                  </a:lnTo>
                  <a:lnTo>
                    <a:pt x="88797" y="8332"/>
                  </a:lnTo>
                  <a:lnTo>
                    <a:pt x="96094" y="14485"/>
                  </a:lnTo>
                  <a:lnTo>
                    <a:pt x="102520" y="22517"/>
                  </a:lnTo>
                  <a:lnTo>
                    <a:pt x="108175" y="32334"/>
                  </a:lnTo>
                  <a:lnTo>
                    <a:pt x="113216" y="43896"/>
                  </a:lnTo>
                  <a:lnTo>
                    <a:pt x="117791" y="57008"/>
                  </a:lnTo>
                  <a:lnTo>
                    <a:pt x="121866" y="71371"/>
                  </a:lnTo>
                  <a:lnTo>
                    <a:pt x="125232" y="86682"/>
                  </a:lnTo>
                  <a:lnTo>
                    <a:pt x="127830" y="102682"/>
                  </a:lnTo>
                  <a:lnTo>
                    <a:pt x="129745" y="119170"/>
                  </a:lnTo>
                  <a:lnTo>
                    <a:pt x="131114" y="135997"/>
                  </a:lnTo>
                  <a:lnTo>
                    <a:pt x="132067" y="153054"/>
                  </a:lnTo>
                  <a:lnTo>
                    <a:pt x="132557" y="170100"/>
                  </a:lnTo>
                  <a:lnTo>
                    <a:pt x="132360" y="186779"/>
                  </a:lnTo>
                  <a:lnTo>
                    <a:pt x="131409" y="202917"/>
                  </a:lnTo>
                  <a:lnTo>
                    <a:pt x="129618" y="218194"/>
                  </a:lnTo>
                  <a:lnTo>
                    <a:pt x="126812" y="232083"/>
                  </a:lnTo>
                  <a:lnTo>
                    <a:pt x="122997" y="244428"/>
                  </a:lnTo>
                  <a:lnTo>
                    <a:pt x="118316" y="255550"/>
                  </a:lnTo>
                  <a:lnTo>
                    <a:pt x="112957" y="266028"/>
                  </a:lnTo>
                  <a:lnTo>
                    <a:pt x="107086" y="276256"/>
                  </a:lnTo>
                  <a:lnTo>
                    <a:pt x="100517" y="285942"/>
                  </a:lnTo>
                  <a:lnTo>
                    <a:pt x="92743" y="294242"/>
                  </a:lnTo>
                  <a:lnTo>
                    <a:pt x="83591" y="300779"/>
                  </a:lnTo>
                  <a:lnTo>
                    <a:pt x="73342" y="305321"/>
                  </a:lnTo>
                  <a:lnTo>
                    <a:pt x="62546" y="307545"/>
                  </a:lnTo>
                  <a:lnTo>
                    <a:pt x="51585" y="307507"/>
                  </a:lnTo>
                  <a:lnTo>
                    <a:pt x="40802" y="305227"/>
                  </a:lnTo>
                  <a:lnTo>
                    <a:pt x="30569" y="300513"/>
                  </a:lnTo>
                  <a:lnTo>
                    <a:pt x="21039" y="293499"/>
                  </a:lnTo>
                  <a:lnTo>
                    <a:pt x="12658" y="284725"/>
                  </a:lnTo>
                  <a:lnTo>
                    <a:pt x="6231" y="274936"/>
                  </a:lnTo>
                  <a:lnTo>
                    <a:pt x="2027" y="264658"/>
                  </a:lnTo>
                  <a:lnTo>
                    <a:pt x="0" y="254337"/>
                  </a:lnTo>
                  <a:lnTo>
                    <a:pt x="68" y="244415"/>
                  </a:lnTo>
                  <a:lnTo>
                    <a:pt x="1973" y="235088"/>
                  </a:lnTo>
                  <a:lnTo>
                    <a:pt x="5674" y="226674"/>
                  </a:lnTo>
                  <a:lnTo>
                    <a:pt x="11422" y="219693"/>
                  </a:lnTo>
                  <a:lnTo>
                    <a:pt x="19170" y="214298"/>
                  </a:lnTo>
                  <a:lnTo>
                    <a:pt x="28454" y="210486"/>
                  </a:lnTo>
                  <a:lnTo>
                    <a:pt x="38594" y="208286"/>
                  </a:lnTo>
                  <a:lnTo>
                    <a:pt x="49115" y="207545"/>
                  </a:lnTo>
                  <a:lnTo>
                    <a:pt x="59771" y="207994"/>
                  </a:lnTo>
                  <a:lnTo>
                    <a:pt x="70451" y="209349"/>
                  </a:lnTo>
                  <a:lnTo>
                    <a:pt x="81109" y="211375"/>
                  </a:lnTo>
                  <a:lnTo>
                    <a:pt x="91570" y="214208"/>
                  </a:lnTo>
                  <a:lnTo>
                    <a:pt x="101530" y="218318"/>
                  </a:lnTo>
                  <a:lnTo>
                    <a:pt x="110852" y="223850"/>
                  </a:lnTo>
                  <a:lnTo>
                    <a:pt x="119277" y="230204"/>
                  </a:lnTo>
                  <a:lnTo>
                    <a:pt x="127156" y="236835"/>
                  </a:lnTo>
                  <a:lnTo>
                    <a:pt x="135182" y="244325"/>
                  </a:lnTo>
                  <a:lnTo>
                    <a:pt x="144650" y="253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06984" y="505367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8" y="19235"/>
                  </a:lnTo>
                  <a:lnTo>
                    <a:pt x="19448" y="27176"/>
                  </a:lnTo>
                  <a:lnTo>
                    <a:pt x="23462" y="35822"/>
                  </a:lnTo>
                  <a:lnTo>
                    <a:pt x="27324" y="45017"/>
                  </a:lnTo>
                  <a:lnTo>
                    <a:pt x="31076" y="54616"/>
                  </a:lnTo>
                  <a:lnTo>
                    <a:pt x="34752" y="64506"/>
                  </a:lnTo>
                  <a:lnTo>
                    <a:pt x="38369" y="74603"/>
                  </a:lnTo>
                  <a:lnTo>
                    <a:pt x="41782" y="85010"/>
                  </a:lnTo>
                  <a:lnTo>
                    <a:pt x="44694" y="95988"/>
                  </a:lnTo>
                  <a:lnTo>
                    <a:pt x="46985" y="107617"/>
                  </a:lnTo>
                  <a:lnTo>
                    <a:pt x="48695" y="119235"/>
                  </a:lnTo>
                  <a:lnTo>
                    <a:pt x="50111" y="130666"/>
                  </a:lnTo>
                  <a:lnTo>
                    <a:pt x="51356" y="142917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22839" y="168455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4" y="36471"/>
                  </a:lnTo>
                  <a:lnTo>
                    <a:pt x="3863" y="50665"/>
                  </a:lnTo>
                  <a:lnTo>
                    <a:pt x="6180" y="66290"/>
                  </a:lnTo>
                  <a:lnTo>
                    <a:pt x="8841" y="83261"/>
                  </a:lnTo>
                  <a:lnTo>
                    <a:pt x="11592" y="101189"/>
                  </a:lnTo>
                  <a:lnTo>
                    <a:pt x="14051" y="119510"/>
                  </a:lnTo>
                  <a:lnTo>
                    <a:pt x="16038" y="137854"/>
                  </a:lnTo>
                  <a:lnTo>
                    <a:pt x="17709" y="155744"/>
                  </a:lnTo>
                  <a:lnTo>
                    <a:pt x="19445" y="172530"/>
                  </a:lnTo>
                  <a:lnTo>
                    <a:pt x="21464" y="187970"/>
                  </a:lnTo>
                  <a:lnTo>
                    <a:pt x="23651" y="202321"/>
                  </a:lnTo>
                  <a:lnTo>
                    <a:pt x="25666" y="216121"/>
                  </a:lnTo>
                  <a:lnTo>
                    <a:pt x="27319" y="229727"/>
                  </a:lnTo>
                  <a:lnTo>
                    <a:pt x="28585" y="242712"/>
                  </a:lnTo>
                  <a:lnTo>
                    <a:pt x="29646" y="255227"/>
                  </a:lnTo>
                  <a:lnTo>
                    <a:pt x="30593" y="268378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80767" y="163843"/>
              <a:ext cx="213038" cy="404696"/>
            </a:xfrm>
            <a:custGeom>
              <a:avLst/>
              <a:gdLst/>
              <a:ahLst/>
              <a:cxnLst/>
              <a:rect l="0" t="0" r="0" b="0"/>
              <a:pathLst>
                <a:path w="213038" h="404696">
                  <a:moveTo>
                    <a:pt x="0" y="4612"/>
                  </a:moveTo>
                  <a:lnTo>
                    <a:pt x="8801" y="1813"/>
                  </a:lnTo>
                  <a:lnTo>
                    <a:pt x="17148" y="311"/>
                  </a:lnTo>
                  <a:lnTo>
                    <a:pt x="25852" y="0"/>
                  </a:lnTo>
                  <a:lnTo>
                    <a:pt x="35146" y="506"/>
                  </a:lnTo>
                  <a:lnTo>
                    <a:pt x="45288" y="1326"/>
                  </a:lnTo>
                  <a:lnTo>
                    <a:pt x="56333" y="2142"/>
                  </a:lnTo>
                  <a:lnTo>
                    <a:pt x="68172" y="2825"/>
                  </a:lnTo>
                  <a:lnTo>
                    <a:pt x="80644" y="3352"/>
                  </a:lnTo>
                  <a:lnTo>
                    <a:pt x="93585" y="3738"/>
                  </a:lnTo>
                  <a:lnTo>
                    <a:pt x="106868" y="4012"/>
                  </a:lnTo>
                  <a:lnTo>
                    <a:pt x="120390" y="4204"/>
                  </a:lnTo>
                  <a:lnTo>
                    <a:pt x="134078" y="4332"/>
                  </a:lnTo>
                  <a:lnTo>
                    <a:pt x="147880" y="4249"/>
                  </a:lnTo>
                  <a:lnTo>
                    <a:pt x="161759" y="3662"/>
                  </a:lnTo>
                  <a:lnTo>
                    <a:pt x="175667" y="2472"/>
                  </a:lnTo>
                  <a:lnTo>
                    <a:pt x="188770" y="1539"/>
                  </a:lnTo>
                  <a:lnTo>
                    <a:pt x="199518" y="2502"/>
                  </a:lnTo>
                  <a:lnTo>
                    <a:pt x="207249" y="6125"/>
                  </a:lnTo>
                  <a:lnTo>
                    <a:pt x="211791" y="12343"/>
                  </a:lnTo>
                  <a:lnTo>
                    <a:pt x="213037" y="20726"/>
                  </a:lnTo>
                  <a:lnTo>
                    <a:pt x="211283" y="30767"/>
                  </a:lnTo>
                  <a:lnTo>
                    <a:pt x="207244" y="41692"/>
                  </a:lnTo>
                  <a:lnTo>
                    <a:pt x="201811" y="52536"/>
                  </a:lnTo>
                  <a:lnTo>
                    <a:pt x="195621" y="62780"/>
                  </a:lnTo>
                  <a:lnTo>
                    <a:pt x="189204" y="72466"/>
                  </a:lnTo>
                  <a:lnTo>
                    <a:pt x="183055" y="81970"/>
                  </a:lnTo>
                  <a:lnTo>
                    <a:pt x="177403" y="91554"/>
                  </a:lnTo>
                  <a:lnTo>
                    <a:pt x="172100" y="101315"/>
                  </a:lnTo>
                  <a:lnTo>
                    <a:pt x="166764" y="111263"/>
                  </a:lnTo>
                  <a:lnTo>
                    <a:pt x="161172" y="121370"/>
                  </a:lnTo>
                  <a:lnTo>
                    <a:pt x="155430" y="131600"/>
                  </a:lnTo>
                  <a:lnTo>
                    <a:pt x="149873" y="141922"/>
                  </a:lnTo>
                  <a:lnTo>
                    <a:pt x="144686" y="152308"/>
                  </a:lnTo>
                  <a:lnTo>
                    <a:pt x="139726" y="162740"/>
                  </a:lnTo>
                  <a:lnTo>
                    <a:pt x="134636" y="173202"/>
                  </a:lnTo>
                  <a:lnTo>
                    <a:pt x="129217" y="183691"/>
                  </a:lnTo>
                  <a:lnTo>
                    <a:pt x="123593" y="194363"/>
                  </a:lnTo>
                  <a:lnTo>
                    <a:pt x="118119" y="205520"/>
                  </a:lnTo>
                  <a:lnTo>
                    <a:pt x="112990" y="217288"/>
                  </a:lnTo>
                  <a:lnTo>
                    <a:pt x="108242" y="229633"/>
                  </a:lnTo>
                  <a:lnTo>
                    <a:pt x="103827" y="242452"/>
                  </a:lnTo>
                  <a:lnTo>
                    <a:pt x="99672" y="255633"/>
                  </a:lnTo>
                  <a:lnTo>
                    <a:pt x="95712" y="269077"/>
                  </a:lnTo>
                  <a:lnTo>
                    <a:pt x="91893" y="282708"/>
                  </a:lnTo>
                  <a:lnTo>
                    <a:pt x="88169" y="296474"/>
                  </a:lnTo>
                  <a:lnTo>
                    <a:pt x="84343" y="310498"/>
                  </a:lnTo>
                  <a:lnTo>
                    <a:pt x="80089" y="325058"/>
                  </a:lnTo>
                  <a:lnTo>
                    <a:pt x="75271" y="340242"/>
                  </a:lnTo>
                  <a:lnTo>
                    <a:pt x="70217" y="355242"/>
                  </a:lnTo>
                  <a:lnTo>
                    <a:pt x="65131" y="369924"/>
                  </a:lnTo>
                  <a:lnTo>
                    <a:pt x="59565" y="385580"/>
                  </a:lnTo>
                  <a:lnTo>
                    <a:pt x="52642" y="404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634890" y="1610899"/>
            <a:ext cx="3659703" cy="1400250"/>
            <a:chOff x="2634890" y="1610899"/>
            <a:chExt cx="3659703" cy="1400250"/>
          </a:xfrm>
        </p:grpSpPr>
        <p:sp>
          <p:nvSpPr>
            <p:cNvPr id="41" name="Freeform 40"/>
            <p:cNvSpPr/>
            <p:nvPr/>
          </p:nvSpPr>
          <p:spPr>
            <a:xfrm>
              <a:off x="3274362" y="2010943"/>
              <a:ext cx="10530" cy="442197"/>
            </a:xfrm>
            <a:custGeom>
              <a:avLst/>
              <a:gdLst/>
              <a:ahLst/>
              <a:cxnLst/>
              <a:rect l="0" t="0" r="0" b="0"/>
              <a:pathLst>
                <a:path w="10530" h="442197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0" y="231473"/>
                  </a:lnTo>
                  <a:lnTo>
                    <a:pt x="0" y="294232"/>
                  </a:lnTo>
                  <a:lnTo>
                    <a:pt x="1170" y="355461"/>
                  </a:lnTo>
                  <a:lnTo>
                    <a:pt x="8334" y="413019"/>
                  </a:lnTo>
                  <a:lnTo>
                    <a:pt x="10529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21468" y="2063585"/>
              <a:ext cx="121310" cy="275971"/>
            </a:xfrm>
            <a:custGeom>
              <a:avLst/>
              <a:gdLst/>
              <a:ahLst/>
              <a:cxnLst/>
              <a:rect l="0" t="0" r="0" b="0"/>
              <a:pathLst>
                <a:path w="121310" h="275971">
                  <a:moveTo>
                    <a:pt x="121309" y="242156"/>
                  </a:moveTo>
                  <a:lnTo>
                    <a:pt x="78617" y="245275"/>
                  </a:lnTo>
                  <a:lnTo>
                    <a:pt x="59051" y="251731"/>
                  </a:lnTo>
                  <a:lnTo>
                    <a:pt x="14527" y="275970"/>
                  </a:lnTo>
                  <a:lnTo>
                    <a:pt x="8007" y="272887"/>
                  </a:lnTo>
                  <a:lnTo>
                    <a:pt x="3660" y="264983"/>
                  </a:lnTo>
                  <a:lnTo>
                    <a:pt x="0" y="242942"/>
                  </a:lnTo>
                  <a:lnTo>
                    <a:pt x="10130" y="189617"/>
                  </a:lnTo>
                  <a:lnTo>
                    <a:pt x="23265" y="131778"/>
                  </a:lnTo>
                  <a:lnTo>
                    <a:pt x="34005" y="70961"/>
                  </a:lnTo>
                  <a:lnTo>
                    <a:pt x="39289" y="29604"/>
                  </a:lnTo>
                  <a:lnTo>
                    <a:pt x="476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84932" y="2421554"/>
              <a:ext cx="59301" cy="178985"/>
            </a:xfrm>
            <a:custGeom>
              <a:avLst/>
              <a:gdLst/>
              <a:ahLst/>
              <a:cxnLst/>
              <a:rect l="0" t="0" r="0" b="0"/>
              <a:pathLst>
                <a:path w="59301" h="178985">
                  <a:moveTo>
                    <a:pt x="0" y="0"/>
                  </a:moveTo>
                  <a:lnTo>
                    <a:pt x="49498" y="55087"/>
                  </a:lnTo>
                  <a:lnTo>
                    <a:pt x="57094" y="77906"/>
                  </a:lnTo>
                  <a:lnTo>
                    <a:pt x="59300" y="102475"/>
                  </a:lnTo>
                  <a:lnTo>
                    <a:pt x="56382" y="125093"/>
                  </a:lnTo>
                  <a:lnTo>
                    <a:pt x="48065" y="143724"/>
                  </a:lnTo>
                  <a:lnTo>
                    <a:pt x="36468" y="164248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3785" y="1918973"/>
              <a:ext cx="213874" cy="556262"/>
            </a:xfrm>
            <a:custGeom>
              <a:avLst/>
              <a:gdLst/>
              <a:ahLst/>
              <a:cxnLst/>
              <a:rect l="0" t="0" r="0" b="0"/>
              <a:pathLst>
                <a:path w="213874" h="556262">
                  <a:moveTo>
                    <a:pt x="213873" y="155141"/>
                  </a:moveTo>
                  <a:lnTo>
                    <a:pt x="164374" y="213704"/>
                  </a:lnTo>
                  <a:lnTo>
                    <a:pt x="122594" y="277063"/>
                  </a:lnTo>
                  <a:lnTo>
                    <a:pt x="101779" y="331129"/>
                  </a:lnTo>
                  <a:lnTo>
                    <a:pt x="85384" y="374051"/>
                  </a:lnTo>
                  <a:lnTo>
                    <a:pt x="75538" y="434125"/>
                  </a:lnTo>
                  <a:lnTo>
                    <a:pt x="68264" y="486069"/>
                  </a:lnTo>
                  <a:lnTo>
                    <a:pt x="78182" y="527454"/>
                  </a:lnTo>
                  <a:lnTo>
                    <a:pt x="92735" y="546001"/>
                  </a:lnTo>
                  <a:lnTo>
                    <a:pt x="101529" y="552585"/>
                  </a:lnTo>
                  <a:lnTo>
                    <a:pt x="110901" y="555804"/>
                  </a:lnTo>
                  <a:lnTo>
                    <a:pt x="130673" y="556261"/>
                  </a:lnTo>
                  <a:lnTo>
                    <a:pt x="148039" y="549446"/>
                  </a:lnTo>
                  <a:lnTo>
                    <a:pt x="178252" y="526006"/>
                  </a:lnTo>
                  <a:lnTo>
                    <a:pt x="194090" y="500163"/>
                  </a:lnTo>
                  <a:lnTo>
                    <a:pt x="200602" y="464690"/>
                  </a:lnTo>
                  <a:lnTo>
                    <a:pt x="194397" y="410782"/>
                  </a:lnTo>
                  <a:lnTo>
                    <a:pt x="181906" y="358193"/>
                  </a:lnTo>
                  <a:lnTo>
                    <a:pt x="173929" y="336633"/>
                  </a:lnTo>
                  <a:lnTo>
                    <a:pt x="143044" y="296313"/>
                  </a:lnTo>
                  <a:lnTo>
                    <a:pt x="83790" y="239198"/>
                  </a:lnTo>
                  <a:lnTo>
                    <a:pt x="25065" y="178588"/>
                  </a:lnTo>
                  <a:lnTo>
                    <a:pt x="11805" y="162052"/>
                  </a:lnTo>
                  <a:lnTo>
                    <a:pt x="2012" y="143005"/>
                  </a:lnTo>
                  <a:lnTo>
                    <a:pt x="0" y="122841"/>
                  </a:lnTo>
                  <a:lnTo>
                    <a:pt x="8239" y="75711"/>
                  </a:lnTo>
                  <a:lnTo>
                    <a:pt x="23353" y="46338"/>
                  </a:lnTo>
                  <a:lnTo>
                    <a:pt x="48238" y="22817"/>
                  </a:lnTo>
                  <a:lnTo>
                    <a:pt x="77838" y="6619"/>
                  </a:lnTo>
                  <a:lnTo>
                    <a:pt x="114425" y="0"/>
                  </a:lnTo>
                  <a:lnTo>
                    <a:pt x="134969" y="4691"/>
                  </a:lnTo>
                  <a:lnTo>
                    <a:pt x="167221" y="26766"/>
                  </a:lnTo>
                  <a:lnTo>
                    <a:pt x="189002" y="57962"/>
                  </a:lnTo>
                  <a:lnTo>
                    <a:pt x="201456" y="111682"/>
                  </a:lnTo>
                  <a:lnTo>
                    <a:pt x="203344" y="123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27171" y="2463668"/>
              <a:ext cx="35764" cy="147400"/>
            </a:xfrm>
            <a:custGeom>
              <a:avLst/>
              <a:gdLst/>
              <a:ahLst/>
              <a:cxnLst/>
              <a:rect l="0" t="0" r="0" b="0"/>
              <a:pathLst>
                <a:path w="35764" h="147400">
                  <a:moveTo>
                    <a:pt x="0" y="0"/>
                  </a:moveTo>
                  <a:lnTo>
                    <a:pt x="23719" y="43963"/>
                  </a:lnTo>
                  <a:lnTo>
                    <a:pt x="34843" y="79836"/>
                  </a:lnTo>
                  <a:lnTo>
                    <a:pt x="35763" y="103333"/>
                  </a:lnTo>
                  <a:lnTo>
                    <a:pt x="32272" y="12313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15903" y="2000414"/>
              <a:ext cx="27124" cy="421141"/>
            </a:xfrm>
            <a:custGeom>
              <a:avLst/>
              <a:gdLst/>
              <a:ahLst/>
              <a:cxnLst/>
              <a:rect l="0" t="0" r="0" b="0"/>
              <a:pathLst>
                <a:path w="27124" h="421141">
                  <a:moveTo>
                    <a:pt x="6066" y="0"/>
                  </a:moveTo>
                  <a:lnTo>
                    <a:pt x="0" y="35962"/>
                  </a:lnTo>
                  <a:lnTo>
                    <a:pt x="3748" y="88644"/>
                  </a:lnTo>
                  <a:lnTo>
                    <a:pt x="5379" y="146368"/>
                  </a:lnTo>
                  <a:lnTo>
                    <a:pt x="9050" y="205860"/>
                  </a:lnTo>
                  <a:lnTo>
                    <a:pt x="20693" y="262932"/>
                  </a:lnTo>
                  <a:lnTo>
                    <a:pt x="25217" y="318892"/>
                  </a:lnTo>
                  <a:lnTo>
                    <a:pt x="26746" y="381532"/>
                  </a:lnTo>
                  <a:lnTo>
                    <a:pt x="2712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37782" y="2002644"/>
              <a:ext cx="273742" cy="435442"/>
            </a:xfrm>
            <a:custGeom>
              <a:avLst/>
              <a:gdLst/>
              <a:ahLst/>
              <a:cxnLst/>
              <a:rect l="0" t="0" r="0" b="0"/>
              <a:pathLst>
                <a:path w="273742" h="435442">
                  <a:moveTo>
                    <a:pt x="0" y="60941"/>
                  </a:moveTo>
                  <a:lnTo>
                    <a:pt x="37087" y="26194"/>
                  </a:lnTo>
                  <a:lnTo>
                    <a:pt x="84952" y="5297"/>
                  </a:lnTo>
                  <a:lnTo>
                    <a:pt x="121617" y="0"/>
                  </a:lnTo>
                  <a:lnTo>
                    <a:pt x="145299" y="5000"/>
                  </a:lnTo>
                  <a:lnTo>
                    <a:pt x="166353" y="16191"/>
                  </a:lnTo>
                  <a:lnTo>
                    <a:pt x="183509" y="32864"/>
                  </a:lnTo>
                  <a:lnTo>
                    <a:pt x="200732" y="61980"/>
                  </a:lnTo>
                  <a:lnTo>
                    <a:pt x="217032" y="112836"/>
                  </a:lnTo>
                  <a:lnTo>
                    <a:pt x="225613" y="161065"/>
                  </a:lnTo>
                  <a:lnTo>
                    <a:pt x="222956" y="211230"/>
                  </a:lnTo>
                  <a:lnTo>
                    <a:pt x="218346" y="270695"/>
                  </a:lnTo>
                  <a:lnTo>
                    <a:pt x="200927" y="327502"/>
                  </a:lnTo>
                  <a:lnTo>
                    <a:pt x="174957" y="381444"/>
                  </a:lnTo>
                  <a:lnTo>
                    <a:pt x="140312" y="424692"/>
                  </a:lnTo>
                  <a:lnTo>
                    <a:pt x="120072" y="433178"/>
                  </a:lnTo>
                  <a:lnTo>
                    <a:pt x="108124" y="435441"/>
                  </a:lnTo>
                  <a:lnTo>
                    <a:pt x="98989" y="433440"/>
                  </a:lnTo>
                  <a:lnTo>
                    <a:pt x="91729" y="428597"/>
                  </a:lnTo>
                  <a:lnTo>
                    <a:pt x="66083" y="395607"/>
                  </a:lnTo>
                  <a:lnTo>
                    <a:pt x="56625" y="354424"/>
                  </a:lnTo>
                  <a:lnTo>
                    <a:pt x="60652" y="331368"/>
                  </a:lnTo>
                  <a:lnTo>
                    <a:pt x="65001" y="321944"/>
                  </a:lnTo>
                  <a:lnTo>
                    <a:pt x="79192" y="308354"/>
                  </a:lnTo>
                  <a:lnTo>
                    <a:pt x="87890" y="303092"/>
                  </a:lnTo>
                  <a:lnTo>
                    <a:pt x="106912" y="300365"/>
                  </a:lnTo>
                  <a:lnTo>
                    <a:pt x="127065" y="304222"/>
                  </a:lnTo>
                  <a:lnTo>
                    <a:pt x="184669" y="332245"/>
                  </a:lnTo>
                  <a:lnTo>
                    <a:pt x="244971" y="380368"/>
                  </a:lnTo>
                  <a:lnTo>
                    <a:pt x="273741" y="40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79979" y="2453139"/>
              <a:ext cx="50056" cy="157929"/>
            </a:xfrm>
            <a:custGeom>
              <a:avLst/>
              <a:gdLst/>
              <a:ahLst/>
              <a:cxnLst/>
              <a:rect l="0" t="0" r="0" b="0"/>
              <a:pathLst>
                <a:path w="50056" h="157929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50055" y="96131"/>
                  </a:lnTo>
                  <a:lnTo>
                    <a:pt x="45253" y="12227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69533" y="1989886"/>
              <a:ext cx="31587" cy="379026"/>
            </a:xfrm>
            <a:custGeom>
              <a:avLst/>
              <a:gdLst/>
              <a:ahLst/>
              <a:cxnLst/>
              <a:rect l="0" t="0" r="0" b="0"/>
              <a:pathLst>
                <a:path w="31587" h="379026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20" y="176544"/>
                  </a:lnTo>
                  <a:lnTo>
                    <a:pt x="8334" y="230904"/>
                  </a:lnTo>
                  <a:lnTo>
                    <a:pt x="12998" y="280935"/>
                  </a:lnTo>
                  <a:lnTo>
                    <a:pt x="18669" y="328515"/>
                  </a:lnTo>
                  <a:lnTo>
                    <a:pt x="21166" y="356576"/>
                  </a:lnTo>
                  <a:lnTo>
                    <a:pt x="31586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59046" y="2021471"/>
              <a:ext cx="241828" cy="484312"/>
            </a:xfrm>
            <a:custGeom>
              <a:avLst/>
              <a:gdLst/>
              <a:ahLst/>
              <a:cxnLst/>
              <a:rect l="0" t="0" r="0" b="0"/>
              <a:pathLst>
                <a:path w="241828" h="484312">
                  <a:moveTo>
                    <a:pt x="0" y="0"/>
                  </a:moveTo>
                  <a:lnTo>
                    <a:pt x="56215" y="16789"/>
                  </a:lnTo>
                  <a:lnTo>
                    <a:pt x="114786" y="20214"/>
                  </a:lnTo>
                  <a:lnTo>
                    <a:pt x="166174" y="15301"/>
                  </a:lnTo>
                  <a:lnTo>
                    <a:pt x="204955" y="6353"/>
                  </a:lnTo>
                  <a:lnTo>
                    <a:pt x="216185" y="6575"/>
                  </a:lnTo>
                  <a:lnTo>
                    <a:pt x="234903" y="13061"/>
                  </a:lnTo>
                  <a:lnTo>
                    <a:pt x="239660" y="19236"/>
                  </a:lnTo>
                  <a:lnTo>
                    <a:pt x="241662" y="26862"/>
                  </a:lnTo>
                  <a:lnTo>
                    <a:pt x="241827" y="35455"/>
                  </a:lnTo>
                  <a:lnTo>
                    <a:pt x="222326" y="93071"/>
                  </a:lnTo>
                  <a:lnTo>
                    <a:pt x="202543" y="149517"/>
                  </a:lnTo>
                  <a:lnTo>
                    <a:pt x="181212" y="206136"/>
                  </a:lnTo>
                  <a:lnTo>
                    <a:pt x="160561" y="264968"/>
                  </a:lnTo>
                  <a:lnTo>
                    <a:pt x="139124" y="328117"/>
                  </a:lnTo>
                  <a:lnTo>
                    <a:pt x="123890" y="379540"/>
                  </a:lnTo>
                  <a:lnTo>
                    <a:pt x="107679" y="431821"/>
                  </a:lnTo>
                  <a:lnTo>
                    <a:pt x="947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34890" y="1610899"/>
              <a:ext cx="3659703" cy="1400250"/>
            </a:xfrm>
            <a:custGeom>
              <a:avLst/>
              <a:gdLst/>
              <a:ahLst/>
              <a:cxnLst/>
              <a:rect l="0" t="0" r="0" b="0"/>
              <a:pathLst>
                <a:path w="3659703" h="1400250">
                  <a:moveTo>
                    <a:pt x="1892363" y="21018"/>
                  </a:moveTo>
                  <a:lnTo>
                    <a:pt x="1833747" y="15429"/>
                  </a:lnTo>
                  <a:lnTo>
                    <a:pt x="1782189" y="11953"/>
                  </a:lnTo>
                  <a:lnTo>
                    <a:pt x="1728048" y="10923"/>
                  </a:lnTo>
                  <a:lnTo>
                    <a:pt x="1669372" y="5029"/>
                  </a:lnTo>
                  <a:lnTo>
                    <a:pt x="1613122" y="1462"/>
                  </a:lnTo>
                  <a:lnTo>
                    <a:pt x="1553822" y="406"/>
                  </a:lnTo>
                  <a:lnTo>
                    <a:pt x="1491798" y="92"/>
                  </a:lnTo>
                  <a:lnTo>
                    <a:pt x="1428966" y="0"/>
                  </a:lnTo>
                  <a:lnTo>
                    <a:pt x="1383813" y="3098"/>
                  </a:lnTo>
                  <a:lnTo>
                    <a:pt x="1337618" y="7204"/>
                  </a:lnTo>
                  <a:lnTo>
                    <a:pt x="1293690" y="9029"/>
                  </a:lnTo>
                  <a:lnTo>
                    <a:pt x="1250770" y="9840"/>
                  </a:lnTo>
                  <a:lnTo>
                    <a:pt x="1207128" y="10201"/>
                  </a:lnTo>
                  <a:lnTo>
                    <a:pt x="1160436" y="10361"/>
                  </a:lnTo>
                  <a:lnTo>
                    <a:pt x="1115507" y="13552"/>
                  </a:lnTo>
                  <a:lnTo>
                    <a:pt x="1072142" y="18869"/>
                  </a:lnTo>
                  <a:lnTo>
                    <a:pt x="1029472" y="25132"/>
                  </a:lnTo>
                  <a:lnTo>
                    <a:pt x="983991" y="31815"/>
                  </a:lnTo>
                  <a:lnTo>
                    <a:pt x="937651" y="38685"/>
                  </a:lnTo>
                  <a:lnTo>
                    <a:pt x="893659" y="45637"/>
                  </a:lnTo>
                  <a:lnTo>
                    <a:pt x="850710" y="52627"/>
                  </a:lnTo>
                  <a:lnTo>
                    <a:pt x="808225" y="60803"/>
                  </a:lnTo>
                  <a:lnTo>
                    <a:pt x="744845" y="77390"/>
                  </a:lnTo>
                  <a:lnTo>
                    <a:pt x="681612" y="91403"/>
                  </a:lnTo>
                  <a:lnTo>
                    <a:pt x="618423" y="109853"/>
                  </a:lnTo>
                  <a:lnTo>
                    <a:pt x="556416" y="130137"/>
                  </a:lnTo>
                  <a:lnTo>
                    <a:pt x="500480" y="152135"/>
                  </a:lnTo>
                  <a:lnTo>
                    <a:pt x="448031" y="179190"/>
                  </a:lnTo>
                  <a:lnTo>
                    <a:pt x="384674" y="213005"/>
                  </a:lnTo>
                  <a:lnTo>
                    <a:pt x="321770" y="247544"/>
                  </a:lnTo>
                  <a:lnTo>
                    <a:pt x="265454" y="285302"/>
                  </a:lnTo>
                  <a:lnTo>
                    <a:pt x="202874" y="337014"/>
                  </a:lnTo>
                  <a:lnTo>
                    <a:pt x="157437" y="372949"/>
                  </a:lnTo>
                  <a:lnTo>
                    <a:pt x="102810" y="434238"/>
                  </a:lnTo>
                  <a:lnTo>
                    <a:pt x="64415" y="490204"/>
                  </a:lnTo>
                  <a:lnTo>
                    <a:pt x="37416" y="541792"/>
                  </a:lnTo>
                  <a:lnTo>
                    <a:pt x="18368" y="595941"/>
                  </a:lnTo>
                  <a:lnTo>
                    <a:pt x="2622" y="652169"/>
                  </a:lnTo>
                  <a:lnTo>
                    <a:pt x="0" y="697925"/>
                  </a:lnTo>
                  <a:lnTo>
                    <a:pt x="9002" y="752253"/>
                  </a:lnTo>
                  <a:lnTo>
                    <a:pt x="22045" y="807438"/>
                  </a:lnTo>
                  <a:lnTo>
                    <a:pt x="51944" y="864478"/>
                  </a:lnTo>
                  <a:lnTo>
                    <a:pt x="82196" y="904643"/>
                  </a:lnTo>
                  <a:lnTo>
                    <a:pt x="138812" y="961533"/>
                  </a:lnTo>
                  <a:lnTo>
                    <a:pt x="196519" y="1003675"/>
                  </a:lnTo>
                  <a:lnTo>
                    <a:pt x="258165" y="1045791"/>
                  </a:lnTo>
                  <a:lnTo>
                    <a:pt x="312788" y="1075297"/>
                  </a:lnTo>
                  <a:lnTo>
                    <a:pt x="374025" y="1102984"/>
                  </a:lnTo>
                  <a:lnTo>
                    <a:pt x="437013" y="1123845"/>
                  </a:lnTo>
                  <a:lnTo>
                    <a:pt x="492289" y="1145308"/>
                  </a:lnTo>
                  <a:lnTo>
                    <a:pt x="548268" y="1161159"/>
                  </a:lnTo>
                  <a:lnTo>
                    <a:pt x="605556" y="1182790"/>
                  </a:lnTo>
                  <a:lnTo>
                    <a:pt x="668864" y="1199542"/>
                  </a:lnTo>
                  <a:lnTo>
                    <a:pt x="715641" y="1207421"/>
                  </a:lnTo>
                  <a:lnTo>
                    <a:pt x="778260" y="1215672"/>
                  </a:lnTo>
                  <a:lnTo>
                    <a:pt x="827084" y="1225198"/>
                  </a:lnTo>
                  <a:lnTo>
                    <a:pt x="878595" y="1235429"/>
                  </a:lnTo>
                  <a:lnTo>
                    <a:pt x="935101" y="1249367"/>
                  </a:lnTo>
                  <a:lnTo>
                    <a:pt x="989108" y="1259878"/>
                  </a:lnTo>
                  <a:lnTo>
                    <a:pt x="1042675" y="1270402"/>
                  </a:lnTo>
                  <a:lnTo>
                    <a:pt x="1096762" y="1279759"/>
                  </a:lnTo>
                  <a:lnTo>
                    <a:pt x="1155551" y="1284221"/>
                  </a:lnTo>
                  <a:lnTo>
                    <a:pt x="1211705" y="1292432"/>
                  </a:lnTo>
                  <a:lnTo>
                    <a:pt x="1272276" y="1302274"/>
                  </a:lnTo>
                  <a:lnTo>
                    <a:pt x="1334677" y="1311429"/>
                  </a:lnTo>
                  <a:lnTo>
                    <a:pt x="1397620" y="1315832"/>
                  </a:lnTo>
                  <a:lnTo>
                    <a:pt x="1460723" y="1324025"/>
                  </a:lnTo>
                  <a:lnTo>
                    <a:pt x="1523874" y="1333862"/>
                  </a:lnTo>
                  <a:lnTo>
                    <a:pt x="1565984" y="1340719"/>
                  </a:lnTo>
                  <a:lnTo>
                    <a:pt x="1611215" y="1344547"/>
                  </a:lnTo>
                  <a:lnTo>
                    <a:pt x="1657445" y="1347418"/>
                  </a:lnTo>
                  <a:lnTo>
                    <a:pt x="1701387" y="1352593"/>
                  </a:lnTo>
                  <a:lnTo>
                    <a:pt x="1747434" y="1355673"/>
                  </a:lnTo>
                  <a:lnTo>
                    <a:pt x="1794025" y="1358212"/>
                  </a:lnTo>
                  <a:lnTo>
                    <a:pt x="1838129" y="1363239"/>
                  </a:lnTo>
                  <a:lnTo>
                    <a:pt x="1881127" y="1369373"/>
                  </a:lnTo>
                  <a:lnTo>
                    <a:pt x="1924804" y="1374829"/>
                  </a:lnTo>
                  <a:lnTo>
                    <a:pt x="1971512" y="1377254"/>
                  </a:lnTo>
                  <a:lnTo>
                    <a:pt x="2016448" y="1381452"/>
                  </a:lnTo>
                  <a:lnTo>
                    <a:pt x="2060986" y="1386046"/>
                  </a:lnTo>
                  <a:lnTo>
                    <a:pt x="2108077" y="1388089"/>
                  </a:lnTo>
                  <a:lnTo>
                    <a:pt x="2153183" y="1388996"/>
                  </a:lnTo>
                  <a:lnTo>
                    <a:pt x="2196626" y="1390570"/>
                  </a:lnTo>
                  <a:lnTo>
                    <a:pt x="2239331" y="1395168"/>
                  </a:lnTo>
                  <a:lnTo>
                    <a:pt x="2281708" y="1397992"/>
                  </a:lnTo>
                  <a:lnTo>
                    <a:pt x="2345027" y="1399581"/>
                  </a:lnTo>
                  <a:lnTo>
                    <a:pt x="2408242" y="1400052"/>
                  </a:lnTo>
                  <a:lnTo>
                    <a:pt x="2471426" y="1400192"/>
                  </a:lnTo>
                  <a:lnTo>
                    <a:pt x="2531481" y="1400233"/>
                  </a:lnTo>
                  <a:lnTo>
                    <a:pt x="2589439" y="1400246"/>
                  </a:lnTo>
                  <a:lnTo>
                    <a:pt x="2651066" y="1400249"/>
                  </a:lnTo>
                  <a:lnTo>
                    <a:pt x="2710660" y="1397131"/>
                  </a:lnTo>
                  <a:lnTo>
                    <a:pt x="2768481" y="1391918"/>
                  </a:lnTo>
                  <a:lnTo>
                    <a:pt x="2826948" y="1390373"/>
                  </a:lnTo>
                  <a:lnTo>
                    <a:pt x="2884435" y="1389915"/>
                  </a:lnTo>
                  <a:lnTo>
                    <a:pt x="2942803" y="1389780"/>
                  </a:lnTo>
                  <a:lnTo>
                    <a:pt x="2997142" y="1386620"/>
                  </a:lnTo>
                  <a:lnTo>
                    <a:pt x="3050287" y="1381394"/>
                  </a:lnTo>
                  <a:lnTo>
                    <a:pt x="3103078" y="1376726"/>
                  </a:lnTo>
                  <a:lnTo>
                    <a:pt x="3152645" y="1367934"/>
                  </a:lnTo>
                  <a:lnTo>
                    <a:pt x="3200087" y="1357920"/>
                  </a:lnTo>
                  <a:lnTo>
                    <a:pt x="3262931" y="1344056"/>
                  </a:lnTo>
                  <a:lnTo>
                    <a:pt x="3320404" y="1328883"/>
                  </a:lnTo>
                  <a:lnTo>
                    <a:pt x="3376818" y="1307688"/>
                  </a:lnTo>
                  <a:lnTo>
                    <a:pt x="3427432" y="1286301"/>
                  </a:lnTo>
                  <a:lnTo>
                    <a:pt x="3486922" y="1245688"/>
                  </a:lnTo>
                  <a:lnTo>
                    <a:pt x="3545422" y="1195522"/>
                  </a:lnTo>
                  <a:lnTo>
                    <a:pt x="3591831" y="1141523"/>
                  </a:lnTo>
                  <a:lnTo>
                    <a:pt x="3624191" y="1088055"/>
                  </a:lnTo>
                  <a:lnTo>
                    <a:pt x="3642543" y="1031826"/>
                  </a:lnTo>
                  <a:lnTo>
                    <a:pt x="3656262" y="978865"/>
                  </a:lnTo>
                  <a:lnTo>
                    <a:pt x="3659702" y="930165"/>
                  </a:lnTo>
                  <a:lnTo>
                    <a:pt x="3659552" y="875311"/>
                  </a:lnTo>
                  <a:lnTo>
                    <a:pt x="3646440" y="812237"/>
                  </a:lnTo>
                  <a:lnTo>
                    <a:pt x="3629477" y="758221"/>
                  </a:lnTo>
                  <a:lnTo>
                    <a:pt x="3621337" y="738218"/>
                  </a:lnTo>
                  <a:lnTo>
                    <a:pt x="3583528" y="683345"/>
                  </a:lnTo>
                  <a:lnTo>
                    <a:pt x="3540622" y="628293"/>
                  </a:lnTo>
                  <a:lnTo>
                    <a:pt x="3481753" y="568203"/>
                  </a:lnTo>
                  <a:lnTo>
                    <a:pt x="3429469" y="521407"/>
                  </a:lnTo>
                  <a:lnTo>
                    <a:pt x="3378994" y="483288"/>
                  </a:lnTo>
                  <a:lnTo>
                    <a:pt x="3323964" y="445083"/>
                  </a:lnTo>
                  <a:lnTo>
                    <a:pt x="3262443" y="409070"/>
                  </a:lnTo>
                  <a:lnTo>
                    <a:pt x="3211303" y="384131"/>
                  </a:lnTo>
                  <a:lnTo>
                    <a:pt x="3159105" y="356334"/>
                  </a:lnTo>
                  <a:lnTo>
                    <a:pt x="3101006" y="331461"/>
                  </a:lnTo>
                  <a:lnTo>
                    <a:pt x="3044926" y="309273"/>
                  </a:lnTo>
                  <a:lnTo>
                    <a:pt x="2985677" y="287881"/>
                  </a:lnTo>
                  <a:lnTo>
                    <a:pt x="2941360" y="273764"/>
                  </a:lnTo>
                  <a:lnTo>
                    <a:pt x="2895537" y="259692"/>
                  </a:lnTo>
                  <a:lnTo>
                    <a:pt x="2851775" y="245638"/>
                  </a:lnTo>
                  <a:lnTo>
                    <a:pt x="2805809" y="231593"/>
                  </a:lnTo>
                  <a:lnTo>
                    <a:pt x="2758084" y="217552"/>
                  </a:lnTo>
                  <a:lnTo>
                    <a:pt x="2709576" y="203513"/>
                  </a:lnTo>
                  <a:lnTo>
                    <a:pt x="2660722" y="192594"/>
                  </a:lnTo>
                  <a:lnTo>
                    <a:pt x="2611712" y="182671"/>
                  </a:lnTo>
                  <a:lnTo>
                    <a:pt x="2562634" y="170463"/>
                  </a:lnTo>
                  <a:lnTo>
                    <a:pt x="2510406" y="160357"/>
                  </a:lnTo>
                  <a:lnTo>
                    <a:pt x="2455998" y="150797"/>
                  </a:lnTo>
                  <a:lnTo>
                    <a:pt x="2400621" y="138749"/>
                  </a:lnTo>
                  <a:lnTo>
                    <a:pt x="2341694" y="128714"/>
                  </a:lnTo>
                  <a:lnTo>
                    <a:pt x="2280409" y="120355"/>
                  </a:lnTo>
                  <a:lnTo>
                    <a:pt x="2218076" y="112741"/>
                  </a:lnTo>
                  <a:lnTo>
                    <a:pt x="2158398" y="102338"/>
                  </a:lnTo>
                  <a:lnTo>
                    <a:pt x="2098338" y="91085"/>
                  </a:lnTo>
                  <a:lnTo>
                    <a:pt x="2065945" y="86447"/>
                  </a:lnTo>
                  <a:lnTo>
                    <a:pt x="2032651" y="82185"/>
                  </a:lnTo>
                  <a:lnTo>
                    <a:pt x="1999927" y="77003"/>
                  </a:lnTo>
                  <a:lnTo>
                    <a:pt x="1967582" y="71210"/>
                  </a:lnTo>
                  <a:lnTo>
                    <a:pt x="1935490" y="65008"/>
                  </a:lnTo>
                  <a:lnTo>
                    <a:pt x="1902397" y="60873"/>
                  </a:lnTo>
                  <a:lnTo>
                    <a:pt x="1868637" y="58116"/>
                  </a:lnTo>
                  <a:lnTo>
                    <a:pt x="1834432" y="56279"/>
                  </a:lnTo>
                  <a:lnTo>
                    <a:pt x="1799930" y="55053"/>
                  </a:lnTo>
                  <a:lnTo>
                    <a:pt x="1765230" y="54237"/>
                  </a:lnTo>
                  <a:lnTo>
                    <a:pt x="1730399" y="53692"/>
                  </a:lnTo>
                  <a:lnTo>
                    <a:pt x="1694310" y="52159"/>
                  </a:lnTo>
                  <a:lnTo>
                    <a:pt x="1657382" y="49968"/>
                  </a:lnTo>
                  <a:lnTo>
                    <a:pt x="1619896" y="47336"/>
                  </a:lnTo>
                  <a:lnTo>
                    <a:pt x="1582037" y="45583"/>
                  </a:lnTo>
                  <a:lnTo>
                    <a:pt x="1543929" y="44413"/>
                  </a:lnTo>
                  <a:lnTo>
                    <a:pt x="1505656" y="43634"/>
                  </a:lnTo>
                  <a:lnTo>
                    <a:pt x="1469612" y="43114"/>
                  </a:lnTo>
                  <a:lnTo>
                    <a:pt x="1435054" y="42768"/>
                  </a:lnTo>
                  <a:lnTo>
                    <a:pt x="1373260" y="42383"/>
                  </a:lnTo>
                  <a:lnTo>
                    <a:pt x="1311436" y="42166"/>
                  </a:lnTo>
                  <a:lnTo>
                    <a:pt x="1281711" y="42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73662" y="898193"/>
            <a:ext cx="418439" cy="380000"/>
          </a:xfrm>
          <a:custGeom>
            <a:avLst/>
            <a:gdLst/>
            <a:ahLst/>
            <a:cxnLst/>
            <a:rect l="0" t="0" r="0" b="0"/>
            <a:pathLst>
              <a:path w="418439" h="380000">
                <a:moveTo>
                  <a:pt x="86519" y="373715"/>
                </a:moveTo>
                <a:lnTo>
                  <a:pt x="89453" y="364846"/>
                </a:lnTo>
                <a:lnTo>
                  <a:pt x="92235" y="355860"/>
                </a:lnTo>
                <a:lnTo>
                  <a:pt x="95140" y="345869"/>
                </a:lnTo>
                <a:lnTo>
                  <a:pt x="98353" y="335061"/>
                </a:lnTo>
                <a:lnTo>
                  <a:pt x="102166" y="323898"/>
                </a:lnTo>
                <a:lnTo>
                  <a:pt x="106679" y="312688"/>
                </a:lnTo>
                <a:lnTo>
                  <a:pt x="111669" y="301403"/>
                </a:lnTo>
                <a:lnTo>
                  <a:pt x="116709" y="289770"/>
                </a:lnTo>
                <a:lnTo>
                  <a:pt x="121540" y="277656"/>
                </a:lnTo>
                <a:lnTo>
                  <a:pt x="126088" y="265233"/>
                </a:lnTo>
                <a:lnTo>
                  <a:pt x="130368" y="252888"/>
                </a:lnTo>
                <a:lnTo>
                  <a:pt x="134431" y="240835"/>
                </a:lnTo>
                <a:lnTo>
                  <a:pt x="138329" y="228961"/>
                </a:lnTo>
                <a:lnTo>
                  <a:pt x="142107" y="216922"/>
                </a:lnTo>
                <a:lnTo>
                  <a:pt x="145800" y="204531"/>
                </a:lnTo>
                <a:lnTo>
                  <a:pt x="149434" y="191920"/>
                </a:lnTo>
                <a:lnTo>
                  <a:pt x="153028" y="179447"/>
                </a:lnTo>
                <a:lnTo>
                  <a:pt x="156599" y="167309"/>
                </a:lnTo>
                <a:lnTo>
                  <a:pt x="160319" y="155378"/>
                </a:lnTo>
                <a:lnTo>
                  <a:pt x="164503" y="143300"/>
                </a:lnTo>
                <a:lnTo>
                  <a:pt x="169278" y="130878"/>
                </a:lnTo>
                <a:lnTo>
                  <a:pt x="174451" y="118078"/>
                </a:lnTo>
                <a:lnTo>
                  <a:pt x="179617" y="104945"/>
                </a:lnTo>
                <a:lnTo>
                  <a:pt x="184534" y="91555"/>
                </a:lnTo>
                <a:lnTo>
                  <a:pt x="189140" y="78139"/>
                </a:lnTo>
                <a:lnTo>
                  <a:pt x="193460" y="65058"/>
                </a:lnTo>
                <a:lnTo>
                  <a:pt x="197549" y="52484"/>
                </a:lnTo>
                <a:lnTo>
                  <a:pt x="201464" y="40415"/>
                </a:lnTo>
                <a:lnTo>
                  <a:pt x="205254" y="28770"/>
                </a:lnTo>
                <a:lnTo>
                  <a:pt x="208981" y="17484"/>
                </a:lnTo>
                <a:lnTo>
                  <a:pt x="213570" y="7604"/>
                </a:lnTo>
                <a:lnTo>
                  <a:pt x="219589" y="1378"/>
                </a:lnTo>
                <a:lnTo>
                  <a:pt x="225796" y="0"/>
                </a:lnTo>
                <a:lnTo>
                  <a:pt x="231580" y="3334"/>
                </a:lnTo>
                <a:lnTo>
                  <a:pt x="236828" y="10601"/>
                </a:lnTo>
                <a:lnTo>
                  <a:pt x="241605" y="20894"/>
                </a:lnTo>
                <a:lnTo>
                  <a:pt x="246011" y="33408"/>
                </a:lnTo>
                <a:lnTo>
                  <a:pt x="250145" y="47507"/>
                </a:lnTo>
                <a:lnTo>
                  <a:pt x="254082" y="62877"/>
                </a:lnTo>
                <a:lnTo>
                  <a:pt x="257883" y="79483"/>
                </a:lnTo>
                <a:lnTo>
                  <a:pt x="261590" y="97211"/>
                </a:lnTo>
                <a:lnTo>
                  <a:pt x="265233" y="115864"/>
                </a:lnTo>
                <a:lnTo>
                  <a:pt x="268832" y="135225"/>
                </a:lnTo>
                <a:lnTo>
                  <a:pt x="272406" y="155101"/>
                </a:lnTo>
                <a:lnTo>
                  <a:pt x="276129" y="175177"/>
                </a:lnTo>
                <a:lnTo>
                  <a:pt x="280314" y="195036"/>
                </a:lnTo>
                <a:lnTo>
                  <a:pt x="285090" y="214464"/>
                </a:lnTo>
                <a:lnTo>
                  <a:pt x="290264" y="233272"/>
                </a:lnTo>
                <a:lnTo>
                  <a:pt x="295430" y="251215"/>
                </a:lnTo>
                <a:lnTo>
                  <a:pt x="300347" y="268250"/>
                </a:lnTo>
                <a:lnTo>
                  <a:pt x="304953" y="284488"/>
                </a:lnTo>
                <a:lnTo>
                  <a:pt x="309273" y="300093"/>
                </a:lnTo>
                <a:lnTo>
                  <a:pt x="313367" y="315222"/>
                </a:lnTo>
                <a:lnTo>
                  <a:pt x="317455" y="329842"/>
                </a:lnTo>
                <a:lnTo>
                  <a:pt x="321893" y="343747"/>
                </a:lnTo>
                <a:lnTo>
                  <a:pt x="326824" y="356863"/>
                </a:lnTo>
                <a:lnTo>
                  <a:pt x="331402" y="368607"/>
                </a:lnTo>
                <a:lnTo>
                  <a:pt x="333417" y="376794"/>
                </a:lnTo>
                <a:lnTo>
                  <a:pt x="332041" y="379999"/>
                </a:lnTo>
                <a:lnTo>
                  <a:pt x="328584" y="379493"/>
                </a:lnTo>
                <a:lnTo>
                  <a:pt x="323740" y="376445"/>
                </a:lnTo>
                <a:lnTo>
                  <a:pt x="317643" y="371431"/>
                </a:lnTo>
                <a:lnTo>
                  <a:pt x="310419" y="364870"/>
                </a:lnTo>
                <a:lnTo>
                  <a:pt x="302108" y="357139"/>
                </a:lnTo>
                <a:lnTo>
                  <a:pt x="292618" y="348551"/>
                </a:lnTo>
                <a:lnTo>
                  <a:pt x="282016" y="339359"/>
                </a:lnTo>
                <a:lnTo>
                  <a:pt x="270810" y="329910"/>
                </a:lnTo>
                <a:lnTo>
                  <a:pt x="259828" y="320644"/>
                </a:lnTo>
                <a:lnTo>
                  <a:pt x="249516" y="311787"/>
                </a:lnTo>
                <a:lnTo>
                  <a:pt x="239797" y="303535"/>
                </a:lnTo>
                <a:lnTo>
                  <a:pt x="230276" y="296137"/>
                </a:lnTo>
                <a:lnTo>
                  <a:pt x="220689" y="289638"/>
                </a:lnTo>
                <a:lnTo>
                  <a:pt x="211096" y="283764"/>
                </a:lnTo>
                <a:lnTo>
                  <a:pt x="201795" y="278044"/>
                </a:lnTo>
                <a:lnTo>
                  <a:pt x="192936" y="272190"/>
                </a:lnTo>
                <a:lnTo>
                  <a:pt x="184358" y="266103"/>
                </a:lnTo>
                <a:lnTo>
                  <a:pt x="175684" y="259783"/>
                </a:lnTo>
                <a:lnTo>
                  <a:pt x="166705" y="253269"/>
                </a:lnTo>
                <a:lnTo>
                  <a:pt x="157539" y="246605"/>
                </a:lnTo>
                <a:lnTo>
                  <a:pt x="148532" y="239833"/>
                </a:lnTo>
                <a:lnTo>
                  <a:pt x="139875" y="232988"/>
                </a:lnTo>
                <a:lnTo>
                  <a:pt x="131434" y="226256"/>
                </a:lnTo>
                <a:lnTo>
                  <a:pt x="122853" y="219964"/>
                </a:lnTo>
                <a:lnTo>
                  <a:pt x="113927" y="214246"/>
                </a:lnTo>
                <a:lnTo>
                  <a:pt x="104457" y="208915"/>
                </a:lnTo>
                <a:lnTo>
                  <a:pt x="94182" y="203568"/>
                </a:lnTo>
                <a:lnTo>
                  <a:pt x="83046" y="197972"/>
                </a:lnTo>
                <a:lnTo>
                  <a:pt x="71312" y="192229"/>
                </a:lnTo>
                <a:lnTo>
                  <a:pt x="59443" y="186673"/>
                </a:lnTo>
                <a:lnTo>
                  <a:pt x="47722" y="181490"/>
                </a:lnTo>
                <a:lnTo>
                  <a:pt x="36243" y="176705"/>
                </a:lnTo>
                <a:lnTo>
                  <a:pt x="25003" y="172264"/>
                </a:lnTo>
                <a:lnTo>
                  <a:pt x="14004" y="168079"/>
                </a:lnTo>
                <a:lnTo>
                  <a:pt x="4767" y="163599"/>
                </a:lnTo>
                <a:lnTo>
                  <a:pt x="0" y="158659"/>
                </a:lnTo>
                <a:lnTo>
                  <a:pt x="483" y="154230"/>
                </a:lnTo>
                <a:lnTo>
                  <a:pt x="5600" y="150719"/>
                </a:lnTo>
                <a:lnTo>
                  <a:pt x="14348" y="148100"/>
                </a:lnTo>
                <a:lnTo>
                  <a:pt x="25778" y="146051"/>
                </a:lnTo>
                <a:lnTo>
                  <a:pt x="39125" y="144086"/>
                </a:lnTo>
                <a:lnTo>
                  <a:pt x="53812" y="141922"/>
                </a:lnTo>
                <a:lnTo>
                  <a:pt x="69422" y="139475"/>
                </a:lnTo>
                <a:lnTo>
                  <a:pt x="85664" y="136755"/>
                </a:lnTo>
                <a:lnTo>
                  <a:pt x="102334" y="133813"/>
                </a:lnTo>
                <a:lnTo>
                  <a:pt x="119292" y="130703"/>
                </a:lnTo>
                <a:lnTo>
                  <a:pt x="136446" y="127469"/>
                </a:lnTo>
                <a:lnTo>
                  <a:pt x="153734" y="124149"/>
                </a:lnTo>
                <a:lnTo>
                  <a:pt x="171278" y="120767"/>
                </a:lnTo>
                <a:lnTo>
                  <a:pt x="189357" y="117344"/>
                </a:lnTo>
                <a:lnTo>
                  <a:pt x="208074" y="113893"/>
                </a:lnTo>
                <a:lnTo>
                  <a:pt x="227222" y="110423"/>
                </a:lnTo>
                <a:lnTo>
                  <a:pt x="246383" y="106940"/>
                </a:lnTo>
                <a:lnTo>
                  <a:pt x="265305" y="103448"/>
                </a:lnTo>
                <a:lnTo>
                  <a:pt x="283757" y="99950"/>
                </a:lnTo>
                <a:lnTo>
                  <a:pt x="301454" y="96449"/>
                </a:lnTo>
                <a:lnTo>
                  <a:pt x="318315" y="92944"/>
                </a:lnTo>
                <a:lnTo>
                  <a:pt x="334264" y="89438"/>
                </a:lnTo>
                <a:lnTo>
                  <a:pt x="349143" y="85931"/>
                </a:lnTo>
                <a:lnTo>
                  <a:pt x="362970" y="82432"/>
                </a:lnTo>
                <a:lnTo>
                  <a:pt x="375903" y="79270"/>
                </a:lnTo>
                <a:lnTo>
                  <a:pt x="388136" y="77057"/>
                </a:lnTo>
                <a:lnTo>
                  <a:pt x="399820" y="76077"/>
                </a:lnTo>
                <a:lnTo>
                  <a:pt x="409977" y="77036"/>
                </a:lnTo>
                <a:lnTo>
                  <a:pt x="416414" y="80300"/>
                </a:lnTo>
                <a:lnTo>
                  <a:pt x="418438" y="84981"/>
                </a:lnTo>
                <a:lnTo>
                  <a:pt x="417128" y="90866"/>
                </a:lnTo>
                <a:lnTo>
                  <a:pt x="413661" y="97867"/>
                </a:lnTo>
                <a:lnTo>
                  <a:pt x="408529" y="105817"/>
                </a:lnTo>
                <a:lnTo>
                  <a:pt x="401628" y="114511"/>
                </a:lnTo>
                <a:lnTo>
                  <a:pt x="393008" y="123759"/>
                </a:lnTo>
                <a:lnTo>
                  <a:pt x="382922" y="133406"/>
                </a:lnTo>
                <a:lnTo>
                  <a:pt x="371691" y="143332"/>
                </a:lnTo>
                <a:lnTo>
                  <a:pt x="359618" y="153448"/>
                </a:lnTo>
                <a:lnTo>
                  <a:pt x="347272" y="163528"/>
                </a:lnTo>
                <a:lnTo>
                  <a:pt x="335449" y="173223"/>
                </a:lnTo>
                <a:lnTo>
                  <a:pt x="324539" y="182374"/>
                </a:lnTo>
                <a:lnTo>
                  <a:pt x="314572" y="190994"/>
                </a:lnTo>
                <a:lnTo>
                  <a:pt x="305410" y="199170"/>
                </a:lnTo>
                <a:lnTo>
                  <a:pt x="296860" y="207010"/>
                </a:lnTo>
                <a:lnTo>
                  <a:pt x="288267" y="214768"/>
                </a:lnTo>
                <a:lnTo>
                  <a:pt x="278578" y="222824"/>
                </a:lnTo>
                <a:lnTo>
                  <a:pt x="267319" y="231356"/>
                </a:lnTo>
                <a:lnTo>
                  <a:pt x="255007" y="240206"/>
                </a:lnTo>
                <a:lnTo>
                  <a:pt x="242818" y="248994"/>
                </a:lnTo>
                <a:lnTo>
                  <a:pt x="231439" y="257497"/>
                </a:lnTo>
                <a:lnTo>
                  <a:pt x="221040" y="265663"/>
                </a:lnTo>
                <a:lnTo>
                  <a:pt x="211529" y="273526"/>
                </a:lnTo>
                <a:lnTo>
                  <a:pt x="202725" y="281147"/>
                </a:lnTo>
                <a:lnTo>
                  <a:pt x="194288" y="288588"/>
                </a:lnTo>
                <a:lnTo>
                  <a:pt x="185762" y="295897"/>
                </a:lnTo>
                <a:lnTo>
                  <a:pt x="176903" y="303114"/>
                </a:lnTo>
                <a:lnTo>
                  <a:pt x="167660" y="310268"/>
                </a:lnTo>
                <a:lnTo>
                  <a:pt x="158075" y="317378"/>
                </a:lnTo>
                <a:lnTo>
                  <a:pt x="148233" y="324449"/>
                </a:lnTo>
                <a:lnTo>
                  <a:pt x="138657" y="331188"/>
                </a:lnTo>
                <a:lnTo>
                  <a:pt x="129358" y="337669"/>
                </a:lnTo>
                <a:lnTo>
                  <a:pt x="119519" y="344464"/>
                </a:lnTo>
                <a:lnTo>
                  <a:pt x="107576" y="3526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276522" y="945524"/>
            <a:ext cx="10127" cy="326385"/>
          </a:xfrm>
          <a:custGeom>
            <a:avLst/>
            <a:gdLst/>
            <a:ahLst/>
            <a:cxnLst/>
            <a:rect l="0" t="0" r="0" b="0"/>
            <a:pathLst>
              <a:path w="10127" h="326385">
                <a:moveTo>
                  <a:pt x="10126" y="0"/>
                </a:moveTo>
                <a:lnTo>
                  <a:pt x="7259" y="8869"/>
                </a:lnTo>
                <a:lnTo>
                  <a:pt x="5117" y="17856"/>
                </a:lnTo>
                <a:lnTo>
                  <a:pt x="3514" y="27855"/>
                </a:lnTo>
                <a:lnTo>
                  <a:pt x="2333" y="39009"/>
                </a:lnTo>
                <a:lnTo>
                  <a:pt x="1485" y="51469"/>
                </a:lnTo>
                <a:lnTo>
                  <a:pt x="887" y="65180"/>
                </a:lnTo>
                <a:lnTo>
                  <a:pt x="473" y="79944"/>
                </a:lnTo>
                <a:lnTo>
                  <a:pt x="189" y="95521"/>
                </a:lnTo>
                <a:lnTo>
                  <a:pt x="0" y="111699"/>
                </a:lnTo>
                <a:lnTo>
                  <a:pt x="42" y="128305"/>
                </a:lnTo>
                <a:lnTo>
                  <a:pt x="602" y="145212"/>
                </a:lnTo>
                <a:lnTo>
                  <a:pt x="1791" y="162321"/>
                </a:lnTo>
                <a:lnTo>
                  <a:pt x="3404" y="179403"/>
                </a:lnTo>
                <a:lnTo>
                  <a:pt x="5026" y="196105"/>
                </a:lnTo>
                <a:lnTo>
                  <a:pt x="6411" y="212267"/>
                </a:lnTo>
                <a:lnTo>
                  <a:pt x="7492" y="227901"/>
                </a:lnTo>
                <a:lnTo>
                  <a:pt x="8292" y="243093"/>
                </a:lnTo>
                <a:lnTo>
                  <a:pt x="8865" y="257931"/>
                </a:lnTo>
                <a:lnTo>
                  <a:pt x="9267" y="272094"/>
                </a:lnTo>
                <a:lnTo>
                  <a:pt x="9588" y="286344"/>
                </a:lnTo>
                <a:lnTo>
                  <a:pt x="9858" y="303055"/>
                </a:lnTo>
                <a:lnTo>
                  <a:pt x="10126" y="326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107663" y="913939"/>
            <a:ext cx="347442" cy="63172"/>
          </a:xfrm>
          <a:custGeom>
            <a:avLst/>
            <a:gdLst/>
            <a:ahLst/>
            <a:cxnLst/>
            <a:rect l="0" t="0" r="0" b="0"/>
            <a:pathLst>
              <a:path w="347442" h="63172">
                <a:moveTo>
                  <a:pt x="347441" y="0"/>
                </a:moveTo>
                <a:lnTo>
                  <a:pt x="332839" y="2934"/>
                </a:lnTo>
                <a:lnTo>
                  <a:pt x="319568" y="5716"/>
                </a:lnTo>
                <a:lnTo>
                  <a:pt x="306367" y="8611"/>
                </a:lnTo>
                <a:lnTo>
                  <a:pt x="293025" y="11478"/>
                </a:lnTo>
                <a:lnTo>
                  <a:pt x="279516" y="13995"/>
                </a:lnTo>
                <a:lnTo>
                  <a:pt x="265867" y="16010"/>
                </a:lnTo>
                <a:lnTo>
                  <a:pt x="252274" y="17696"/>
                </a:lnTo>
                <a:lnTo>
                  <a:pt x="239073" y="19439"/>
                </a:lnTo>
                <a:lnTo>
                  <a:pt x="226408" y="21465"/>
                </a:lnTo>
                <a:lnTo>
                  <a:pt x="213938" y="23827"/>
                </a:lnTo>
                <a:lnTo>
                  <a:pt x="200960" y="26491"/>
                </a:lnTo>
                <a:lnTo>
                  <a:pt x="187112" y="29393"/>
                </a:lnTo>
                <a:lnTo>
                  <a:pt x="172368" y="32308"/>
                </a:lnTo>
                <a:lnTo>
                  <a:pt x="156860" y="34879"/>
                </a:lnTo>
                <a:lnTo>
                  <a:pt x="140765" y="36941"/>
                </a:lnTo>
                <a:lnTo>
                  <a:pt x="124567" y="38663"/>
                </a:lnTo>
                <a:lnTo>
                  <a:pt x="109006" y="40433"/>
                </a:lnTo>
                <a:lnTo>
                  <a:pt x="94431" y="42479"/>
                </a:lnTo>
                <a:lnTo>
                  <a:pt x="80680" y="44854"/>
                </a:lnTo>
                <a:lnTo>
                  <a:pt x="67292" y="47528"/>
                </a:lnTo>
                <a:lnTo>
                  <a:pt x="53966" y="50437"/>
                </a:lnTo>
                <a:lnTo>
                  <a:pt x="41171" y="53368"/>
                </a:lnTo>
                <a:lnTo>
                  <a:pt x="28805" y="56259"/>
                </a:lnTo>
                <a:lnTo>
                  <a:pt x="15776" y="59363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455104" y="913939"/>
            <a:ext cx="357970" cy="301236"/>
          </a:xfrm>
          <a:custGeom>
            <a:avLst/>
            <a:gdLst/>
            <a:ahLst/>
            <a:cxnLst/>
            <a:rect l="0" t="0" r="0" b="0"/>
            <a:pathLst>
              <a:path w="357970" h="301236">
                <a:moveTo>
                  <a:pt x="0" y="0"/>
                </a:moveTo>
                <a:lnTo>
                  <a:pt x="2866" y="14669"/>
                </a:lnTo>
                <a:lnTo>
                  <a:pt x="5009" y="28580"/>
                </a:lnTo>
                <a:lnTo>
                  <a:pt x="6616" y="43073"/>
                </a:lnTo>
                <a:lnTo>
                  <a:pt x="7969" y="58102"/>
                </a:lnTo>
                <a:lnTo>
                  <a:pt x="9466" y="73279"/>
                </a:lnTo>
                <a:lnTo>
                  <a:pt x="11312" y="88350"/>
                </a:lnTo>
                <a:lnTo>
                  <a:pt x="13380" y="103387"/>
                </a:lnTo>
                <a:lnTo>
                  <a:pt x="15312" y="118695"/>
                </a:lnTo>
                <a:lnTo>
                  <a:pt x="16908" y="134432"/>
                </a:lnTo>
                <a:lnTo>
                  <a:pt x="18132" y="150440"/>
                </a:lnTo>
                <a:lnTo>
                  <a:pt x="19028" y="166347"/>
                </a:lnTo>
                <a:lnTo>
                  <a:pt x="19665" y="181938"/>
                </a:lnTo>
                <a:lnTo>
                  <a:pt x="20110" y="197172"/>
                </a:lnTo>
                <a:lnTo>
                  <a:pt x="20416" y="212088"/>
                </a:lnTo>
                <a:lnTo>
                  <a:pt x="20625" y="226751"/>
                </a:lnTo>
                <a:lnTo>
                  <a:pt x="20767" y="241225"/>
                </a:lnTo>
                <a:lnTo>
                  <a:pt x="20862" y="255564"/>
                </a:lnTo>
                <a:lnTo>
                  <a:pt x="20915" y="269776"/>
                </a:lnTo>
                <a:lnTo>
                  <a:pt x="20502" y="282762"/>
                </a:lnTo>
                <a:lnTo>
                  <a:pt x="18980" y="290983"/>
                </a:lnTo>
                <a:lnTo>
                  <a:pt x="16797" y="292291"/>
                </a:lnTo>
                <a:lnTo>
                  <a:pt x="14905" y="288465"/>
                </a:lnTo>
                <a:lnTo>
                  <a:pt x="13685" y="281393"/>
                </a:lnTo>
                <a:lnTo>
                  <a:pt x="13364" y="272530"/>
                </a:lnTo>
                <a:lnTo>
                  <a:pt x="13958" y="262763"/>
                </a:lnTo>
                <a:lnTo>
                  <a:pt x="15338" y="252563"/>
                </a:lnTo>
                <a:lnTo>
                  <a:pt x="17335" y="242163"/>
                </a:lnTo>
                <a:lnTo>
                  <a:pt x="19795" y="231680"/>
                </a:lnTo>
                <a:lnTo>
                  <a:pt x="22751" y="221330"/>
                </a:lnTo>
                <a:lnTo>
                  <a:pt x="26414" y="211442"/>
                </a:lnTo>
                <a:lnTo>
                  <a:pt x="30851" y="202170"/>
                </a:lnTo>
                <a:lnTo>
                  <a:pt x="36305" y="193976"/>
                </a:lnTo>
                <a:lnTo>
                  <a:pt x="43255" y="187682"/>
                </a:lnTo>
                <a:lnTo>
                  <a:pt x="51821" y="183568"/>
                </a:lnTo>
                <a:lnTo>
                  <a:pt x="61658" y="181603"/>
                </a:lnTo>
                <a:lnTo>
                  <a:pt x="72171" y="181714"/>
                </a:lnTo>
                <a:lnTo>
                  <a:pt x="82939" y="183643"/>
                </a:lnTo>
                <a:lnTo>
                  <a:pt x="93589" y="187190"/>
                </a:lnTo>
                <a:lnTo>
                  <a:pt x="103733" y="192303"/>
                </a:lnTo>
                <a:lnTo>
                  <a:pt x="113213" y="198810"/>
                </a:lnTo>
                <a:lnTo>
                  <a:pt x="121899" y="206448"/>
                </a:lnTo>
                <a:lnTo>
                  <a:pt x="129595" y="214944"/>
                </a:lnTo>
                <a:lnTo>
                  <a:pt x="136293" y="224065"/>
                </a:lnTo>
                <a:lnTo>
                  <a:pt x="142133" y="233630"/>
                </a:lnTo>
                <a:lnTo>
                  <a:pt x="147297" y="243503"/>
                </a:lnTo>
                <a:lnTo>
                  <a:pt x="151957" y="253593"/>
                </a:lnTo>
                <a:lnTo>
                  <a:pt x="156088" y="263996"/>
                </a:lnTo>
                <a:lnTo>
                  <a:pt x="159491" y="274972"/>
                </a:lnTo>
                <a:lnTo>
                  <a:pt x="162128" y="286522"/>
                </a:lnTo>
                <a:lnTo>
                  <a:pt x="164558" y="295172"/>
                </a:lnTo>
                <a:lnTo>
                  <a:pt x="167520" y="296971"/>
                </a:lnTo>
                <a:lnTo>
                  <a:pt x="171117" y="293789"/>
                </a:lnTo>
                <a:lnTo>
                  <a:pt x="175577" y="287985"/>
                </a:lnTo>
                <a:lnTo>
                  <a:pt x="181179" y="281407"/>
                </a:lnTo>
                <a:lnTo>
                  <a:pt x="187950" y="275020"/>
                </a:lnTo>
                <a:lnTo>
                  <a:pt x="195730" y="269167"/>
                </a:lnTo>
                <a:lnTo>
                  <a:pt x="204305" y="263881"/>
                </a:lnTo>
                <a:lnTo>
                  <a:pt x="213475" y="259087"/>
                </a:lnTo>
                <a:lnTo>
                  <a:pt x="223238" y="254838"/>
                </a:lnTo>
                <a:lnTo>
                  <a:pt x="233775" y="251343"/>
                </a:lnTo>
                <a:lnTo>
                  <a:pt x="245118" y="248647"/>
                </a:lnTo>
                <a:lnTo>
                  <a:pt x="257007" y="246493"/>
                </a:lnTo>
                <a:lnTo>
                  <a:pt x="268987" y="244431"/>
                </a:lnTo>
                <a:lnTo>
                  <a:pt x="280786" y="242185"/>
                </a:lnTo>
                <a:lnTo>
                  <a:pt x="292318" y="239504"/>
                </a:lnTo>
                <a:lnTo>
                  <a:pt x="303596" y="236093"/>
                </a:lnTo>
                <a:lnTo>
                  <a:pt x="314654" y="231863"/>
                </a:lnTo>
                <a:lnTo>
                  <a:pt x="325215" y="226733"/>
                </a:lnTo>
                <a:lnTo>
                  <a:pt x="334709" y="220540"/>
                </a:lnTo>
                <a:lnTo>
                  <a:pt x="342896" y="213300"/>
                </a:lnTo>
                <a:lnTo>
                  <a:pt x="349377" y="205169"/>
                </a:lnTo>
                <a:lnTo>
                  <a:pt x="353450" y="196340"/>
                </a:lnTo>
                <a:lnTo>
                  <a:pt x="354958" y="187001"/>
                </a:lnTo>
                <a:lnTo>
                  <a:pt x="354037" y="177459"/>
                </a:lnTo>
                <a:lnTo>
                  <a:pt x="350844" y="168135"/>
                </a:lnTo>
                <a:lnTo>
                  <a:pt x="345695" y="159240"/>
                </a:lnTo>
                <a:lnTo>
                  <a:pt x="338835" y="150964"/>
                </a:lnTo>
                <a:lnTo>
                  <a:pt x="330344" y="143551"/>
                </a:lnTo>
                <a:lnTo>
                  <a:pt x="320421" y="137056"/>
                </a:lnTo>
                <a:lnTo>
                  <a:pt x="309506" y="131693"/>
                </a:lnTo>
                <a:lnTo>
                  <a:pt x="298188" y="127914"/>
                </a:lnTo>
                <a:lnTo>
                  <a:pt x="286837" y="125816"/>
                </a:lnTo>
                <a:lnTo>
                  <a:pt x="275607" y="125203"/>
                </a:lnTo>
                <a:lnTo>
                  <a:pt x="264532" y="125772"/>
                </a:lnTo>
                <a:lnTo>
                  <a:pt x="253606" y="127234"/>
                </a:lnTo>
                <a:lnTo>
                  <a:pt x="242963" y="129671"/>
                </a:lnTo>
                <a:lnTo>
                  <a:pt x="232882" y="133508"/>
                </a:lnTo>
                <a:lnTo>
                  <a:pt x="223472" y="138871"/>
                </a:lnTo>
                <a:lnTo>
                  <a:pt x="214848" y="145761"/>
                </a:lnTo>
                <a:lnTo>
                  <a:pt x="207200" y="154213"/>
                </a:lnTo>
                <a:lnTo>
                  <a:pt x="200546" y="164087"/>
                </a:lnTo>
                <a:lnTo>
                  <a:pt x="195078" y="175125"/>
                </a:lnTo>
                <a:lnTo>
                  <a:pt x="191227" y="187050"/>
                </a:lnTo>
                <a:lnTo>
                  <a:pt x="189087" y="199619"/>
                </a:lnTo>
                <a:lnTo>
                  <a:pt x="188615" y="212480"/>
                </a:lnTo>
                <a:lnTo>
                  <a:pt x="189811" y="225187"/>
                </a:lnTo>
                <a:lnTo>
                  <a:pt x="192507" y="237501"/>
                </a:lnTo>
                <a:lnTo>
                  <a:pt x="196588" y="249056"/>
                </a:lnTo>
                <a:lnTo>
                  <a:pt x="202067" y="259292"/>
                </a:lnTo>
                <a:lnTo>
                  <a:pt x="208828" y="268028"/>
                </a:lnTo>
                <a:lnTo>
                  <a:pt x="216808" y="275402"/>
                </a:lnTo>
                <a:lnTo>
                  <a:pt x="226066" y="281680"/>
                </a:lnTo>
                <a:lnTo>
                  <a:pt x="236517" y="287125"/>
                </a:lnTo>
                <a:lnTo>
                  <a:pt x="247959" y="291803"/>
                </a:lnTo>
                <a:lnTo>
                  <a:pt x="260163" y="295581"/>
                </a:lnTo>
                <a:lnTo>
                  <a:pt x="272923" y="298455"/>
                </a:lnTo>
                <a:lnTo>
                  <a:pt x="285914" y="300387"/>
                </a:lnTo>
                <a:lnTo>
                  <a:pt x="298708" y="301235"/>
                </a:lnTo>
                <a:lnTo>
                  <a:pt x="311076" y="301030"/>
                </a:lnTo>
                <a:lnTo>
                  <a:pt x="322538" y="300088"/>
                </a:lnTo>
                <a:lnTo>
                  <a:pt x="333399" y="298831"/>
                </a:lnTo>
                <a:lnTo>
                  <a:pt x="344608" y="297149"/>
                </a:lnTo>
                <a:lnTo>
                  <a:pt x="357969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97301" y="1037994"/>
            <a:ext cx="136871" cy="200250"/>
          </a:xfrm>
          <a:custGeom>
            <a:avLst/>
            <a:gdLst/>
            <a:ahLst/>
            <a:cxnLst/>
            <a:rect l="0" t="0" r="0" b="0"/>
            <a:pathLst>
              <a:path w="136871" h="200250">
                <a:moveTo>
                  <a:pt x="0" y="86515"/>
                </a:moveTo>
                <a:lnTo>
                  <a:pt x="2933" y="98250"/>
                </a:lnTo>
                <a:lnTo>
                  <a:pt x="5716" y="109379"/>
                </a:lnTo>
                <a:lnTo>
                  <a:pt x="8615" y="120973"/>
                </a:lnTo>
                <a:lnTo>
                  <a:pt x="11656" y="132961"/>
                </a:lnTo>
                <a:lnTo>
                  <a:pt x="14821" y="144973"/>
                </a:lnTo>
                <a:lnTo>
                  <a:pt x="18084" y="156775"/>
                </a:lnTo>
                <a:lnTo>
                  <a:pt x="21422" y="168302"/>
                </a:lnTo>
                <a:lnTo>
                  <a:pt x="24814" y="179571"/>
                </a:lnTo>
                <a:lnTo>
                  <a:pt x="28218" y="190552"/>
                </a:lnTo>
                <a:lnTo>
                  <a:pt x="30758" y="198573"/>
                </a:lnTo>
                <a:lnTo>
                  <a:pt x="31387" y="200249"/>
                </a:lnTo>
                <a:lnTo>
                  <a:pt x="30500" y="196613"/>
                </a:lnTo>
                <a:lnTo>
                  <a:pt x="28637" y="189363"/>
                </a:lnTo>
                <a:lnTo>
                  <a:pt x="26169" y="179754"/>
                </a:lnTo>
                <a:lnTo>
                  <a:pt x="23329" y="168616"/>
                </a:lnTo>
                <a:lnTo>
                  <a:pt x="20421" y="156484"/>
                </a:lnTo>
                <a:lnTo>
                  <a:pt x="17838" y="143703"/>
                </a:lnTo>
                <a:lnTo>
                  <a:pt x="15764" y="130496"/>
                </a:lnTo>
                <a:lnTo>
                  <a:pt x="14199" y="117009"/>
                </a:lnTo>
                <a:lnTo>
                  <a:pt x="13065" y="103336"/>
                </a:lnTo>
                <a:lnTo>
                  <a:pt x="12272" y="89550"/>
                </a:lnTo>
                <a:lnTo>
                  <a:pt x="12062" y="76019"/>
                </a:lnTo>
                <a:lnTo>
                  <a:pt x="12976" y="63385"/>
                </a:lnTo>
                <a:lnTo>
                  <a:pt x="15227" y="51930"/>
                </a:lnTo>
                <a:lnTo>
                  <a:pt x="18875" y="41764"/>
                </a:lnTo>
                <a:lnTo>
                  <a:pt x="23997" y="32999"/>
                </a:lnTo>
                <a:lnTo>
                  <a:pt x="30482" y="25547"/>
                </a:lnTo>
                <a:lnTo>
                  <a:pt x="38091" y="19185"/>
                </a:lnTo>
                <a:lnTo>
                  <a:pt x="46561" y="13662"/>
                </a:lnTo>
                <a:lnTo>
                  <a:pt x="55666" y="8764"/>
                </a:lnTo>
                <a:lnTo>
                  <a:pt x="65387" y="4641"/>
                </a:lnTo>
                <a:lnTo>
                  <a:pt x="75898" y="1775"/>
                </a:lnTo>
                <a:lnTo>
                  <a:pt x="87210" y="325"/>
                </a:lnTo>
                <a:lnTo>
                  <a:pt x="98613" y="0"/>
                </a:lnTo>
                <a:lnTo>
                  <a:pt x="109877" y="196"/>
                </a:lnTo>
                <a:lnTo>
                  <a:pt x="121990" y="930"/>
                </a:lnTo>
                <a:lnTo>
                  <a:pt x="136870" y="228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055904" y="1056288"/>
            <a:ext cx="158150" cy="187699"/>
          </a:xfrm>
          <a:custGeom>
            <a:avLst/>
            <a:gdLst/>
            <a:ahLst/>
            <a:cxnLst/>
            <a:rect l="0" t="0" r="0" b="0"/>
            <a:pathLst>
              <a:path w="158150" h="187699">
                <a:moveTo>
                  <a:pt x="41438" y="99806"/>
                </a:moveTo>
                <a:lnTo>
                  <a:pt x="50239" y="102606"/>
                </a:lnTo>
                <a:lnTo>
                  <a:pt x="58586" y="104108"/>
                </a:lnTo>
                <a:lnTo>
                  <a:pt x="67285" y="104410"/>
                </a:lnTo>
                <a:lnTo>
                  <a:pt x="76405" y="103558"/>
                </a:lnTo>
                <a:lnTo>
                  <a:pt x="85901" y="101442"/>
                </a:lnTo>
                <a:lnTo>
                  <a:pt x="95692" y="98124"/>
                </a:lnTo>
                <a:lnTo>
                  <a:pt x="105707" y="93962"/>
                </a:lnTo>
                <a:lnTo>
                  <a:pt x="115881" y="89491"/>
                </a:lnTo>
                <a:lnTo>
                  <a:pt x="126153" y="85032"/>
                </a:lnTo>
                <a:lnTo>
                  <a:pt x="135999" y="80228"/>
                </a:lnTo>
                <a:lnTo>
                  <a:pt x="144472" y="74179"/>
                </a:lnTo>
                <a:lnTo>
                  <a:pt x="151157" y="66484"/>
                </a:lnTo>
                <a:lnTo>
                  <a:pt x="155813" y="57535"/>
                </a:lnTo>
                <a:lnTo>
                  <a:pt x="158122" y="48217"/>
                </a:lnTo>
                <a:lnTo>
                  <a:pt x="158149" y="39103"/>
                </a:lnTo>
                <a:lnTo>
                  <a:pt x="156083" y="30561"/>
                </a:lnTo>
                <a:lnTo>
                  <a:pt x="152047" y="22911"/>
                </a:lnTo>
                <a:lnTo>
                  <a:pt x="146297" y="16223"/>
                </a:lnTo>
                <a:lnTo>
                  <a:pt x="139016" y="10548"/>
                </a:lnTo>
                <a:lnTo>
                  <a:pt x="130236" y="6019"/>
                </a:lnTo>
                <a:lnTo>
                  <a:pt x="120114" y="2607"/>
                </a:lnTo>
                <a:lnTo>
                  <a:pt x="109064" y="465"/>
                </a:lnTo>
                <a:lnTo>
                  <a:pt x="97656" y="0"/>
                </a:lnTo>
                <a:lnTo>
                  <a:pt x="86239" y="1285"/>
                </a:lnTo>
                <a:lnTo>
                  <a:pt x="74795" y="4266"/>
                </a:lnTo>
                <a:lnTo>
                  <a:pt x="63045" y="8934"/>
                </a:lnTo>
                <a:lnTo>
                  <a:pt x="50856" y="15115"/>
                </a:lnTo>
                <a:lnTo>
                  <a:pt x="38721" y="22687"/>
                </a:lnTo>
                <a:lnTo>
                  <a:pt x="27632" y="31665"/>
                </a:lnTo>
                <a:lnTo>
                  <a:pt x="18072" y="41924"/>
                </a:lnTo>
                <a:lnTo>
                  <a:pt x="10349" y="53235"/>
                </a:lnTo>
                <a:lnTo>
                  <a:pt x="4835" y="65351"/>
                </a:lnTo>
                <a:lnTo>
                  <a:pt x="1502" y="78056"/>
                </a:lnTo>
                <a:lnTo>
                  <a:pt x="26" y="91180"/>
                </a:lnTo>
                <a:lnTo>
                  <a:pt x="0" y="104596"/>
                </a:lnTo>
                <a:lnTo>
                  <a:pt x="1051" y="118204"/>
                </a:lnTo>
                <a:lnTo>
                  <a:pt x="3040" y="131613"/>
                </a:lnTo>
                <a:lnTo>
                  <a:pt x="6043" y="144164"/>
                </a:lnTo>
                <a:lnTo>
                  <a:pt x="10033" y="155558"/>
                </a:lnTo>
                <a:lnTo>
                  <a:pt x="15186" y="165514"/>
                </a:lnTo>
                <a:lnTo>
                  <a:pt x="21933" y="173605"/>
                </a:lnTo>
                <a:lnTo>
                  <a:pt x="30367" y="179782"/>
                </a:lnTo>
                <a:lnTo>
                  <a:pt x="40286" y="184134"/>
                </a:lnTo>
                <a:lnTo>
                  <a:pt x="51387" y="186705"/>
                </a:lnTo>
                <a:lnTo>
                  <a:pt x="63367" y="187698"/>
                </a:lnTo>
                <a:lnTo>
                  <a:pt x="75816" y="187420"/>
                </a:lnTo>
                <a:lnTo>
                  <a:pt x="88238" y="186179"/>
                </a:lnTo>
                <a:lnTo>
                  <a:pt x="100357" y="184239"/>
                </a:lnTo>
                <a:lnTo>
                  <a:pt x="111849" y="181765"/>
                </a:lnTo>
                <a:lnTo>
                  <a:pt x="123476" y="178487"/>
                </a:lnTo>
                <a:lnTo>
                  <a:pt x="137375" y="173004"/>
                </a:lnTo>
                <a:lnTo>
                  <a:pt x="157251" y="1629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490125" y="998882"/>
            <a:ext cx="165229" cy="206303"/>
          </a:xfrm>
          <a:custGeom>
            <a:avLst/>
            <a:gdLst/>
            <a:ahLst/>
            <a:cxnLst/>
            <a:rect l="0" t="0" r="0" b="0"/>
            <a:pathLst>
              <a:path w="165229" h="206303">
                <a:moveTo>
                  <a:pt x="165228" y="51927"/>
                </a:moveTo>
                <a:lnTo>
                  <a:pt x="162093" y="43260"/>
                </a:lnTo>
                <a:lnTo>
                  <a:pt x="157390" y="36194"/>
                </a:lnTo>
                <a:lnTo>
                  <a:pt x="150605" y="30084"/>
                </a:lnTo>
                <a:lnTo>
                  <a:pt x="142159" y="24509"/>
                </a:lnTo>
                <a:lnTo>
                  <a:pt x="132693" y="18999"/>
                </a:lnTo>
                <a:lnTo>
                  <a:pt x="122682" y="13300"/>
                </a:lnTo>
                <a:lnTo>
                  <a:pt x="112399" y="7827"/>
                </a:lnTo>
                <a:lnTo>
                  <a:pt x="101983" y="3515"/>
                </a:lnTo>
                <a:lnTo>
                  <a:pt x="91504" y="813"/>
                </a:lnTo>
                <a:lnTo>
                  <a:pt x="80996" y="0"/>
                </a:lnTo>
                <a:lnTo>
                  <a:pt x="70474" y="1433"/>
                </a:lnTo>
                <a:lnTo>
                  <a:pt x="59953" y="5075"/>
                </a:lnTo>
                <a:lnTo>
                  <a:pt x="49596" y="10758"/>
                </a:lnTo>
                <a:lnTo>
                  <a:pt x="39715" y="18377"/>
                </a:lnTo>
                <a:lnTo>
                  <a:pt x="30448" y="27682"/>
                </a:lnTo>
                <a:lnTo>
                  <a:pt x="22090" y="38333"/>
                </a:lnTo>
                <a:lnTo>
                  <a:pt x="15154" y="49997"/>
                </a:lnTo>
                <a:lnTo>
                  <a:pt x="9788" y="62394"/>
                </a:lnTo>
                <a:lnTo>
                  <a:pt x="5828" y="75311"/>
                </a:lnTo>
                <a:lnTo>
                  <a:pt x="2997" y="88587"/>
                </a:lnTo>
                <a:lnTo>
                  <a:pt x="1023" y="102110"/>
                </a:lnTo>
                <a:lnTo>
                  <a:pt x="0" y="115801"/>
                </a:lnTo>
                <a:lnTo>
                  <a:pt x="361" y="129607"/>
                </a:lnTo>
                <a:lnTo>
                  <a:pt x="2232" y="143480"/>
                </a:lnTo>
                <a:lnTo>
                  <a:pt x="5455" y="157067"/>
                </a:lnTo>
                <a:lnTo>
                  <a:pt x="9759" y="169739"/>
                </a:lnTo>
                <a:lnTo>
                  <a:pt x="14886" y="181210"/>
                </a:lnTo>
                <a:lnTo>
                  <a:pt x="20939" y="191048"/>
                </a:lnTo>
                <a:lnTo>
                  <a:pt x="28357" y="198527"/>
                </a:lnTo>
                <a:lnTo>
                  <a:pt x="37265" y="203475"/>
                </a:lnTo>
                <a:lnTo>
                  <a:pt x="47178" y="206017"/>
                </a:lnTo>
                <a:lnTo>
                  <a:pt x="57216" y="206302"/>
                </a:lnTo>
                <a:lnTo>
                  <a:pt x="66850" y="204651"/>
                </a:lnTo>
                <a:lnTo>
                  <a:pt x="75816" y="201586"/>
                </a:lnTo>
                <a:lnTo>
                  <a:pt x="84926" y="197333"/>
                </a:lnTo>
                <a:lnTo>
                  <a:pt x="96091" y="190408"/>
                </a:lnTo>
                <a:lnTo>
                  <a:pt x="112585" y="178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689262" y="1051100"/>
            <a:ext cx="208247" cy="144481"/>
          </a:xfrm>
          <a:custGeom>
            <a:avLst/>
            <a:gdLst/>
            <a:ahLst/>
            <a:cxnLst/>
            <a:rect l="0" t="0" r="0" b="0"/>
            <a:pathLst>
              <a:path w="208247" h="144481">
                <a:moveTo>
                  <a:pt x="39790" y="73409"/>
                </a:moveTo>
                <a:lnTo>
                  <a:pt x="48591" y="70408"/>
                </a:lnTo>
                <a:lnTo>
                  <a:pt x="56938" y="66986"/>
                </a:lnTo>
                <a:lnTo>
                  <a:pt x="65623" y="62780"/>
                </a:lnTo>
                <a:lnTo>
                  <a:pt x="74225" y="57535"/>
                </a:lnTo>
                <a:lnTo>
                  <a:pt x="81775" y="50757"/>
                </a:lnTo>
                <a:lnTo>
                  <a:pt x="87794" y="42333"/>
                </a:lnTo>
                <a:lnTo>
                  <a:pt x="91813" y="32939"/>
                </a:lnTo>
                <a:lnTo>
                  <a:pt x="93153" y="23793"/>
                </a:lnTo>
                <a:lnTo>
                  <a:pt x="91711" y="15585"/>
                </a:lnTo>
                <a:lnTo>
                  <a:pt x="87844" y="8792"/>
                </a:lnTo>
                <a:lnTo>
                  <a:pt x="82058" y="3913"/>
                </a:lnTo>
                <a:lnTo>
                  <a:pt x="74842" y="1013"/>
                </a:lnTo>
                <a:lnTo>
                  <a:pt x="66595" y="0"/>
                </a:lnTo>
                <a:lnTo>
                  <a:pt x="57625" y="817"/>
                </a:lnTo>
                <a:lnTo>
                  <a:pt x="48162" y="3252"/>
                </a:lnTo>
                <a:lnTo>
                  <a:pt x="38693" y="7154"/>
                </a:lnTo>
                <a:lnTo>
                  <a:pt x="29940" y="12512"/>
                </a:lnTo>
                <a:lnTo>
                  <a:pt x="22245" y="19192"/>
                </a:lnTo>
                <a:lnTo>
                  <a:pt x="15756" y="27116"/>
                </a:lnTo>
                <a:lnTo>
                  <a:pt x="10613" y="36338"/>
                </a:lnTo>
                <a:lnTo>
                  <a:pt x="6747" y="46764"/>
                </a:lnTo>
                <a:lnTo>
                  <a:pt x="3945" y="58189"/>
                </a:lnTo>
                <a:lnTo>
                  <a:pt x="1965" y="70382"/>
                </a:lnTo>
                <a:lnTo>
                  <a:pt x="598" y="83130"/>
                </a:lnTo>
                <a:lnTo>
                  <a:pt x="0" y="95943"/>
                </a:lnTo>
                <a:lnTo>
                  <a:pt x="653" y="108086"/>
                </a:lnTo>
                <a:lnTo>
                  <a:pt x="2729" y="119198"/>
                </a:lnTo>
                <a:lnTo>
                  <a:pt x="6259" y="128794"/>
                </a:lnTo>
                <a:lnTo>
                  <a:pt x="11303" y="136110"/>
                </a:lnTo>
                <a:lnTo>
                  <a:pt x="17736" y="140953"/>
                </a:lnTo>
                <a:lnTo>
                  <a:pt x="25309" y="143596"/>
                </a:lnTo>
                <a:lnTo>
                  <a:pt x="33756" y="144480"/>
                </a:lnTo>
                <a:lnTo>
                  <a:pt x="42836" y="144031"/>
                </a:lnTo>
                <a:lnTo>
                  <a:pt x="52201" y="142125"/>
                </a:lnTo>
                <a:lnTo>
                  <a:pt x="61408" y="138120"/>
                </a:lnTo>
                <a:lnTo>
                  <a:pt x="70223" y="131834"/>
                </a:lnTo>
                <a:lnTo>
                  <a:pt x="78446" y="123513"/>
                </a:lnTo>
                <a:lnTo>
                  <a:pt x="85823" y="113561"/>
                </a:lnTo>
                <a:lnTo>
                  <a:pt x="92295" y="102388"/>
                </a:lnTo>
                <a:lnTo>
                  <a:pt x="97641" y="90497"/>
                </a:lnTo>
                <a:lnTo>
                  <a:pt x="101410" y="78457"/>
                </a:lnTo>
                <a:lnTo>
                  <a:pt x="103524" y="66657"/>
                </a:lnTo>
                <a:lnTo>
                  <a:pt x="104997" y="57611"/>
                </a:lnTo>
                <a:lnTo>
                  <a:pt x="107017" y="54449"/>
                </a:lnTo>
                <a:lnTo>
                  <a:pt x="109422" y="56307"/>
                </a:lnTo>
                <a:lnTo>
                  <a:pt x="112093" y="61479"/>
                </a:lnTo>
                <a:lnTo>
                  <a:pt x="115147" y="68692"/>
                </a:lnTo>
                <a:lnTo>
                  <a:pt x="118848" y="77145"/>
                </a:lnTo>
                <a:lnTo>
                  <a:pt x="123293" y="86351"/>
                </a:lnTo>
                <a:lnTo>
                  <a:pt x="128576" y="95692"/>
                </a:lnTo>
                <a:lnTo>
                  <a:pt x="134876" y="104380"/>
                </a:lnTo>
                <a:lnTo>
                  <a:pt x="142190" y="112039"/>
                </a:lnTo>
                <a:lnTo>
                  <a:pt x="150372" y="118339"/>
                </a:lnTo>
                <a:lnTo>
                  <a:pt x="159235" y="122826"/>
                </a:lnTo>
                <a:lnTo>
                  <a:pt x="168588" y="125439"/>
                </a:lnTo>
                <a:lnTo>
                  <a:pt x="177834" y="126583"/>
                </a:lnTo>
                <a:lnTo>
                  <a:pt x="186876" y="127044"/>
                </a:lnTo>
                <a:lnTo>
                  <a:pt x="196504" y="126861"/>
                </a:lnTo>
                <a:lnTo>
                  <a:pt x="208246" y="1260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900969" y="1048526"/>
            <a:ext cx="143939" cy="141068"/>
          </a:xfrm>
          <a:custGeom>
            <a:avLst/>
            <a:gdLst/>
            <a:ahLst/>
            <a:cxnLst/>
            <a:rect l="0" t="0" r="0" b="0"/>
            <a:pathLst>
              <a:path w="143939" h="141068">
                <a:moveTo>
                  <a:pt x="17596" y="54926"/>
                </a:moveTo>
                <a:lnTo>
                  <a:pt x="20463" y="66661"/>
                </a:lnTo>
                <a:lnTo>
                  <a:pt x="22605" y="77790"/>
                </a:lnTo>
                <a:lnTo>
                  <a:pt x="24203" y="89384"/>
                </a:lnTo>
                <a:lnTo>
                  <a:pt x="25211" y="101372"/>
                </a:lnTo>
                <a:lnTo>
                  <a:pt x="25411" y="113384"/>
                </a:lnTo>
                <a:lnTo>
                  <a:pt x="24744" y="125156"/>
                </a:lnTo>
                <a:lnTo>
                  <a:pt x="22903" y="135481"/>
                </a:lnTo>
                <a:lnTo>
                  <a:pt x="19486" y="141067"/>
                </a:lnTo>
                <a:lnTo>
                  <a:pt x="15197" y="140293"/>
                </a:lnTo>
                <a:lnTo>
                  <a:pt x="11055" y="135076"/>
                </a:lnTo>
                <a:lnTo>
                  <a:pt x="7380" y="126802"/>
                </a:lnTo>
                <a:lnTo>
                  <a:pt x="4374" y="116119"/>
                </a:lnTo>
                <a:lnTo>
                  <a:pt x="2074" y="103532"/>
                </a:lnTo>
                <a:lnTo>
                  <a:pt x="556" y="89825"/>
                </a:lnTo>
                <a:lnTo>
                  <a:pt x="0" y="76002"/>
                </a:lnTo>
                <a:lnTo>
                  <a:pt x="417" y="62632"/>
                </a:lnTo>
                <a:lnTo>
                  <a:pt x="1835" y="50044"/>
                </a:lnTo>
                <a:lnTo>
                  <a:pt x="4384" y="38506"/>
                </a:lnTo>
                <a:lnTo>
                  <a:pt x="8034" y="28051"/>
                </a:lnTo>
                <a:lnTo>
                  <a:pt x="12943" y="18860"/>
                </a:lnTo>
                <a:lnTo>
                  <a:pt x="19519" y="11348"/>
                </a:lnTo>
                <a:lnTo>
                  <a:pt x="27824" y="5597"/>
                </a:lnTo>
                <a:lnTo>
                  <a:pt x="37316" y="1715"/>
                </a:lnTo>
                <a:lnTo>
                  <a:pt x="47065" y="0"/>
                </a:lnTo>
                <a:lnTo>
                  <a:pt x="56505" y="402"/>
                </a:lnTo>
                <a:lnTo>
                  <a:pt x="65450" y="2603"/>
                </a:lnTo>
                <a:lnTo>
                  <a:pt x="73911" y="6206"/>
                </a:lnTo>
                <a:lnTo>
                  <a:pt x="81965" y="10851"/>
                </a:lnTo>
                <a:lnTo>
                  <a:pt x="89542" y="16407"/>
                </a:lnTo>
                <a:lnTo>
                  <a:pt x="96420" y="22959"/>
                </a:lnTo>
                <a:lnTo>
                  <a:pt x="102533" y="30475"/>
                </a:lnTo>
                <a:lnTo>
                  <a:pt x="107962" y="38810"/>
                </a:lnTo>
                <a:lnTo>
                  <a:pt x="112845" y="47783"/>
                </a:lnTo>
                <a:lnTo>
                  <a:pt x="117311" y="57233"/>
                </a:lnTo>
                <a:lnTo>
                  <a:pt x="121311" y="67189"/>
                </a:lnTo>
                <a:lnTo>
                  <a:pt x="124625" y="77857"/>
                </a:lnTo>
                <a:lnTo>
                  <a:pt x="127194" y="89277"/>
                </a:lnTo>
                <a:lnTo>
                  <a:pt x="129291" y="100752"/>
                </a:lnTo>
                <a:lnTo>
                  <a:pt x="131754" y="112072"/>
                </a:lnTo>
                <a:lnTo>
                  <a:pt x="135915" y="124230"/>
                </a:lnTo>
                <a:lnTo>
                  <a:pt x="143938" y="1391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303507" y="829711"/>
            <a:ext cx="188060" cy="349820"/>
          </a:xfrm>
          <a:custGeom>
            <a:avLst/>
            <a:gdLst/>
            <a:ahLst/>
            <a:cxnLst/>
            <a:rect l="0" t="0" r="0" b="0"/>
            <a:pathLst>
              <a:path w="188060" h="349820">
                <a:moveTo>
                  <a:pt x="4612" y="0"/>
                </a:moveTo>
                <a:lnTo>
                  <a:pt x="1812" y="8868"/>
                </a:lnTo>
                <a:lnTo>
                  <a:pt x="311" y="17855"/>
                </a:lnTo>
                <a:lnTo>
                  <a:pt x="0" y="27850"/>
                </a:lnTo>
                <a:lnTo>
                  <a:pt x="506" y="38831"/>
                </a:lnTo>
                <a:lnTo>
                  <a:pt x="1325" y="50643"/>
                </a:lnTo>
                <a:lnTo>
                  <a:pt x="2146" y="63106"/>
                </a:lnTo>
                <a:lnTo>
                  <a:pt x="3003" y="76216"/>
                </a:lnTo>
                <a:lnTo>
                  <a:pt x="4177" y="90145"/>
                </a:lnTo>
                <a:lnTo>
                  <a:pt x="5812" y="104916"/>
                </a:lnTo>
                <a:lnTo>
                  <a:pt x="7739" y="120257"/>
                </a:lnTo>
                <a:lnTo>
                  <a:pt x="9579" y="135707"/>
                </a:lnTo>
                <a:lnTo>
                  <a:pt x="11118" y="150989"/>
                </a:lnTo>
                <a:lnTo>
                  <a:pt x="12474" y="166013"/>
                </a:lnTo>
                <a:lnTo>
                  <a:pt x="13991" y="180788"/>
                </a:lnTo>
                <a:lnTo>
                  <a:pt x="15859" y="195356"/>
                </a:lnTo>
                <a:lnTo>
                  <a:pt x="17945" y="209767"/>
                </a:lnTo>
                <a:lnTo>
                  <a:pt x="19891" y="224064"/>
                </a:lnTo>
                <a:lnTo>
                  <a:pt x="21497" y="238278"/>
                </a:lnTo>
                <a:lnTo>
                  <a:pt x="22728" y="252437"/>
                </a:lnTo>
                <a:lnTo>
                  <a:pt x="23629" y="266556"/>
                </a:lnTo>
                <a:lnTo>
                  <a:pt x="24258" y="280618"/>
                </a:lnTo>
                <a:lnTo>
                  <a:pt x="24268" y="293503"/>
                </a:lnTo>
                <a:lnTo>
                  <a:pt x="23229" y="301820"/>
                </a:lnTo>
                <a:lnTo>
                  <a:pt x="21907" y="303725"/>
                </a:lnTo>
                <a:lnTo>
                  <a:pt x="21395" y="301111"/>
                </a:lnTo>
                <a:lnTo>
                  <a:pt x="21905" y="295500"/>
                </a:lnTo>
                <a:lnTo>
                  <a:pt x="23280" y="287626"/>
                </a:lnTo>
                <a:lnTo>
                  <a:pt x="25303" y="278006"/>
                </a:lnTo>
                <a:lnTo>
                  <a:pt x="27793" y="267242"/>
                </a:lnTo>
                <a:lnTo>
                  <a:pt x="30608" y="255999"/>
                </a:lnTo>
                <a:lnTo>
                  <a:pt x="33652" y="244690"/>
                </a:lnTo>
                <a:lnTo>
                  <a:pt x="37018" y="233651"/>
                </a:lnTo>
                <a:lnTo>
                  <a:pt x="40963" y="223234"/>
                </a:lnTo>
                <a:lnTo>
                  <a:pt x="45593" y="213571"/>
                </a:lnTo>
                <a:lnTo>
                  <a:pt x="51178" y="204928"/>
                </a:lnTo>
                <a:lnTo>
                  <a:pt x="58216" y="197793"/>
                </a:lnTo>
                <a:lnTo>
                  <a:pt x="66846" y="192294"/>
                </a:lnTo>
                <a:lnTo>
                  <a:pt x="76896" y="188413"/>
                </a:lnTo>
                <a:lnTo>
                  <a:pt x="88084" y="186166"/>
                </a:lnTo>
                <a:lnTo>
                  <a:pt x="100118" y="185398"/>
                </a:lnTo>
                <a:lnTo>
                  <a:pt x="112434" y="185999"/>
                </a:lnTo>
                <a:lnTo>
                  <a:pt x="124234" y="187989"/>
                </a:lnTo>
                <a:lnTo>
                  <a:pt x="135126" y="191254"/>
                </a:lnTo>
                <a:lnTo>
                  <a:pt x="145082" y="195733"/>
                </a:lnTo>
                <a:lnTo>
                  <a:pt x="154236" y="201488"/>
                </a:lnTo>
                <a:lnTo>
                  <a:pt x="162758" y="208438"/>
                </a:lnTo>
                <a:lnTo>
                  <a:pt x="170483" y="216546"/>
                </a:lnTo>
                <a:lnTo>
                  <a:pt x="176928" y="225890"/>
                </a:lnTo>
                <a:lnTo>
                  <a:pt x="181928" y="236395"/>
                </a:lnTo>
                <a:lnTo>
                  <a:pt x="185457" y="247703"/>
                </a:lnTo>
                <a:lnTo>
                  <a:pt x="187459" y="259285"/>
                </a:lnTo>
                <a:lnTo>
                  <a:pt x="188059" y="270809"/>
                </a:lnTo>
                <a:lnTo>
                  <a:pt x="187345" y="281986"/>
                </a:lnTo>
                <a:lnTo>
                  <a:pt x="185278" y="292492"/>
                </a:lnTo>
                <a:lnTo>
                  <a:pt x="181961" y="302218"/>
                </a:lnTo>
                <a:lnTo>
                  <a:pt x="177447" y="311071"/>
                </a:lnTo>
                <a:lnTo>
                  <a:pt x="171668" y="318880"/>
                </a:lnTo>
                <a:lnTo>
                  <a:pt x="164707" y="325653"/>
                </a:lnTo>
                <a:lnTo>
                  <a:pt x="156762" y="331543"/>
                </a:lnTo>
                <a:lnTo>
                  <a:pt x="148059" y="336742"/>
                </a:lnTo>
                <a:lnTo>
                  <a:pt x="138799" y="341419"/>
                </a:lnTo>
                <a:lnTo>
                  <a:pt x="129141" y="345393"/>
                </a:lnTo>
                <a:lnTo>
                  <a:pt x="119205" y="348158"/>
                </a:lnTo>
                <a:lnTo>
                  <a:pt x="109091" y="349540"/>
                </a:lnTo>
                <a:lnTo>
                  <a:pt x="99315" y="349819"/>
                </a:lnTo>
                <a:lnTo>
                  <a:pt x="89852" y="349588"/>
                </a:lnTo>
                <a:lnTo>
                  <a:pt x="79872" y="348825"/>
                </a:lnTo>
                <a:lnTo>
                  <a:pt x="67783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455518" y="999571"/>
            <a:ext cx="252685" cy="169150"/>
          </a:xfrm>
          <a:custGeom>
            <a:avLst/>
            <a:gdLst/>
            <a:ahLst/>
            <a:cxnLst/>
            <a:rect l="0" t="0" r="0" b="0"/>
            <a:pathLst>
              <a:path w="252685" h="169150">
                <a:moveTo>
                  <a:pt x="0" y="114409"/>
                </a:moveTo>
                <a:lnTo>
                  <a:pt x="11736" y="111543"/>
                </a:lnTo>
                <a:lnTo>
                  <a:pt x="22865" y="109401"/>
                </a:lnTo>
                <a:lnTo>
                  <a:pt x="34458" y="107793"/>
                </a:lnTo>
                <a:lnTo>
                  <a:pt x="46446" y="106440"/>
                </a:lnTo>
                <a:lnTo>
                  <a:pt x="58458" y="104943"/>
                </a:lnTo>
                <a:lnTo>
                  <a:pt x="70265" y="103092"/>
                </a:lnTo>
                <a:lnTo>
                  <a:pt x="81965" y="100852"/>
                </a:lnTo>
                <a:lnTo>
                  <a:pt x="93882" y="98271"/>
                </a:lnTo>
                <a:lnTo>
                  <a:pt x="106189" y="95422"/>
                </a:lnTo>
                <a:lnTo>
                  <a:pt x="118743" y="92373"/>
                </a:lnTo>
                <a:lnTo>
                  <a:pt x="131177" y="89180"/>
                </a:lnTo>
                <a:lnTo>
                  <a:pt x="143280" y="85882"/>
                </a:lnTo>
                <a:lnTo>
                  <a:pt x="154848" y="82346"/>
                </a:lnTo>
                <a:lnTo>
                  <a:pt x="165616" y="78287"/>
                </a:lnTo>
                <a:lnTo>
                  <a:pt x="175520" y="73587"/>
                </a:lnTo>
                <a:lnTo>
                  <a:pt x="184491" y="68123"/>
                </a:lnTo>
                <a:lnTo>
                  <a:pt x="192378" y="61699"/>
                </a:lnTo>
                <a:lnTo>
                  <a:pt x="199191" y="54305"/>
                </a:lnTo>
                <a:lnTo>
                  <a:pt x="204599" y="46238"/>
                </a:lnTo>
                <a:lnTo>
                  <a:pt x="207876" y="37984"/>
                </a:lnTo>
                <a:lnTo>
                  <a:pt x="208814" y="29849"/>
                </a:lnTo>
                <a:lnTo>
                  <a:pt x="207494" y="22100"/>
                </a:lnTo>
                <a:lnTo>
                  <a:pt x="204025" y="15049"/>
                </a:lnTo>
                <a:lnTo>
                  <a:pt x="198692" y="8805"/>
                </a:lnTo>
                <a:lnTo>
                  <a:pt x="191877" y="3783"/>
                </a:lnTo>
                <a:lnTo>
                  <a:pt x="183948" y="765"/>
                </a:lnTo>
                <a:lnTo>
                  <a:pt x="175219" y="0"/>
                </a:lnTo>
                <a:lnTo>
                  <a:pt x="166091" y="1437"/>
                </a:lnTo>
                <a:lnTo>
                  <a:pt x="157044" y="4984"/>
                </a:lnTo>
                <a:lnTo>
                  <a:pt x="148331" y="10364"/>
                </a:lnTo>
                <a:lnTo>
                  <a:pt x="140007" y="17042"/>
                </a:lnTo>
                <a:lnTo>
                  <a:pt x="132029" y="24345"/>
                </a:lnTo>
                <a:lnTo>
                  <a:pt x="124336" y="31850"/>
                </a:lnTo>
                <a:lnTo>
                  <a:pt x="117186" y="39682"/>
                </a:lnTo>
                <a:lnTo>
                  <a:pt x="111135" y="48385"/>
                </a:lnTo>
                <a:lnTo>
                  <a:pt x="106407" y="58201"/>
                </a:lnTo>
                <a:lnTo>
                  <a:pt x="103232" y="68914"/>
                </a:lnTo>
                <a:lnTo>
                  <a:pt x="102000" y="80030"/>
                </a:lnTo>
                <a:lnTo>
                  <a:pt x="102731" y="91210"/>
                </a:lnTo>
                <a:lnTo>
                  <a:pt x="105153" y="102140"/>
                </a:lnTo>
                <a:lnTo>
                  <a:pt x="108905" y="112473"/>
                </a:lnTo>
                <a:lnTo>
                  <a:pt x="113650" y="122080"/>
                </a:lnTo>
                <a:lnTo>
                  <a:pt x="119273" y="130852"/>
                </a:lnTo>
                <a:lnTo>
                  <a:pt x="125871" y="138605"/>
                </a:lnTo>
                <a:lnTo>
                  <a:pt x="133417" y="145341"/>
                </a:lnTo>
                <a:lnTo>
                  <a:pt x="141772" y="151206"/>
                </a:lnTo>
                <a:lnTo>
                  <a:pt x="150758" y="156388"/>
                </a:lnTo>
                <a:lnTo>
                  <a:pt x="160212" y="161054"/>
                </a:lnTo>
                <a:lnTo>
                  <a:pt x="170001" y="165020"/>
                </a:lnTo>
                <a:lnTo>
                  <a:pt x="180026" y="167780"/>
                </a:lnTo>
                <a:lnTo>
                  <a:pt x="190208" y="169149"/>
                </a:lnTo>
                <a:lnTo>
                  <a:pt x="200333" y="169085"/>
                </a:lnTo>
                <a:lnTo>
                  <a:pt x="210058" y="167521"/>
                </a:lnTo>
                <a:lnTo>
                  <a:pt x="219220" y="164588"/>
                </a:lnTo>
                <a:lnTo>
                  <a:pt x="227536" y="160838"/>
                </a:lnTo>
                <a:lnTo>
                  <a:pt x="235329" y="156785"/>
                </a:lnTo>
                <a:lnTo>
                  <a:pt x="243284" y="152078"/>
                </a:lnTo>
                <a:lnTo>
                  <a:pt x="252684" y="1459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960886" y="969533"/>
            <a:ext cx="157929" cy="144448"/>
          </a:xfrm>
          <a:custGeom>
            <a:avLst/>
            <a:gdLst/>
            <a:ahLst/>
            <a:cxnLst/>
            <a:rect l="0" t="0" r="0" b="0"/>
            <a:pathLst>
              <a:path w="157929" h="144448">
                <a:moveTo>
                  <a:pt x="0" y="18105"/>
                </a:moveTo>
                <a:lnTo>
                  <a:pt x="0" y="29908"/>
                </a:lnTo>
                <a:lnTo>
                  <a:pt x="0" y="41677"/>
                </a:lnTo>
                <a:lnTo>
                  <a:pt x="5" y="54562"/>
                </a:lnTo>
                <a:lnTo>
                  <a:pt x="177" y="68238"/>
                </a:lnTo>
                <a:lnTo>
                  <a:pt x="826" y="81917"/>
                </a:lnTo>
                <a:lnTo>
                  <a:pt x="2055" y="95032"/>
                </a:lnTo>
                <a:lnTo>
                  <a:pt x="3006" y="103910"/>
                </a:lnTo>
                <a:lnTo>
                  <a:pt x="2858" y="104771"/>
                </a:lnTo>
                <a:lnTo>
                  <a:pt x="2294" y="99972"/>
                </a:lnTo>
                <a:lnTo>
                  <a:pt x="1882" y="91909"/>
                </a:lnTo>
                <a:lnTo>
                  <a:pt x="2048" y="82216"/>
                </a:lnTo>
                <a:lnTo>
                  <a:pt x="2939" y="71812"/>
                </a:lnTo>
                <a:lnTo>
                  <a:pt x="4673" y="61147"/>
                </a:lnTo>
                <a:lnTo>
                  <a:pt x="7431" y="50417"/>
                </a:lnTo>
                <a:lnTo>
                  <a:pt x="11215" y="39709"/>
                </a:lnTo>
                <a:lnTo>
                  <a:pt x="16042" y="29373"/>
                </a:lnTo>
                <a:lnTo>
                  <a:pt x="22031" y="20026"/>
                </a:lnTo>
                <a:lnTo>
                  <a:pt x="29134" y="11934"/>
                </a:lnTo>
                <a:lnTo>
                  <a:pt x="37173" y="5516"/>
                </a:lnTo>
                <a:lnTo>
                  <a:pt x="45939" y="1485"/>
                </a:lnTo>
                <a:lnTo>
                  <a:pt x="55239" y="0"/>
                </a:lnTo>
                <a:lnTo>
                  <a:pt x="64752" y="766"/>
                </a:lnTo>
                <a:lnTo>
                  <a:pt x="74058" y="3323"/>
                </a:lnTo>
                <a:lnTo>
                  <a:pt x="82945" y="7222"/>
                </a:lnTo>
                <a:lnTo>
                  <a:pt x="91385" y="12090"/>
                </a:lnTo>
                <a:lnTo>
                  <a:pt x="99440" y="17639"/>
                </a:lnTo>
                <a:lnTo>
                  <a:pt x="107191" y="23669"/>
                </a:lnTo>
                <a:lnTo>
                  <a:pt x="114549" y="30361"/>
                </a:lnTo>
                <a:lnTo>
                  <a:pt x="121271" y="38223"/>
                </a:lnTo>
                <a:lnTo>
                  <a:pt x="127277" y="47440"/>
                </a:lnTo>
                <a:lnTo>
                  <a:pt x="132633" y="57733"/>
                </a:lnTo>
                <a:lnTo>
                  <a:pt x="137466" y="68560"/>
                </a:lnTo>
                <a:lnTo>
                  <a:pt x="141898" y="79542"/>
                </a:lnTo>
                <a:lnTo>
                  <a:pt x="145888" y="90435"/>
                </a:lnTo>
                <a:lnTo>
                  <a:pt x="149622" y="102323"/>
                </a:lnTo>
                <a:lnTo>
                  <a:pt x="153429" y="118481"/>
                </a:lnTo>
                <a:lnTo>
                  <a:pt x="157928" y="1444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177701" y="965433"/>
            <a:ext cx="198449" cy="154423"/>
          </a:xfrm>
          <a:custGeom>
            <a:avLst/>
            <a:gdLst/>
            <a:ahLst/>
            <a:cxnLst/>
            <a:rect l="0" t="0" r="0" b="0"/>
            <a:pathLst>
              <a:path w="198449" h="154423">
                <a:moveTo>
                  <a:pt x="99040" y="32734"/>
                </a:moveTo>
                <a:lnTo>
                  <a:pt x="93106" y="26933"/>
                </a:lnTo>
                <a:lnTo>
                  <a:pt x="86901" y="22009"/>
                </a:lnTo>
                <a:lnTo>
                  <a:pt x="79805" y="17520"/>
                </a:lnTo>
                <a:lnTo>
                  <a:pt x="71865" y="13818"/>
                </a:lnTo>
                <a:lnTo>
                  <a:pt x="63218" y="11749"/>
                </a:lnTo>
                <a:lnTo>
                  <a:pt x="54028" y="11652"/>
                </a:lnTo>
                <a:lnTo>
                  <a:pt x="44601" y="13549"/>
                </a:lnTo>
                <a:lnTo>
                  <a:pt x="35360" y="17411"/>
                </a:lnTo>
                <a:lnTo>
                  <a:pt x="26529" y="23015"/>
                </a:lnTo>
                <a:lnTo>
                  <a:pt x="18467" y="30183"/>
                </a:lnTo>
                <a:lnTo>
                  <a:pt x="11731" y="38880"/>
                </a:lnTo>
                <a:lnTo>
                  <a:pt x="6504" y="48944"/>
                </a:lnTo>
                <a:lnTo>
                  <a:pt x="2807" y="59952"/>
                </a:lnTo>
                <a:lnTo>
                  <a:pt x="685" y="71332"/>
                </a:lnTo>
                <a:lnTo>
                  <a:pt x="0" y="82720"/>
                </a:lnTo>
                <a:lnTo>
                  <a:pt x="657" y="93806"/>
                </a:lnTo>
                <a:lnTo>
                  <a:pt x="2684" y="104250"/>
                </a:lnTo>
                <a:lnTo>
                  <a:pt x="5975" y="113936"/>
                </a:lnTo>
                <a:lnTo>
                  <a:pt x="10471" y="122762"/>
                </a:lnTo>
                <a:lnTo>
                  <a:pt x="16237" y="130552"/>
                </a:lnTo>
                <a:lnTo>
                  <a:pt x="23199" y="137309"/>
                </a:lnTo>
                <a:lnTo>
                  <a:pt x="31484" y="143018"/>
                </a:lnTo>
                <a:lnTo>
                  <a:pt x="41480" y="147563"/>
                </a:lnTo>
                <a:lnTo>
                  <a:pt x="53236" y="150988"/>
                </a:lnTo>
                <a:lnTo>
                  <a:pt x="66198" y="153306"/>
                </a:lnTo>
                <a:lnTo>
                  <a:pt x="79429" y="154422"/>
                </a:lnTo>
                <a:lnTo>
                  <a:pt x="92357" y="154390"/>
                </a:lnTo>
                <a:lnTo>
                  <a:pt x="104627" y="153235"/>
                </a:lnTo>
                <a:lnTo>
                  <a:pt x="115941" y="150864"/>
                </a:lnTo>
                <a:lnTo>
                  <a:pt x="126254" y="147344"/>
                </a:lnTo>
                <a:lnTo>
                  <a:pt x="135858" y="142863"/>
                </a:lnTo>
                <a:lnTo>
                  <a:pt x="145242" y="137638"/>
                </a:lnTo>
                <a:lnTo>
                  <a:pt x="154705" y="131862"/>
                </a:lnTo>
                <a:lnTo>
                  <a:pt x="164030" y="125526"/>
                </a:lnTo>
                <a:lnTo>
                  <a:pt x="172613" y="118443"/>
                </a:lnTo>
                <a:lnTo>
                  <a:pt x="180160" y="110556"/>
                </a:lnTo>
                <a:lnTo>
                  <a:pt x="186531" y="101633"/>
                </a:lnTo>
                <a:lnTo>
                  <a:pt x="191587" y="91199"/>
                </a:lnTo>
                <a:lnTo>
                  <a:pt x="195382" y="79152"/>
                </a:lnTo>
                <a:lnTo>
                  <a:pt x="197795" y="66162"/>
                </a:lnTo>
                <a:lnTo>
                  <a:pt x="198448" y="53445"/>
                </a:lnTo>
                <a:lnTo>
                  <a:pt x="197292" y="41680"/>
                </a:lnTo>
                <a:lnTo>
                  <a:pt x="194399" y="31174"/>
                </a:lnTo>
                <a:lnTo>
                  <a:pt x="189791" y="22116"/>
                </a:lnTo>
                <a:lnTo>
                  <a:pt x="183655" y="14445"/>
                </a:lnTo>
                <a:lnTo>
                  <a:pt x="176282" y="8260"/>
                </a:lnTo>
                <a:lnTo>
                  <a:pt x="167971" y="3912"/>
                </a:lnTo>
                <a:lnTo>
                  <a:pt x="158986" y="1422"/>
                </a:lnTo>
                <a:lnTo>
                  <a:pt x="149791" y="376"/>
                </a:lnTo>
                <a:lnTo>
                  <a:pt x="140044" y="0"/>
                </a:lnTo>
                <a:lnTo>
                  <a:pt x="127779" y="258"/>
                </a:lnTo>
                <a:lnTo>
                  <a:pt x="109569" y="11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697881" y="1001335"/>
            <a:ext cx="317522" cy="165289"/>
          </a:xfrm>
          <a:custGeom>
            <a:avLst/>
            <a:gdLst/>
            <a:ahLst/>
            <a:cxnLst/>
            <a:rect l="0" t="0" r="0" b="0"/>
            <a:pathLst>
              <a:path w="317522" h="165289">
                <a:moveTo>
                  <a:pt x="0" y="49474"/>
                </a:moveTo>
                <a:lnTo>
                  <a:pt x="67" y="64009"/>
                </a:lnTo>
                <a:lnTo>
                  <a:pt x="707" y="76640"/>
                </a:lnTo>
                <a:lnTo>
                  <a:pt x="1999" y="88549"/>
                </a:lnTo>
                <a:lnTo>
                  <a:pt x="3687" y="100204"/>
                </a:lnTo>
                <a:lnTo>
                  <a:pt x="5354" y="112045"/>
                </a:lnTo>
                <a:lnTo>
                  <a:pt x="6770" y="124179"/>
                </a:lnTo>
                <a:lnTo>
                  <a:pt x="7964" y="132915"/>
                </a:lnTo>
                <a:lnTo>
                  <a:pt x="8955" y="133740"/>
                </a:lnTo>
                <a:lnTo>
                  <a:pt x="9611" y="128253"/>
                </a:lnTo>
                <a:lnTo>
                  <a:pt x="9997" y="118744"/>
                </a:lnTo>
                <a:lnTo>
                  <a:pt x="10217" y="106992"/>
                </a:lnTo>
                <a:lnTo>
                  <a:pt x="10347" y="94082"/>
                </a:lnTo>
                <a:lnTo>
                  <a:pt x="10593" y="80761"/>
                </a:lnTo>
                <a:lnTo>
                  <a:pt x="11285" y="67631"/>
                </a:lnTo>
                <a:lnTo>
                  <a:pt x="12568" y="54973"/>
                </a:lnTo>
                <a:lnTo>
                  <a:pt x="14583" y="42989"/>
                </a:lnTo>
                <a:lnTo>
                  <a:pt x="17538" y="31921"/>
                </a:lnTo>
                <a:lnTo>
                  <a:pt x="21458" y="21816"/>
                </a:lnTo>
                <a:lnTo>
                  <a:pt x="26379" y="13045"/>
                </a:lnTo>
                <a:lnTo>
                  <a:pt x="32430" y="6354"/>
                </a:lnTo>
                <a:lnTo>
                  <a:pt x="39576" y="1975"/>
                </a:lnTo>
                <a:lnTo>
                  <a:pt x="47644" y="0"/>
                </a:lnTo>
                <a:lnTo>
                  <a:pt x="56429" y="637"/>
                </a:lnTo>
                <a:lnTo>
                  <a:pt x="65741" y="3727"/>
                </a:lnTo>
                <a:lnTo>
                  <a:pt x="75262" y="8699"/>
                </a:lnTo>
                <a:lnTo>
                  <a:pt x="84575" y="14774"/>
                </a:lnTo>
                <a:lnTo>
                  <a:pt x="93465" y="21407"/>
                </a:lnTo>
                <a:lnTo>
                  <a:pt x="101908" y="28295"/>
                </a:lnTo>
                <a:lnTo>
                  <a:pt x="109966" y="35291"/>
                </a:lnTo>
                <a:lnTo>
                  <a:pt x="117721" y="42332"/>
                </a:lnTo>
                <a:lnTo>
                  <a:pt x="125253" y="49551"/>
                </a:lnTo>
                <a:lnTo>
                  <a:pt x="132624" y="57244"/>
                </a:lnTo>
                <a:lnTo>
                  <a:pt x="139877" y="65460"/>
                </a:lnTo>
                <a:lnTo>
                  <a:pt x="146792" y="71453"/>
                </a:lnTo>
                <a:lnTo>
                  <a:pt x="152617" y="72015"/>
                </a:lnTo>
                <a:lnTo>
                  <a:pt x="156966" y="68484"/>
                </a:lnTo>
                <a:lnTo>
                  <a:pt x="160411" y="62387"/>
                </a:lnTo>
                <a:lnTo>
                  <a:pt x="163499" y="54692"/>
                </a:lnTo>
                <a:lnTo>
                  <a:pt x="166540" y="46002"/>
                </a:lnTo>
                <a:lnTo>
                  <a:pt x="170143" y="37008"/>
                </a:lnTo>
                <a:lnTo>
                  <a:pt x="175263" y="28555"/>
                </a:lnTo>
                <a:lnTo>
                  <a:pt x="182279" y="21054"/>
                </a:lnTo>
                <a:lnTo>
                  <a:pt x="190914" y="14859"/>
                </a:lnTo>
                <a:lnTo>
                  <a:pt x="200540" y="10444"/>
                </a:lnTo>
                <a:lnTo>
                  <a:pt x="210672" y="7891"/>
                </a:lnTo>
                <a:lnTo>
                  <a:pt x="220880" y="7294"/>
                </a:lnTo>
                <a:lnTo>
                  <a:pt x="230718" y="8929"/>
                </a:lnTo>
                <a:lnTo>
                  <a:pt x="239993" y="12727"/>
                </a:lnTo>
                <a:lnTo>
                  <a:pt x="248710" y="18188"/>
                </a:lnTo>
                <a:lnTo>
                  <a:pt x="256959" y="24601"/>
                </a:lnTo>
                <a:lnTo>
                  <a:pt x="264845" y="31467"/>
                </a:lnTo>
                <a:lnTo>
                  <a:pt x="272467" y="38684"/>
                </a:lnTo>
                <a:lnTo>
                  <a:pt x="279899" y="46433"/>
                </a:lnTo>
                <a:lnTo>
                  <a:pt x="287194" y="54792"/>
                </a:lnTo>
                <a:lnTo>
                  <a:pt x="294231" y="63711"/>
                </a:lnTo>
                <a:lnTo>
                  <a:pt x="300730" y="73084"/>
                </a:lnTo>
                <a:lnTo>
                  <a:pt x="306573" y="82802"/>
                </a:lnTo>
                <a:lnTo>
                  <a:pt x="311479" y="92769"/>
                </a:lnTo>
                <a:lnTo>
                  <a:pt x="314944" y="102914"/>
                </a:lnTo>
                <a:lnTo>
                  <a:pt x="316831" y="113172"/>
                </a:lnTo>
                <a:lnTo>
                  <a:pt x="317466" y="123244"/>
                </a:lnTo>
                <a:lnTo>
                  <a:pt x="317521" y="133682"/>
                </a:lnTo>
                <a:lnTo>
                  <a:pt x="317000" y="146520"/>
                </a:lnTo>
                <a:lnTo>
                  <a:pt x="315855" y="1652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5082526" y="1029752"/>
            <a:ext cx="174263" cy="152339"/>
          </a:xfrm>
          <a:custGeom>
            <a:avLst/>
            <a:gdLst/>
            <a:ahLst/>
            <a:cxnLst/>
            <a:rect l="0" t="0" r="0" b="0"/>
            <a:pathLst>
              <a:path w="174263" h="152339">
                <a:moveTo>
                  <a:pt x="120723" y="42114"/>
                </a:moveTo>
                <a:lnTo>
                  <a:pt x="117588" y="33514"/>
                </a:lnTo>
                <a:lnTo>
                  <a:pt x="112885" y="27088"/>
                </a:lnTo>
                <a:lnTo>
                  <a:pt x="106096" y="22288"/>
                </a:lnTo>
                <a:lnTo>
                  <a:pt x="97477" y="19092"/>
                </a:lnTo>
                <a:lnTo>
                  <a:pt x="87362" y="17843"/>
                </a:lnTo>
                <a:lnTo>
                  <a:pt x="76108" y="18557"/>
                </a:lnTo>
                <a:lnTo>
                  <a:pt x="64345" y="20965"/>
                </a:lnTo>
                <a:lnTo>
                  <a:pt x="52928" y="24706"/>
                </a:lnTo>
                <a:lnTo>
                  <a:pt x="42304" y="29442"/>
                </a:lnTo>
                <a:lnTo>
                  <a:pt x="32702" y="35059"/>
                </a:lnTo>
                <a:lnTo>
                  <a:pt x="24318" y="41652"/>
                </a:lnTo>
                <a:lnTo>
                  <a:pt x="17127" y="49200"/>
                </a:lnTo>
                <a:lnTo>
                  <a:pt x="11110" y="57726"/>
                </a:lnTo>
                <a:lnTo>
                  <a:pt x="6350" y="67359"/>
                </a:lnTo>
                <a:lnTo>
                  <a:pt x="2782" y="78056"/>
                </a:lnTo>
                <a:lnTo>
                  <a:pt x="536" y="89324"/>
                </a:lnTo>
                <a:lnTo>
                  <a:pt x="0" y="100348"/>
                </a:lnTo>
                <a:lnTo>
                  <a:pt x="1239" y="110680"/>
                </a:lnTo>
                <a:lnTo>
                  <a:pt x="4189" y="120072"/>
                </a:lnTo>
                <a:lnTo>
                  <a:pt x="8835" y="128309"/>
                </a:lnTo>
                <a:lnTo>
                  <a:pt x="15003" y="135397"/>
                </a:lnTo>
                <a:lnTo>
                  <a:pt x="22566" y="141344"/>
                </a:lnTo>
                <a:lnTo>
                  <a:pt x="31537" y="146057"/>
                </a:lnTo>
                <a:lnTo>
                  <a:pt x="41787" y="149592"/>
                </a:lnTo>
                <a:lnTo>
                  <a:pt x="52922" y="151817"/>
                </a:lnTo>
                <a:lnTo>
                  <a:pt x="64388" y="152338"/>
                </a:lnTo>
                <a:lnTo>
                  <a:pt x="75839" y="151094"/>
                </a:lnTo>
                <a:lnTo>
                  <a:pt x="87137" y="148310"/>
                </a:lnTo>
                <a:lnTo>
                  <a:pt x="98256" y="144308"/>
                </a:lnTo>
                <a:lnTo>
                  <a:pt x="109212" y="139396"/>
                </a:lnTo>
                <a:lnTo>
                  <a:pt x="119875" y="133829"/>
                </a:lnTo>
                <a:lnTo>
                  <a:pt x="129970" y="127801"/>
                </a:lnTo>
                <a:lnTo>
                  <a:pt x="139388" y="121450"/>
                </a:lnTo>
                <a:lnTo>
                  <a:pt x="148019" y="114712"/>
                </a:lnTo>
                <a:lnTo>
                  <a:pt x="155671" y="107350"/>
                </a:lnTo>
                <a:lnTo>
                  <a:pt x="162327" y="99283"/>
                </a:lnTo>
                <a:lnTo>
                  <a:pt x="167797" y="90576"/>
                </a:lnTo>
                <a:lnTo>
                  <a:pt x="171649" y="81352"/>
                </a:lnTo>
                <a:lnTo>
                  <a:pt x="173789" y="71743"/>
                </a:lnTo>
                <a:lnTo>
                  <a:pt x="174262" y="62020"/>
                </a:lnTo>
                <a:lnTo>
                  <a:pt x="173067" y="52572"/>
                </a:lnTo>
                <a:lnTo>
                  <a:pt x="170371" y="43595"/>
                </a:lnTo>
                <a:lnTo>
                  <a:pt x="166290" y="35263"/>
                </a:lnTo>
                <a:lnTo>
                  <a:pt x="160811" y="27813"/>
                </a:lnTo>
                <a:lnTo>
                  <a:pt x="154068" y="21288"/>
                </a:lnTo>
                <a:lnTo>
                  <a:pt x="146748" y="15720"/>
                </a:lnTo>
                <a:lnTo>
                  <a:pt x="139292" y="10674"/>
                </a:lnTo>
                <a:lnTo>
                  <a:pt x="131046" y="5706"/>
                </a:lnTo>
                <a:lnTo>
                  <a:pt x="12072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321200" y="768278"/>
            <a:ext cx="345653" cy="440460"/>
          </a:xfrm>
          <a:custGeom>
            <a:avLst/>
            <a:gdLst/>
            <a:ahLst/>
            <a:cxnLst/>
            <a:rect l="0" t="0" r="0" b="0"/>
            <a:pathLst>
              <a:path w="345653" h="440460">
                <a:moveTo>
                  <a:pt x="113676" y="356231"/>
                </a:moveTo>
                <a:lnTo>
                  <a:pt x="116476" y="347363"/>
                </a:lnTo>
                <a:lnTo>
                  <a:pt x="117978" y="338376"/>
                </a:lnTo>
                <a:lnTo>
                  <a:pt x="118279" y="328389"/>
                </a:lnTo>
                <a:lnTo>
                  <a:pt x="117427" y="317754"/>
                </a:lnTo>
                <a:lnTo>
                  <a:pt x="115311" y="307240"/>
                </a:lnTo>
                <a:lnTo>
                  <a:pt x="111989" y="297288"/>
                </a:lnTo>
                <a:lnTo>
                  <a:pt x="107654" y="288001"/>
                </a:lnTo>
                <a:lnTo>
                  <a:pt x="102535" y="279313"/>
                </a:lnTo>
                <a:lnTo>
                  <a:pt x="96828" y="271112"/>
                </a:lnTo>
                <a:lnTo>
                  <a:pt x="90370" y="263607"/>
                </a:lnTo>
                <a:lnTo>
                  <a:pt x="82673" y="257310"/>
                </a:lnTo>
                <a:lnTo>
                  <a:pt x="73576" y="252415"/>
                </a:lnTo>
                <a:lnTo>
                  <a:pt x="63534" y="249126"/>
                </a:lnTo>
                <a:lnTo>
                  <a:pt x="53408" y="247818"/>
                </a:lnTo>
                <a:lnTo>
                  <a:pt x="43715" y="248501"/>
                </a:lnTo>
                <a:lnTo>
                  <a:pt x="34769" y="251061"/>
                </a:lnTo>
                <a:lnTo>
                  <a:pt x="26839" y="255438"/>
                </a:lnTo>
                <a:lnTo>
                  <a:pt x="19960" y="261421"/>
                </a:lnTo>
                <a:lnTo>
                  <a:pt x="14155" y="268859"/>
                </a:lnTo>
                <a:lnTo>
                  <a:pt x="9539" y="277746"/>
                </a:lnTo>
                <a:lnTo>
                  <a:pt x="6058" y="287948"/>
                </a:lnTo>
                <a:lnTo>
                  <a:pt x="3531" y="299391"/>
                </a:lnTo>
                <a:lnTo>
                  <a:pt x="1743" y="312128"/>
                </a:lnTo>
                <a:lnTo>
                  <a:pt x="508" y="326064"/>
                </a:lnTo>
                <a:lnTo>
                  <a:pt x="0" y="340828"/>
                </a:lnTo>
                <a:lnTo>
                  <a:pt x="714" y="355884"/>
                </a:lnTo>
                <a:lnTo>
                  <a:pt x="2831" y="370885"/>
                </a:lnTo>
                <a:lnTo>
                  <a:pt x="6389" y="385210"/>
                </a:lnTo>
                <a:lnTo>
                  <a:pt x="11452" y="397918"/>
                </a:lnTo>
                <a:lnTo>
                  <a:pt x="17902" y="408636"/>
                </a:lnTo>
                <a:lnTo>
                  <a:pt x="25657" y="417170"/>
                </a:lnTo>
                <a:lnTo>
                  <a:pt x="34757" y="423243"/>
                </a:lnTo>
                <a:lnTo>
                  <a:pt x="45089" y="426950"/>
                </a:lnTo>
                <a:lnTo>
                  <a:pt x="56110" y="428340"/>
                </a:lnTo>
                <a:lnTo>
                  <a:pt x="66966" y="427245"/>
                </a:lnTo>
                <a:lnTo>
                  <a:pt x="77189" y="423806"/>
                </a:lnTo>
                <a:lnTo>
                  <a:pt x="86679" y="418245"/>
                </a:lnTo>
                <a:lnTo>
                  <a:pt x="95513" y="410702"/>
                </a:lnTo>
                <a:lnTo>
                  <a:pt x="103821" y="401441"/>
                </a:lnTo>
                <a:lnTo>
                  <a:pt x="111571" y="390648"/>
                </a:lnTo>
                <a:lnTo>
                  <a:pt x="118564" y="378355"/>
                </a:lnTo>
                <a:lnTo>
                  <a:pt x="124751" y="364713"/>
                </a:lnTo>
                <a:lnTo>
                  <a:pt x="130060" y="349807"/>
                </a:lnTo>
                <a:lnTo>
                  <a:pt x="134329" y="333591"/>
                </a:lnTo>
                <a:lnTo>
                  <a:pt x="137574" y="316171"/>
                </a:lnTo>
                <a:lnTo>
                  <a:pt x="140110" y="298084"/>
                </a:lnTo>
                <a:lnTo>
                  <a:pt x="142435" y="280176"/>
                </a:lnTo>
                <a:lnTo>
                  <a:pt x="144847" y="262902"/>
                </a:lnTo>
                <a:lnTo>
                  <a:pt x="147131" y="246033"/>
                </a:lnTo>
                <a:lnTo>
                  <a:pt x="148679" y="228873"/>
                </a:lnTo>
                <a:lnTo>
                  <a:pt x="149204" y="211024"/>
                </a:lnTo>
                <a:lnTo>
                  <a:pt x="148895" y="192254"/>
                </a:lnTo>
                <a:lnTo>
                  <a:pt x="148223" y="172349"/>
                </a:lnTo>
                <a:lnTo>
                  <a:pt x="147507" y="151327"/>
                </a:lnTo>
                <a:lnTo>
                  <a:pt x="146722" y="129683"/>
                </a:lnTo>
                <a:lnTo>
                  <a:pt x="145596" y="108240"/>
                </a:lnTo>
                <a:lnTo>
                  <a:pt x="143990" y="87458"/>
                </a:lnTo>
                <a:lnTo>
                  <a:pt x="141912" y="67590"/>
                </a:lnTo>
                <a:lnTo>
                  <a:pt x="139439" y="48862"/>
                </a:lnTo>
                <a:lnTo>
                  <a:pt x="136656" y="31297"/>
                </a:lnTo>
                <a:lnTo>
                  <a:pt x="133459" y="15886"/>
                </a:lnTo>
                <a:lnTo>
                  <a:pt x="128823" y="4961"/>
                </a:lnTo>
                <a:lnTo>
                  <a:pt x="122758" y="0"/>
                </a:lnTo>
                <a:lnTo>
                  <a:pt x="117276" y="892"/>
                </a:lnTo>
                <a:lnTo>
                  <a:pt x="113039" y="6577"/>
                </a:lnTo>
                <a:lnTo>
                  <a:pt x="109964" y="16022"/>
                </a:lnTo>
                <a:lnTo>
                  <a:pt x="107798" y="28526"/>
                </a:lnTo>
                <a:lnTo>
                  <a:pt x="106304" y="43432"/>
                </a:lnTo>
                <a:lnTo>
                  <a:pt x="105452" y="59657"/>
                </a:lnTo>
                <a:lnTo>
                  <a:pt x="105404" y="75783"/>
                </a:lnTo>
                <a:lnTo>
                  <a:pt x="106182" y="91048"/>
                </a:lnTo>
                <a:lnTo>
                  <a:pt x="107517" y="105755"/>
                </a:lnTo>
                <a:lnTo>
                  <a:pt x="108953" y="120927"/>
                </a:lnTo>
                <a:lnTo>
                  <a:pt x="110217" y="137142"/>
                </a:lnTo>
                <a:lnTo>
                  <a:pt x="111388" y="154495"/>
                </a:lnTo>
                <a:lnTo>
                  <a:pt x="112780" y="172842"/>
                </a:lnTo>
                <a:lnTo>
                  <a:pt x="114569" y="191965"/>
                </a:lnTo>
                <a:lnTo>
                  <a:pt x="116771" y="211334"/>
                </a:lnTo>
                <a:lnTo>
                  <a:pt x="119328" y="230170"/>
                </a:lnTo>
                <a:lnTo>
                  <a:pt x="122167" y="248090"/>
                </a:lnTo>
                <a:lnTo>
                  <a:pt x="125379" y="265069"/>
                </a:lnTo>
                <a:lnTo>
                  <a:pt x="129214" y="281245"/>
                </a:lnTo>
                <a:lnTo>
                  <a:pt x="133761" y="296768"/>
                </a:lnTo>
                <a:lnTo>
                  <a:pt x="139120" y="310822"/>
                </a:lnTo>
                <a:lnTo>
                  <a:pt x="145474" y="321692"/>
                </a:lnTo>
                <a:lnTo>
                  <a:pt x="152820" y="328703"/>
                </a:lnTo>
                <a:lnTo>
                  <a:pt x="160855" y="332122"/>
                </a:lnTo>
                <a:lnTo>
                  <a:pt x="169087" y="332606"/>
                </a:lnTo>
                <a:lnTo>
                  <a:pt x="177217" y="330863"/>
                </a:lnTo>
                <a:lnTo>
                  <a:pt x="185302" y="327666"/>
                </a:lnTo>
                <a:lnTo>
                  <a:pt x="193644" y="323793"/>
                </a:lnTo>
                <a:lnTo>
                  <a:pt x="202408" y="319725"/>
                </a:lnTo>
                <a:lnTo>
                  <a:pt x="211770" y="315679"/>
                </a:lnTo>
                <a:lnTo>
                  <a:pt x="221972" y="311730"/>
                </a:lnTo>
                <a:lnTo>
                  <a:pt x="233064" y="307891"/>
                </a:lnTo>
                <a:lnTo>
                  <a:pt x="244939" y="304311"/>
                </a:lnTo>
                <a:lnTo>
                  <a:pt x="257435" y="301278"/>
                </a:lnTo>
                <a:lnTo>
                  <a:pt x="270391" y="298893"/>
                </a:lnTo>
                <a:lnTo>
                  <a:pt x="283512" y="296781"/>
                </a:lnTo>
                <a:lnTo>
                  <a:pt x="296395" y="294215"/>
                </a:lnTo>
                <a:lnTo>
                  <a:pt x="308821" y="290808"/>
                </a:lnTo>
                <a:lnTo>
                  <a:pt x="320283" y="286195"/>
                </a:lnTo>
                <a:lnTo>
                  <a:pt x="329922" y="279883"/>
                </a:lnTo>
                <a:lnTo>
                  <a:pt x="337430" y="271787"/>
                </a:lnTo>
                <a:lnTo>
                  <a:pt x="342658" y="262451"/>
                </a:lnTo>
                <a:lnTo>
                  <a:pt x="345358" y="252815"/>
                </a:lnTo>
                <a:lnTo>
                  <a:pt x="345652" y="243453"/>
                </a:lnTo>
                <a:lnTo>
                  <a:pt x="343766" y="234562"/>
                </a:lnTo>
                <a:lnTo>
                  <a:pt x="339851" y="226139"/>
                </a:lnTo>
                <a:lnTo>
                  <a:pt x="334178" y="218120"/>
                </a:lnTo>
                <a:lnTo>
                  <a:pt x="326779" y="210905"/>
                </a:lnTo>
                <a:lnTo>
                  <a:pt x="317387" y="205336"/>
                </a:lnTo>
                <a:lnTo>
                  <a:pt x="306041" y="201737"/>
                </a:lnTo>
                <a:lnTo>
                  <a:pt x="293356" y="199963"/>
                </a:lnTo>
                <a:lnTo>
                  <a:pt x="280310" y="199678"/>
                </a:lnTo>
                <a:lnTo>
                  <a:pt x="267507" y="200531"/>
                </a:lnTo>
                <a:lnTo>
                  <a:pt x="255320" y="202542"/>
                </a:lnTo>
                <a:lnTo>
                  <a:pt x="244062" y="206085"/>
                </a:lnTo>
                <a:lnTo>
                  <a:pt x="233795" y="211248"/>
                </a:lnTo>
                <a:lnTo>
                  <a:pt x="224561" y="218001"/>
                </a:lnTo>
                <a:lnTo>
                  <a:pt x="216490" y="226362"/>
                </a:lnTo>
                <a:lnTo>
                  <a:pt x="209545" y="236170"/>
                </a:lnTo>
                <a:lnTo>
                  <a:pt x="203878" y="246993"/>
                </a:lnTo>
                <a:lnTo>
                  <a:pt x="199894" y="258241"/>
                </a:lnTo>
                <a:lnTo>
                  <a:pt x="197658" y="269548"/>
                </a:lnTo>
                <a:lnTo>
                  <a:pt x="196953" y="280917"/>
                </a:lnTo>
                <a:lnTo>
                  <a:pt x="197459" y="292616"/>
                </a:lnTo>
                <a:lnTo>
                  <a:pt x="198875" y="304779"/>
                </a:lnTo>
                <a:lnTo>
                  <a:pt x="201112" y="317236"/>
                </a:lnTo>
                <a:lnTo>
                  <a:pt x="204282" y="329607"/>
                </a:lnTo>
                <a:lnTo>
                  <a:pt x="208380" y="341671"/>
                </a:lnTo>
                <a:lnTo>
                  <a:pt x="213435" y="353384"/>
                </a:lnTo>
                <a:lnTo>
                  <a:pt x="219586" y="364782"/>
                </a:lnTo>
                <a:lnTo>
                  <a:pt x="226800" y="375922"/>
                </a:lnTo>
                <a:lnTo>
                  <a:pt x="234916" y="386538"/>
                </a:lnTo>
                <a:lnTo>
                  <a:pt x="243735" y="396068"/>
                </a:lnTo>
                <a:lnTo>
                  <a:pt x="253074" y="404294"/>
                </a:lnTo>
                <a:lnTo>
                  <a:pt x="262784" y="411310"/>
                </a:lnTo>
                <a:lnTo>
                  <a:pt x="272755" y="417338"/>
                </a:lnTo>
                <a:lnTo>
                  <a:pt x="282900" y="422613"/>
                </a:lnTo>
                <a:lnTo>
                  <a:pt x="293095" y="427188"/>
                </a:lnTo>
                <a:lnTo>
                  <a:pt x="304374" y="431386"/>
                </a:lnTo>
                <a:lnTo>
                  <a:pt x="319961" y="435581"/>
                </a:lnTo>
                <a:lnTo>
                  <a:pt x="345303" y="4404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824430" y="1187680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77808" y="2580849"/>
            <a:ext cx="8001647" cy="604351"/>
            <a:chOff x="477808" y="2580849"/>
            <a:chExt cx="8001647" cy="604351"/>
          </a:xfrm>
        </p:grpSpPr>
        <p:sp>
          <p:nvSpPr>
            <p:cNvPr id="19" name="Freeform 18"/>
            <p:cNvSpPr/>
            <p:nvPr/>
          </p:nvSpPr>
          <p:spPr>
            <a:xfrm>
              <a:off x="477808" y="2779613"/>
              <a:ext cx="458054" cy="405587"/>
            </a:xfrm>
            <a:custGeom>
              <a:avLst/>
              <a:gdLst/>
              <a:ahLst/>
              <a:cxnLst/>
              <a:rect l="0" t="0" r="0" b="0"/>
              <a:pathLst>
                <a:path w="458054" h="405587">
                  <a:moveTo>
                    <a:pt x="94744" y="405586"/>
                  </a:moveTo>
                  <a:lnTo>
                    <a:pt x="91945" y="396785"/>
                  </a:lnTo>
                  <a:lnTo>
                    <a:pt x="90443" y="388438"/>
                  </a:lnTo>
                  <a:lnTo>
                    <a:pt x="90136" y="379735"/>
                  </a:lnTo>
                  <a:lnTo>
                    <a:pt x="90816" y="370441"/>
                  </a:lnTo>
                  <a:lnTo>
                    <a:pt x="92283" y="360298"/>
                  </a:lnTo>
                  <a:lnTo>
                    <a:pt x="94348" y="349248"/>
                  </a:lnTo>
                  <a:lnTo>
                    <a:pt x="96684" y="337236"/>
                  </a:lnTo>
                  <a:lnTo>
                    <a:pt x="98859" y="324117"/>
                  </a:lnTo>
                  <a:lnTo>
                    <a:pt x="100652" y="309930"/>
                  </a:lnTo>
                  <a:lnTo>
                    <a:pt x="102193" y="295168"/>
                  </a:lnTo>
                  <a:lnTo>
                    <a:pt x="103841" y="280646"/>
                  </a:lnTo>
                  <a:lnTo>
                    <a:pt x="105799" y="266799"/>
                  </a:lnTo>
                  <a:lnTo>
                    <a:pt x="107947" y="253385"/>
                  </a:lnTo>
                  <a:lnTo>
                    <a:pt x="109936" y="239698"/>
                  </a:lnTo>
                  <a:lnTo>
                    <a:pt x="111576" y="225338"/>
                  </a:lnTo>
                  <a:lnTo>
                    <a:pt x="112999" y="210234"/>
                  </a:lnTo>
                  <a:lnTo>
                    <a:pt x="114561" y="194476"/>
                  </a:lnTo>
                  <a:lnTo>
                    <a:pt x="116459" y="178200"/>
                  </a:lnTo>
                  <a:lnTo>
                    <a:pt x="118565" y="161541"/>
                  </a:lnTo>
                  <a:lnTo>
                    <a:pt x="120525" y="144604"/>
                  </a:lnTo>
                  <a:lnTo>
                    <a:pt x="122140" y="127474"/>
                  </a:lnTo>
                  <a:lnTo>
                    <a:pt x="123377" y="110209"/>
                  </a:lnTo>
                  <a:lnTo>
                    <a:pt x="124282" y="92852"/>
                  </a:lnTo>
                  <a:lnTo>
                    <a:pt x="124930" y="75442"/>
                  </a:lnTo>
                  <a:lnTo>
                    <a:pt x="125552" y="58326"/>
                  </a:lnTo>
                  <a:lnTo>
                    <a:pt x="126509" y="42133"/>
                  </a:lnTo>
                  <a:lnTo>
                    <a:pt x="127982" y="27159"/>
                  </a:lnTo>
                  <a:lnTo>
                    <a:pt x="130296" y="14325"/>
                  </a:lnTo>
                  <a:lnTo>
                    <a:pt x="133986" y="5277"/>
                  </a:lnTo>
                  <a:lnTo>
                    <a:pt x="139209" y="577"/>
                  </a:lnTo>
                  <a:lnTo>
                    <a:pt x="145649" y="0"/>
                  </a:lnTo>
                  <a:lnTo>
                    <a:pt x="152727" y="3094"/>
                  </a:lnTo>
                  <a:lnTo>
                    <a:pt x="160040" y="9212"/>
                  </a:lnTo>
                  <a:lnTo>
                    <a:pt x="167387" y="17822"/>
                  </a:lnTo>
                  <a:lnTo>
                    <a:pt x="174692" y="28616"/>
                  </a:lnTo>
                  <a:lnTo>
                    <a:pt x="181940" y="41234"/>
                  </a:lnTo>
                  <a:lnTo>
                    <a:pt x="189298" y="55276"/>
                  </a:lnTo>
                  <a:lnTo>
                    <a:pt x="197084" y="70378"/>
                  </a:lnTo>
                  <a:lnTo>
                    <a:pt x="205430" y="86231"/>
                  </a:lnTo>
                  <a:lnTo>
                    <a:pt x="213987" y="102283"/>
                  </a:lnTo>
                  <a:lnTo>
                    <a:pt x="222045" y="117754"/>
                  </a:lnTo>
                  <a:lnTo>
                    <a:pt x="229245" y="132268"/>
                  </a:lnTo>
                  <a:lnTo>
                    <a:pt x="235722" y="145811"/>
                  </a:lnTo>
                  <a:lnTo>
                    <a:pt x="241913" y="158528"/>
                  </a:lnTo>
                  <a:lnTo>
                    <a:pt x="248120" y="170608"/>
                  </a:lnTo>
                  <a:lnTo>
                    <a:pt x="254629" y="182385"/>
                  </a:lnTo>
                  <a:lnTo>
                    <a:pt x="261772" y="194301"/>
                  </a:lnTo>
                  <a:lnTo>
                    <a:pt x="269659" y="206586"/>
                  </a:lnTo>
                  <a:lnTo>
                    <a:pt x="278230" y="219281"/>
                  </a:lnTo>
                  <a:lnTo>
                    <a:pt x="287355" y="232336"/>
                  </a:lnTo>
                  <a:lnTo>
                    <a:pt x="296894" y="245666"/>
                  </a:lnTo>
                  <a:lnTo>
                    <a:pt x="306569" y="258870"/>
                  </a:lnTo>
                  <a:lnTo>
                    <a:pt x="315983" y="271276"/>
                  </a:lnTo>
                  <a:lnTo>
                    <a:pt x="324942" y="282578"/>
                  </a:lnTo>
                  <a:lnTo>
                    <a:pt x="333431" y="292810"/>
                  </a:lnTo>
                  <a:lnTo>
                    <a:pt x="341519" y="302150"/>
                  </a:lnTo>
                  <a:lnTo>
                    <a:pt x="349243" y="310759"/>
                  </a:lnTo>
                  <a:lnTo>
                    <a:pt x="354829" y="317169"/>
                  </a:lnTo>
                  <a:lnTo>
                    <a:pt x="355956" y="319439"/>
                  </a:lnTo>
                  <a:lnTo>
                    <a:pt x="353259" y="318315"/>
                  </a:lnTo>
                  <a:lnTo>
                    <a:pt x="347900" y="315138"/>
                  </a:lnTo>
                  <a:lnTo>
                    <a:pt x="340775" y="311061"/>
                  </a:lnTo>
                  <a:lnTo>
                    <a:pt x="332487" y="306736"/>
                  </a:lnTo>
                  <a:lnTo>
                    <a:pt x="323268" y="302121"/>
                  </a:lnTo>
                  <a:lnTo>
                    <a:pt x="313073" y="296699"/>
                  </a:lnTo>
                  <a:lnTo>
                    <a:pt x="301947" y="290226"/>
                  </a:lnTo>
                  <a:lnTo>
                    <a:pt x="290199" y="283073"/>
                  </a:lnTo>
                  <a:lnTo>
                    <a:pt x="278309" y="276029"/>
                  </a:lnTo>
                  <a:lnTo>
                    <a:pt x="266569" y="269548"/>
                  </a:lnTo>
                  <a:lnTo>
                    <a:pt x="255075" y="263739"/>
                  </a:lnTo>
                  <a:lnTo>
                    <a:pt x="243824" y="258536"/>
                  </a:lnTo>
                  <a:lnTo>
                    <a:pt x="232774" y="253814"/>
                  </a:lnTo>
                  <a:lnTo>
                    <a:pt x="221878" y="249286"/>
                  </a:lnTo>
                  <a:lnTo>
                    <a:pt x="211095" y="244546"/>
                  </a:lnTo>
                  <a:lnTo>
                    <a:pt x="200378" y="239389"/>
                  </a:lnTo>
                  <a:lnTo>
                    <a:pt x="189213" y="233957"/>
                  </a:lnTo>
                  <a:lnTo>
                    <a:pt x="176659" y="228617"/>
                  </a:lnTo>
                  <a:lnTo>
                    <a:pt x="162330" y="223582"/>
                  </a:lnTo>
                  <a:lnTo>
                    <a:pt x="146808" y="218897"/>
                  </a:lnTo>
                  <a:lnTo>
                    <a:pt x="131310" y="214524"/>
                  </a:lnTo>
                  <a:lnTo>
                    <a:pt x="116548" y="210400"/>
                  </a:lnTo>
                  <a:lnTo>
                    <a:pt x="102384" y="206461"/>
                  </a:lnTo>
                  <a:lnTo>
                    <a:pt x="88128" y="202655"/>
                  </a:lnTo>
                  <a:lnTo>
                    <a:pt x="73358" y="198948"/>
                  </a:lnTo>
                  <a:lnTo>
                    <a:pt x="58134" y="195474"/>
                  </a:lnTo>
                  <a:lnTo>
                    <a:pt x="42820" y="192521"/>
                  </a:lnTo>
                  <a:lnTo>
                    <a:pt x="27690" y="190193"/>
                  </a:lnTo>
                  <a:lnTo>
                    <a:pt x="13981" y="188101"/>
                  </a:lnTo>
                  <a:lnTo>
                    <a:pt x="4263" y="184824"/>
                  </a:lnTo>
                  <a:lnTo>
                    <a:pt x="0" y="179902"/>
                  </a:lnTo>
                  <a:lnTo>
                    <a:pt x="817" y="174763"/>
                  </a:lnTo>
                  <a:lnTo>
                    <a:pt x="5608" y="169947"/>
                  </a:lnTo>
                  <a:lnTo>
                    <a:pt x="13452" y="165489"/>
                  </a:lnTo>
                  <a:lnTo>
                    <a:pt x="23798" y="161318"/>
                  </a:lnTo>
                  <a:lnTo>
                    <a:pt x="36151" y="157350"/>
                  </a:lnTo>
                  <a:lnTo>
                    <a:pt x="50033" y="153359"/>
                  </a:lnTo>
                  <a:lnTo>
                    <a:pt x="65036" y="148992"/>
                  </a:lnTo>
                  <a:lnTo>
                    <a:pt x="80841" y="144094"/>
                  </a:lnTo>
                  <a:lnTo>
                    <a:pt x="97372" y="138837"/>
                  </a:lnTo>
                  <a:lnTo>
                    <a:pt x="114763" y="133616"/>
                  </a:lnTo>
                  <a:lnTo>
                    <a:pt x="133017" y="128657"/>
                  </a:lnTo>
                  <a:lnTo>
                    <a:pt x="151852" y="123854"/>
                  </a:lnTo>
                  <a:lnTo>
                    <a:pt x="170803" y="118869"/>
                  </a:lnTo>
                  <a:lnTo>
                    <a:pt x="189580" y="113520"/>
                  </a:lnTo>
                  <a:lnTo>
                    <a:pt x="207766" y="107945"/>
                  </a:lnTo>
                  <a:lnTo>
                    <a:pt x="224751" y="102502"/>
                  </a:lnTo>
                  <a:lnTo>
                    <a:pt x="240331" y="97395"/>
                  </a:lnTo>
                  <a:lnTo>
                    <a:pt x="254945" y="92660"/>
                  </a:lnTo>
                  <a:lnTo>
                    <a:pt x="269454" y="88253"/>
                  </a:lnTo>
                  <a:lnTo>
                    <a:pt x="284372" y="84106"/>
                  </a:lnTo>
                  <a:lnTo>
                    <a:pt x="299854" y="80151"/>
                  </a:lnTo>
                  <a:lnTo>
                    <a:pt x="315867" y="76334"/>
                  </a:lnTo>
                  <a:lnTo>
                    <a:pt x="332308" y="72620"/>
                  </a:lnTo>
                  <a:lnTo>
                    <a:pt x="348910" y="69142"/>
                  </a:lnTo>
                  <a:lnTo>
                    <a:pt x="365275" y="66185"/>
                  </a:lnTo>
                  <a:lnTo>
                    <a:pt x="381203" y="63864"/>
                  </a:lnTo>
                  <a:lnTo>
                    <a:pt x="396676" y="62137"/>
                  </a:lnTo>
                  <a:lnTo>
                    <a:pt x="411760" y="60895"/>
                  </a:lnTo>
                  <a:lnTo>
                    <a:pt x="426511" y="60032"/>
                  </a:lnTo>
                  <a:lnTo>
                    <a:pt x="440024" y="59792"/>
                  </a:lnTo>
                  <a:lnTo>
                    <a:pt x="450415" y="61362"/>
                  </a:lnTo>
                  <a:lnTo>
                    <a:pt x="456482" y="65197"/>
                  </a:lnTo>
                  <a:lnTo>
                    <a:pt x="458053" y="70145"/>
                  </a:lnTo>
                  <a:lnTo>
                    <a:pt x="455979" y="75689"/>
                  </a:lnTo>
                  <a:lnTo>
                    <a:pt x="451245" y="81813"/>
                  </a:lnTo>
                  <a:lnTo>
                    <a:pt x="444651" y="88721"/>
                  </a:lnTo>
                  <a:lnTo>
                    <a:pt x="436784" y="96456"/>
                  </a:lnTo>
                  <a:lnTo>
                    <a:pt x="428214" y="104760"/>
                  </a:lnTo>
                  <a:lnTo>
                    <a:pt x="419533" y="113176"/>
                  </a:lnTo>
                  <a:lnTo>
                    <a:pt x="411061" y="121426"/>
                  </a:lnTo>
                  <a:lnTo>
                    <a:pt x="402895" y="129423"/>
                  </a:lnTo>
                  <a:lnTo>
                    <a:pt x="395023" y="137172"/>
                  </a:lnTo>
                  <a:lnTo>
                    <a:pt x="387385" y="144713"/>
                  </a:lnTo>
                  <a:lnTo>
                    <a:pt x="379762" y="151929"/>
                  </a:lnTo>
                  <a:lnTo>
                    <a:pt x="371797" y="158555"/>
                  </a:lnTo>
                  <a:lnTo>
                    <a:pt x="363325" y="164501"/>
                  </a:lnTo>
                  <a:lnTo>
                    <a:pt x="354515" y="169987"/>
                  </a:lnTo>
                  <a:lnTo>
                    <a:pt x="345754" y="175438"/>
                  </a:lnTo>
                  <a:lnTo>
                    <a:pt x="337269" y="181109"/>
                  </a:lnTo>
                  <a:lnTo>
                    <a:pt x="329115" y="187072"/>
                  </a:lnTo>
                  <a:lnTo>
                    <a:pt x="321259" y="193307"/>
                  </a:lnTo>
                  <a:lnTo>
                    <a:pt x="313643" y="199764"/>
                  </a:lnTo>
                  <a:lnTo>
                    <a:pt x="306206" y="206389"/>
                  </a:lnTo>
                  <a:lnTo>
                    <a:pt x="298899" y="213136"/>
                  </a:lnTo>
                  <a:lnTo>
                    <a:pt x="291679" y="219969"/>
                  </a:lnTo>
                  <a:lnTo>
                    <a:pt x="284354" y="226861"/>
                  </a:lnTo>
                  <a:lnTo>
                    <a:pt x="276596" y="233795"/>
                  </a:lnTo>
                  <a:lnTo>
                    <a:pt x="268268" y="240756"/>
                  </a:lnTo>
                  <a:lnTo>
                    <a:pt x="259555" y="247737"/>
                  </a:lnTo>
                  <a:lnTo>
                    <a:pt x="250861" y="254730"/>
                  </a:lnTo>
                  <a:lnTo>
                    <a:pt x="242416" y="261741"/>
                  </a:lnTo>
                  <a:lnTo>
                    <a:pt x="234120" y="269094"/>
                  </a:lnTo>
                  <a:lnTo>
                    <a:pt x="225636" y="277402"/>
                  </a:lnTo>
                  <a:lnTo>
                    <a:pt x="216780" y="286917"/>
                  </a:lnTo>
                  <a:lnTo>
                    <a:pt x="207527" y="297411"/>
                  </a:lnTo>
                  <a:lnTo>
                    <a:pt x="197930" y="308372"/>
                  </a:lnTo>
                  <a:lnTo>
                    <a:pt x="188067" y="319449"/>
                  </a:lnTo>
                  <a:lnTo>
                    <a:pt x="178171" y="330478"/>
                  </a:lnTo>
                  <a:lnTo>
                    <a:pt x="168608" y="341409"/>
                  </a:lnTo>
                  <a:lnTo>
                    <a:pt x="159553" y="352230"/>
                  </a:lnTo>
                  <a:lnTo>
                    <a:pt x="151112" y="362697"/>
                  </a:lnTo>
                  <a:lnTo>
                    <a:pt x="142478" y="373452"/>
                  </a:lnTo>
                  <a:lnTo>
                    <a:pt x="131775" y="386556"/>
                  </a:lnTo>
                  <a:lnTo>
                    <a:pt x="115801" y="405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84185" y="2827230"/>
              <a:ext cx="14835" cy="252685"/>
            </a:xfrm>
            <a:custGeom>
              <a:avLst/>
              <a:gdLst/>
              <a:ahLst/>
              <a:cxnLst/>
              <a:rect l="0" t="0" r="0" b="0"/>
              <a:pathLst>
                <a:path w="14835" h="252685">
                  <a:moveTo>
                    <a:pt x="14834" y="0"/>
                  </a:moveTo>
                  <a:lnTo>
                    <a:pt x="11967" y="8868"/>
                  </a:lnTo>
                  <a:lnTo>
                    <a:pt x="9825" y="17856"/>
                  </a:lnTo>
                  <a:lnTo>
                    <a:pt x="8217" y="27851"/>
                  </a:lnTo>
                  <a:lnTo>
                    <a:pt x="6864" y="38831"/>
                  </a:lnTo>
                  <a:lnTo>
                    <a:pt x="5367" y="50643"/>
                  </a:lnTo>
                  <a:lnTo>
                    <a:pt x="3525" y="63101"/>
                  </a:lnTo>
                  <a:lnTo>
                    <a:pt x="1631" y="76039"/>
                  </a:lnTo>
                  <a:lnTo>
                    <a:pt x="347" y="89320"/>
                  </a:lnTo>
                  <a:lnTo>
                    <a:pt x="0" y="102842"/>
                  </a:lnTo>
                  <a:lnTo>
                    <a:pt x="429" y="116530"/>
                  </a:lnTo>
                  <a:lnTo>
                    <a:pt x="1181" y="130332"/>
                  </a:lnTo>
                  <a:lnTo>
                    <a:pt x="1946" y="144211"/>
                  </a:lnTo>
                  <a:lnTo>
                    <a:pt x="2595" y="158143"/>
                  </a:lnTo>
                  <a:lnTo>
                    <a:pt x="3096" y="172109"/>
                  </a:lnTo>
                  <a:lnTo>
                    <a:pt x="3465" y="186086"/>
                  </a:lnTo>
                  <a:lnTo>
                    <a:pt x="3729" y="199651"/>
                  </a:lnTo>
                  <a:lnTo>
                    <a:pt x="3942" y="213427"/>
                  </a:lnTo>
                  <a:lnTo>
                    <a:pt x="4123" y="229743"/>
                  </a:lnTo>
                  <a:lnTo>
                    <a:pt x="430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98977" y="2774588"/>
              <a:ext cx="347442" cy="73700"/>
            </a:xfrm>
            <a:custGeom>
              <a:avLst/>
              <a:gdLst/>
              <a:ahLst/>
              <a:cxnLst/>
              <a:rect l="0" t="0" r="0" b="0"/>
              <a:pathLst>
                <a:path w="347442" h="73700">
                  <a:moveTo>
                    <a:pt x="347441" y="0"/>
                  </a:moveTo>
                  <a:lnTo>
                    <a:pt x="332772" y="67"/>
                  </a:lnTo>
                  <a:lnTo>
                    <a:pt x="318860" y="707"/>
                  </a:lnTo>
                  <a:lnTo>
                    <a:pt x="304372" y="2003"/>
                  </a:lnTo>
                  <a:lnTo>
                    <a:pt x="289516" y="3863"/>
                  </a:lnTo>
                  <a:lnTo>
                    <a:pt x="274988" y="6180"/>
                  </a:lnTo>
                  <a:lnTo>
                    <a:pt x="261165" y="8846"/>
                  </a:lnTo>
                  <a:lnTo>
                    <a:pt x="247780" y="11770"/>
                  </a:lnTo>
                  <a:lnTo>
                    <a:pt x="234120" y="14877"/>
                  </a:lnTo>
                  <a:lnTo>
                    <a:pt x="219791" y="18112"/>
                  </a:lnTo>
                  <a:lnTo>
                    <a:pt x="205049" y="21436"/>
                  </a:lnTo>
                  <a:lnTo>
                    <a:pt x="190598" y="24820"/>
                  </a:lnTo>
                  <a:lnTo>
                    <a:pt x="176829" y="28246"/>
                  </a:lnTo>
                  <a:lnTo>
                    <a:pt x="163480" y="31699"/>
                  </a:lnTo>
                  <a:lnTo>
                    <a:pt x="149844" y="35171"/>
                  </a:lnTo>
                  <a:lnTo>
                    <a:pt x="135526" y="38655"/>
                  </a:lnTo>
                  <a:lnTo>
                    <a:pt x="120622" y="42148"/>
                  </a:lnTo>
                  <a:lnTo>
                    <a:pt x="105530" y="45646"/>
                  </a:lnTo>
                  <a:lnTo>
                    <a:pt x="90526" y="49148"/>
                  </a:lnTo>
                  <a:lnTo>
                    <a:pt x="75873" y="52652"/>
                  </a:lnTo>
                  <a:lnTo>
                    <a:pt x="61888" y="56158"/>
                  </a:lnTo>
                  <a:lnTo>
                    <a:pt x="48684" y="59661"/>
                  </a:lnTo>
                  <a:lnTo>
                    <a:pt x="36644" y="63008"/>
                  </a:lnTo>
                  <a:lnTo>
                    <a:pt x="25325" y="66232"/>
                  </a:lnTo>
                  <a:lnTo>
                    <a:pt x="13734" y="6961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59660" y="2753531"/>
              <a:ext cx="397370" cy="291292"/>
            </a:xfrm>
            <a:custGeom>
              <a:avLst/>
              <a:gdLst/>
              <a:ahLst/>
              <a:cxnLst/>
              <a:rect l="0" t="0" r="0" b="0"/>
              <a:pathLst>
                <a:path w="397370" h="29129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1"/>
                  </a:lnTo>
                  <a:lnTo>
                    <a:pt x="3253" y="83944"/>
                  </a:lnTo>
                  <a:lnTo>
                    <a:pt x="4467" y="96072"/>
                  </a:lnTo>
                  <a:lnTo>
                    <a:pt x="5602" y="109013"/>
                  </a:lnTo>
                  <a:lnTo>
                    <a:pt x="6970" y="123304"/>
                  </a:lnTo>
                  <a:lnTo>
                    <a:pt x="8742" y="139102"/>
                  </a:lnTo>
                  <a:lnTo>
                    <a:pt x="10932" y="155934"/>
                  </a:lnTo>
                  <a:lnTo>
                    <a:pt x="13482" y="172918"/>
                  </a:lnTo>
                  <a:lnTo>
                    <a:pt x="16307" y="189523"/>
                  </a:lnTo>
                  <a:lnTo>
                    <a:pt x="19170" y="205585"/>
                  </a:lnTo>
                  <a:lnTo>
                    <a:pt x="21706" y="221130"/>
                  </a:lnTo>
                  <a:lnTo>
                    <a:pt x="23745" y="236246"/>
                  </a:lnTo>
                  <a:lnTo>
                    <a:pt x="25452" y="250872"/>
                  </a:lnTo>
                  <a:lnTo>
                    <a:pt x="27212" y="264788"/>
                  </a:lnTo>
                  <a:lnTo>
                    <a:pt x="29254" y="277865"/>
                  </a:lnTo>
                  <a:lnTo>
                    <a:pt x="31742" y="287810"/>
                  </a:lnTo>
                  <a:lnTo>
                    <a:pt x="34474" y="291291"/>
                  </a:lnTo>
                  <a:lnTo>
                    <a:pt x="37006" y="288562"/>
                  </a:lnTo>
                  <a:lnTo>
                    <a:pt x="39467" y="281146"/>
                  </a:lnTo>
                  <a:lnTo>
                    <a:pt x="42040" y="270777"/>
                  </a:lnTo>
                  <a:lnTo>
                    <a:pt x="44799" y="259114"/>
                  </a:lnTo>
                  <a:lnTo>
                    <a:pt x="47743" y="247146"/>
                  </a:lnTo>
                  <a:lnTo>
                    <a:pt x="50843" y="235305"/>
                  </a:lnTo>
                  <a:lnTo>
                    <a:pt x="54063" y="223725"/>
                  </a:lnTo>
                  <a:lnTo>
                    <a:pt x="57381" y="212416"/>
                  </a:lnTo>
                  <a:lnTo>
                    <a:pt x="61099" y="201663"/>
                  </a:lnTo>
                  <a:lnTo>
                    <a:pt x="65811" y="192030"/>
                  </a:lnTo>
                  <a:lnTo>
                    <a:pt x="71768" y="183738"/>
                  </a:lnTo>
                  <a:lnTo>
                    <a:pt x="79059" y="177016"/>
                  </a:lnTo>
                  <a:lnTo>
                    <a:pt x="87781" y="172247"/>
                  </a:lnTo>
                  <a:lnTo>
                    <a:pt x="97823" y="169459"/>
                  </a:lnTo>
                  <a:lnTo>
                    <a:pt x="108463" y="168704"/>
                  </a:lnTo>
                  <a:lnTo>
                    <a:pt x="118524" y="170235"/>
                  </a:lnTo>
                  <a:lnTo>
                    <a:pt x="127397" y="173962"/>
                  </a:lnTo>
                  <a:lnTo>
                    <a:pt x="135164" y="179377"/>
                  </a:lnTo>
                  <a:lnTo>
                    <a:pt x="142302" y="185758"/>
                  </a:lnTo>
                  <a:lnTo>
                    <a:pt x="149175" y="192604"/>
                  </a:lnTo>
                  <a:lnTo>
                    <a:pt x="155810" y="199807"/>
                  </a:lnTo>
                  <a:lnTo>
                    <a:pt x="161981" y="207547"/>
                  </a:lnTo>
                  <a:lnTo>
                    <a:pt x="167580" y="215905"/>
                  </a:lnTo>
                  <a:lnTo>
                    <a:pt x="172477" y="224993"/>
                  </a:lnTo>
                  <a:lnTo>
                    <a:pt x="176463" y="235011"/>
                  </a:lnTo>
                  <a:lnTo>
                    <a:pt x="179535" y="245911"/>
                  </a:lnTo>
                  <a:lnTo>
                    <a:pt x="182704" y="255132"/>
                  </a:lnTo>
                  <a:lnTo>
                    <a:pt x="186695" y="259041"/>
                  </a:lnTo>
                  <a:lnTo>
                    <a:pt x="190605" y="257868"/>
                  </a:lnTo>
                  <a:lnTo>
                    <a:pt x="194263" y="253183"/>
                  </a:lnTo>
                  <a:lnTo>
                    <a:pt x="198103" y="246461"/>
                  </a:lnTo>
                  <a:lnTo>
                    <a:pt x="202836" y="238860"/>
                  </a:lnTo>
                  <a:lnTo>
                    <a:pt x="208770" y="231036"/>
                  </a:lnTo>
                  <a:lnTo>
                    <a:pt x="215859" y="223433"/>
                  </a:lnTo>
                  <a:lnTo>
                    <a:pt x="223905" y="216450"/>
                  </a:lnTo>
                  <a:lnTo>
                    <a:pt x="232685" y="210222"/>
                  </a:lnTo>
                  <a:lnTo>
                    <a:pt x="242001" y="204693"/>
                  </a:lnTo>
                  <a:lnTo>
                    <a:pt x="251699" y="199734"/>
                  </a:lnTo>
                  <a:lnTo>
                    <a:pt x="261662" y="195207"/>
                  </a:lnTo>
                  <a:lnTo>
                    <a:pt x="271808" y="190994"/>
                  </a:lnTo>
                  <a:lnTo>
                    <a:pt x="282079" y="187003"/>
                  </a:lnTo>
                  <a:lnTo>
                    <a:pt x="292430" y="183161"/>
                  </a:lnTo>
                  <a:lnTo>
                    <a:pt x="302669" y="179258"/>
                  </a:lnTo>
                  <a:lnTo>
                    <a:pt x="312471" y="174951"/>
                  </a:lnTo>
                  <a:lnTo>
                    <a:pt x="321690" y="170084"/>
                  </a:lnTo>
                  <a:lnTo>
                    <a:pt x="330186" y="164509"/>
                  </a:lnTo>
                  <a:lnTo>
                    <a:pt x="337746" y="158010"/>
                  </a:lnTo>
                  <a:lnTo>
                    <a:pt x="344337" y="150561"/>
                  </a:lnTo>
                  <a:lnTo>
                    <a:pt x="349592" y="142287"/>
                  </a:lnTo>
                  <a:lnTo>
                    <a:pt x="352768" y="133364"/>
                  </a:lnTo>
                  <a:lnTo>
                    <a:pt x="353633" y="123964"/>
                  </a:lnTo>
                  <a:lnTo>
                    <a:pt x="352094" y="114553"/>
                  </a:lnTo>
                  <a:lnTo>
                    <a:pt x="347946" y="105847"/>
                  </a:lnTo>
                  <a:lnTo>
                    <a:pt x="341339" y="98192"/>
                  </a:lnTo>
                  <a:lnTo>
                    <a:pt x="332685" y="91901"/>
                  </a:lnTo>
                  <a:lnTo>
                    <a:pt x="322451" y="87424"/>
                  </a:lnTo>
                  <a:lnTo>
                    <a:pt x="311064" y="84827"/>
                  </a:lnTo>
                  <a:lnTo>
                    <a:pt x="299186" y="84032"/>
                  </a:lnTo>
                  <a:lnTo>
                    <a:pt x="287680" y="85003"/>
                  </a:lnTo>
                  <a:lnTo>
                    <a:pt x="276989" y="87545"/>
                  </a:lnTo>
                  <a:lnTo>
                    <a:pt x="267339" y="91520"/>
                  </a:lnTo>
                  <a:lnTo>
                    <a:pt x="258921" y="96928"/>
                  </a:lnTo>
                  <a:lnTo>
                    <a:pt x="251703" y="103637"/>
                  </a:lnTo>
                  <a:lnTo>
                    <a:pt x="245497" y="111411"/>
                  </a:lnTo>
                  <a:lnTo>
                    <a:pt x="240078" y="119999"/>
                  </a:lnTo>
                  <a:lnTo>
                    <a:pt x="235250" y="129187"/>
                  </a:lnTo>
                  <a:lnTo>
                    <a:pt x="231173" y="138966"/>
                  </a:lnTo>
                  <a:lnTo>
                    <a:pt x="228338" y="149516"/>
                  </a:lnTo>
                  <a:lnTo>
                    <a:pt x="226919" y="160868"/>
                  </a:lnTo>
                  <a:lnTo>
                    <a:pt x="226949" y="172764"/>
                  </a:lnTo>
                  <a:lnTo>
                    <a:pt x="228490" y="184748"/>
                  </a:lnTo>
                  <a:lnTo>
                    <a:pt x="231422" y="196546"/>
                  </a:lnTo>
                  <a:lnTo>
                    <a:pt x="235662" y="207908"/>
                  </a:lnTo>
                  <a:lnTo>
                    <a:pt x="241248" y="218539"/>
                  </a:lnTo>
                  <a:lnTo>
                    <a:pt x="248083" y="228344"/>
                  </a:lnTo>
                  <a:lnTo>
                    <a:pt x="256111" y="237081"/>
                  </a:lnTo>
                  <a:lnTo>
                    <a:pt x="265401" y="244278"/>
                  </a:lnTo>
                  <a:lnTo>
                    <a:pt x="275870" y="249820"/>
                  </a:lnTo>
                  <a:lnTo>
                    <a:pt x="287153" y="253728"/>
                  </a:lnTo>
                  <a:lnTo>
                    <a:pt x="298718" y="255993"/>
                  </a:lnTo>
                  <a:lnTo>
                    <a:pt x="310236" y="256778"/>
                  </a:lnTo>
                  <a:lnTo>
                    <a:pt x="321578" y="256358"/>
                  </a:lnTo>
                  <a:lnTo>
                    <a:pt x="332728" y="255022"/>
                  </a:lnTo>
                  <a:lnTo>
                    <a:pt x="343699" y="253018"/>
                  </a:lnTo>
                  <a:lnTo>
                    <a:pt x="354269" y="250501"/>
                  </a:lnTo>
                  <a:lnTo>
                    <a:pt x="365104" y="247189"/>
                  </a:lnTo>
                  <a:lnTo>
                    <a:pt x="378274" y="241679"/>
                  </a:lnTo>
                  <a:lnTo>
                    <a:pt x="39736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09672" y="2774588"/>
              <a:ext cx="147400" cy="219679"/>
            </a:xfrm>
            <a:custGeom>
              <a:avLst/>
              <a:gdLst/>
              <a:ahLst/>
              <a:cxnLst/>
              <a:rect l="0" t="0" r="0" b="0"/>
              <a:pathLst>
                <a:path w="147400" h="219679">
                  <a:moveTo>
                    <a:pt x="0" y="126342"/>
                  </a:moveTo>
                  <a:lnTo>
                    <a:pt x="2933" y="135143"/>
                  </a:lnTo>
                  <a:lnTo>
                    <a:pt x="5715" y="143490"/>
                  </a:lnTo>
                  <a:lnTo>
                    <a:pt x="8620" y="152188"/>
                  </a:lnTo>
                  <a:lnTo>
                    <a:pt x="11833" y="161309"/>
                  </a:lnTo>
                  <a:lnTo>
                    <a:pt x="15646" y="170804"/>
                  </a:lnTo>
                  <a:lnTo>
                    <a:pt x="20159" y="180596"/>
                  </a:lnTo>
                  <a:lnTo>
                    <a:pt x="25150" y="190610"/>
                  </a:lnTo>
                  <a:lnTo>
                    <a:pt x="30189" y="200784"/>
                  </a:lnTo>
                  <a:lnTo>
                    <a:pt x="34999" y="210992"/>
                  </a:lnTo>
                  <a:lnTo>
                    <a:pt x="38728" y="218440"/>
                  </a:lnTo>
                  <a:lnTo>
                    <a:pt x="40345" y="219678"/>
                  </a:lnTo>
                  <a:lnTo>
                    <a:pt x="40112" y="215768"/>
                  </a:lnTo>
                  <a:lnTo>
                    <a:pt x="38635" y="208528"/>
                  </a:lnTo>
                  <a:lnTo>
                    <a:pt x="36387" y="199476"/>
                  </a:lnTo>
                  <a:lnTo>
                    <a:pt x="33673" y="189534"/>
                  </a:lnTo>
                  <a:lnTo>
                    <a:pt x="30837" y="179025"/>
                  </a:lnTo>
                  <a:lnTo>
                    <a:pt x="28297" y="167875"/>
                  </a:lnTo>
                  <a:lnTo>
                    <a:pt x="26248" y="156061"/>
                  </a:lnTo>
                  <a:lnTo>
                    <a:pt x="24700" y="143660"/>
                  </a:lnTo>
                  <a:lnTo>
                    <a:pt x="23575" y="130792"/>
                  </a:lnTo>
                  <a:lnTo>
                    <a:pt x="22789" y="117577"/>
                  </a:lnTo>
                  <a:lnTo>
                    <a:pt x="22582" y="104276"/>
                  </a:lnTo>
                  <a:lnTo>
                    <a:pt x="23499" y="91273"/>
                  </a:lnTo>
                  <a:lnTo>
                    <a:pt x="25748" y="78755"/>
                  </a:lnTo>
                  <a:lnTo>
                    <a:pt x="29223" y="66892"/>
                  </a:lnTo>
                  <a:lnTo>
                    <a:pt x="33698" y="55918"/>
                  </a:lnTo>
                  <a:lnTo>
                    <a:pt x="38936" y="45874"/>
                  </a:lnTo>
                  <a:lnTo>
                    <a:pt x="44892" y="36806"/>
                  </a:lnTo>
                  <a:lnTo>
                    <a:pt x="51714" y="28853"/>
                  </a:lnTo>
                  <a:lnTo>
                    <a:pt x="59416" y="21987"/>
                  </a:lnTo>
                  <a:lnTo>
                    <a:pt x="68045" y="16205"/>
                  </a:lnTo>
                  <a:lnTo>
                    <a:pt x="77747" y="11611"/>
                  </a:lnTo>
                  <a:lnTo>
                    <a:pt x="88486" y="8149"/>
                  </a:lnTo>
                  <a:lnTo>
                    <a:pt x="99685" y="5631"/>
                  </a:lnTo>
                  <a:lnTo>
                    <a:pt x="111526" y="3576"/>
                  </a:lnTo>
                  <a:lnTo>
                    <a:pt x="126166" y="18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09713" y="2781838"/>
              <a:ext cx="231628" cy="194549"/>
            </a:xfrm>
            <a:custGeom>
              <a:avLst/>
              <a:gdLst/>
              <a:ahLst/>
              <a:cxnLst/>
              <a:rect l="0" t="0" r="0" b="0"/>
              <a:pathLst>
                <a:path w="231628" h="194549">
                  <a:moveTo>
                    <a:pt x="0" y="55921"/>
                  </a:moveTo>
                  <a:lnTo>
                    <a:pt x="3001" y="64655"/>
                  </a:lnTo>
                  <a:lnTo>
                    <a:pt x="6423" y="72361"/>
                  </a:lnTo>
                  <a:lnTo>
                    <a:pt x="10629" y="79759"/>
                  </a:lnTo>
                  <a:lnTo>
                    <a:pt x="15874" y="86847"/>
                  </a:lnTo>
                  <a:lnTo>
                    <a:pt x="22652" y="93378"/>
                  </a:lnTo>
                  <a:lnTo>
                    <a:pt x="31089" y="99245"/>
                  </a:lnTo>
                  <a:lnTo>
                    <a:pt x="41002" y="104337"/>
                  </a:lnTo>
                  <a:lnTo>
                    <a:pt x="52093" y="108459"/>
                  </a:lnTo>
                  <a:lnTo>
                    <a:pt x="64065" y="111592"/>
                  </a:lnTo>
                  <a:lnTo>
                    <a:pt x="76507" y="113542"/>
                  </a:lnTo>
                  <a:lnTo>
                    <a:pt x="88925" y="113878"/>
                  </a:lnTo>
                  <a:lnTo>
                    <a:pt x="101041" y="112506"/>
                  </a:lnTo>
                  <a:lnTo>
                    <a:pt x="112462" y="109466"/>
                  </a:lnTo>
                  <a:lnTo>
                    <a:pt x="122607" y="104759"/>
                  </a:lnTo>
                  <a:lnTo>
                    <a:pt x="131272" y="98556"/>
                  </a:lnTo>
                  <a:lnTo>
                    <a:pt x="138260" y="91138"/>
                  </a:lnTo>
                  <a:lnTo>
                    <a:pt x="143214" y="82798"/>
                  </a:lnTo>
                  <a:lnTo>
                    <a:pt x="146134" y="73788"/>
                  </a:lnTo>
                  <a:lnTo>
                    <a:pt x="147148" y="64470"/>
                  </a:lnTo>
                  <a:lnTo>
                    <a:pt x="146325" y="55296"/>
                  </a:lnTo>
                  <a:lnTo>
                    <a:pt x="143887" y="46497"/>
                  </a:lnTo>
                  <a:lnTo>
                    <a:pt x="140151" y="38116"/>
                  </a:lnTo>
                  <a:lnTo>
                    <a:pt x="135436" y="30099"/>
                  </a:lnTo>
                  <a:lnTo>
                    <a:pt x="130000" y="22381"/>
                  </a:lnTo>
                  <a:lnTo>
                    <a:pt x="123726" y="15213"/>
                  </a:lnTo>
                  <a:lnTo>
                    <a:pt x="116150" y="9151"/>
                  </a:lnTo>
                  <a:lnTo>
                    <a:pt x="107130" y="4415"/>
                  </a:lnTo>
                  <a:lnTo>
                    <a:pt x="96970" y="1236"/>
                  </a:lnTo>
                  <a:lnTo>
                    <a:pt x="86232" y="0"/>
                  </a:lnTo>
                  <a:lnTo>
                    <a:pt x="75311" y="733"/>
                  </a:lnTo>
                  <a:lnTo>
                    <a:pt x="64555" y="3326"/>
                  </a:lnTo>
                  <a:lnTo>
                    <a:pt x="54340" y="7726"/>
                  </a:lnTo>
                  <a:lnTo>
                    <a:pt x="44816" y="13728"/>
                  </a:lnTo>
                  <a:lnTo>
                    <a:pt x="36271" y="21349"/>
                  </a:lnTo>
                  <a:lnTo>
                    <a:pt x="29201" y="30890"/>
                  </a:lnTo>
                  <a:lnTo>
                    <a:pt x="23747" y="42346"/>
                  </a:lnTo>
                  <a:lnTo>
                    <a:pt x="19896" y="55445"/>
                  </a:lnTo>
                  <a:lnTo>
                    <a:pt x="17670" y="69832"/>
                  </a:lnTo>
                  <a:lnTo>
                    <a:pt x="16911" y="85167"/>
                  </a:lnTo>
                  <a:lnTo>
                    <a:pt x="17348" y="100852"/>
                  </a:lnTo>
                  <a:lnTo>
                    <a:pt x="18695" y="116068"/>
                  </a:lnTo>
                  <a:lnTo>
                    <a:pt x="20716" y="130399"/>
                  </a:lnTo>
                  <a:lnTo>
                    <a:pt x="23545" y="143477"/>
                  </a:lnTo>
                  <a:lnTo>
                    <a:pt x="27654" y="154816"/>
                  </a:lnTo>
                  <a:lnTo>
                    <a:pt x="33198" y="164331"/>
                  </a:lnTo>
                  <a:lnTo>
                    <a:pt x="40040" y="172248"/>
                  </a:lnTo>
                  <a:lnTo>
                    <a:pt x="47929" y="178898"/>
                  </a:lnTo>
                  <a:lnTo>
                    <a:pt x="56608" y="184592"/>
                  </a:lnTo>
                  <a:lnTo>
                    <a:pt x="65858" y="189268"/>
                  </a:lnTo>
                  <a:lnTo>
                    <a:pt x="75512" y="192513"/>
                  </a:lnTo>
                  <a:lnTo>
                    <a:pt x="85447" y="194217"/>
                  </a:lnTo>
                  <a:lnTo>
                    <a:pt x="95574" y="194548"/>
                  </a:lnTo>
                  <a:lnTo>
                    <a:pt x="105833" y="193783"/>
                  </a:lnTo>
                  <a:lnTo>
                    <a:pt x="116185" y="192189"/>
                  </a:lnTo>
                  <a:lnTo>
                    <a:pt x="126764" y="189832"/>
                  </a:lnTo>
                  <a:lnTo>
                    <a:pt x="137860" y="186580"/>
                  </a:lnTo>
                  <a:lnTo>
                    <a:pt x="149583" y="182437"/>
                  </a:lnTo>
                  <a:lnTo>
                    <a:pt x="161727" y="177690"/>
                  </a:lnTo>
                  <a:lnTo>
                    <a:pt x="173880" y="172812"/>
                  </a:lnTo>
                  <a:lnTo>
                    <a:pt x="185781" y="168091"/>
                  </a:lnTo>
                  <a:lnTo>
                    <a:pt x="196912" y="163773"/>
                  </a:lnTo>
                  <a:lnTo>
                    <a:pt x="207506" y="159718"/>
                  </a:lnTo>
                  <a:lnTo>
                    <a:pt x="218491" y="155574"/>
                  </a:lnTo>
                  <a:lnTo>
                    <a:pt x="231627" y="150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39892" y="2720597"/>
              <a:ext cx="217345" cy="279286"/>
            </a:xfrm>
            <a:custGeom>
              <a:avLst/>
              <a:gdLst/>
              <a:ahLst/>
              <a:cxnLst/>
              <a:rect l="0" t="0" r="0" b="0"/>
              <a:pathLst>
                <a:path w="217345" h="279286">
                  <a:moveTo>
                    <a:pt x="164702" y="43462"/>
                  </a:moveTo>
                  <a:lnTo>
                    <a:pt x="158834" y="37595"/>
                  </a:lnTo>
                  <a:lnTo>
                    <a:pt x="153270" y="32030"/>
                  </a:lnTo>
                  <a:lnTo>
                    <a:pt x="147466" y="26236"/>
                  </a:lnTo>
                  <a:lnTo>
                    <a:pt x="141213" y="20328"/>
                  </a:lnTo>
                  <a:lnTo>
                    <a:pt x="134234" y="14646"/>
                  </a:lnTo>
                  <a:lnTo>
                    <a:pt x="126449" y="9380"/>
                  </a:lnTo>
                  <a:lnTo>
                    <a:pt x="117774" y="4875"/>
                  </a:lnTo>
                  <a:lnTo>
                    <a:pt x="108047" y="1686"/>
                  </a:lnTo>
                  <a:lnTo>
                    <a:pt x="97294" y="0"/>
                  </a:lnTo>
                  <a:lnTo>
                    <a:pt x="86159" y="6"/>
                  </a:lnTo>
                  <a:lnTo>
                    <a:pt x="75758" y="2055"/>
                  </a:lnTo>
                  <a:lnTo>
                    <a:pt x="66654" y="6134"/>
                  </a:lnTo>
                  <a:lnTo>
                    <a:pt x="58730" y="11786"/>
                  </a:lnTo>
                  <a:lnTo>
                    <a:pt x="51486" y="18327"/>
                  </a:lnTo>
                  <a:lnTo>
                    <a:pt x="44542" y="25285"/>
                  </a:lnTo>
                  <a:lnTo>
                    <a:pt x="37859" y="32732"/>
                  </a:lnTo>
                  <a:lnTo>
                    <a:pt x="31656" y="41169"/>
                  </a:lnTo>
                  <a:lnTo>
                    <a:pt x="26032" y="50803"/>
                  </a:lnTo>
                  <a:lnTo>
                    <a:pt x="20947" y="61392"/>
                  </a:lnTo>
                  <a:lnTo>
                    <a:pt x="16304" y="72424"/>
                  </a:lnTo>
                  <a:lnTo>
                    <a:pt x="12003" y="83557"/>
                  </a:lnTo>
                  <a:lnTo>
                    <a:pt x="8114" y="94795"/>
                  </a:lnTo>
                  <a:lnTo>
                    <a:pt x="4875" y="106399"/>
                  </a:lnTo>
                  <a:lnTo>
                    <a:pt x="2367" y="118496"/>
                  </a:lnTo>
                  <a:lnTo>
                    <a:pt x="682" y="130907"/>
                  </a:lnTo>
                  <a:lnTo>
                    <a:pt x="0" y="143246"/>
                  </a:lnTo>
                  <a:lnTo>
                    <a:pt x="322" y="155289"/>
                  </a:lnTo>
                  <a:lnTo>
                    <a:pt x="1503" y="166987"/>
                  </a:lnTo>
                  <a:lnTo>
                    <a:pt x="3360" y="178376"/>
                  </a:lnTo>
                  <a:lnTo>
                    <a:pt x="5721" y="189518"/>
                  </a:lnTo>
                  <a:lnTo>
                    <a:pt x="8610" y="200475"/>
                  </a:lnTo>
                  <a:lnTo>
                    <a:pt x="12227" y="211299"/>
                  </a:lnTo>
                  <a:lnTo>
                    <a:pt x="16628" y="222024"/>
                  </a:lnTo>
                  <a:lnTo>
                    <a:pt x="21888" y="232517"/>
                  </a:lnTo>
                  <a:lnTo>
                    <a:pt x="28176" y="242489"/>
                  </a:lnTo>
                  <a:lnTo>
                    <a:pt x="35492" y="251818"/>
                  </a:lnTo>
                  <a:lnTo>
                    <a:pt x="44016" y="260217"/>
                  </a:lnTo>
                  <a:lnTo>
                    <a:pt x="54174" y="267180"/>
                  </a:lnTo>
                  <a:lnTo>
                    <a:pt x="66042" y="272560"/>
                  </a:lnTo>
                  <a:lnTo>
                    <a:pt x="79249" y="276359"/>
                  </a:lnTo>
                  <a:lnTo>
                    <a:pt x="93176" y="278550"/>
                  </a:lnTo>
                  <a:lnTo>
                    <a:pt x="107389" y="279285"/>
                  </a:lnTo>
                  <a:lnTo>
                    <a:pt x="121507" y="278832"/>
                  </a:lnTo>
                  <a:lnTo>
                    <a:pt x="135132" y="277473"/>
                  </a:lnTo>
                  <a:lnTo>
                    <a:pt x="148102" y="275449"/>
                  </a:lnTo>
                  <a:lnTo>
                    <a:pt x="160285" y="272788"/>
                  </a:lnTo>
                  <a:lnTo>
                    <a:pt x="171482" y="269325"/>
                  </a:lnTo>
                  <a:lnTo>
                    <a:pt x="181675" y="265041"/>
                  </a:lnTo>
                  <a:lnTo>
                    <a:pt x="190703" y="260348"/>
                  </a:lnTo>
                  <a:lnTo>
                    <a:pt x="199061" y="255544"/>
                  </a:lnTo>
                  <a:lnTo>
                    <a:pt x="207485" y="250207"/>
                  </a:lnTo>
                  <a:lnTo>
                    <a:pt x="217344" y="243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01689" y="2802089"/>
              <a:ext cx="250346" cy="192863"/>
            </a:xfrm>
            <a:custGeom>
              <a:avLst/>
              <a:gdLst/>
              <a:ahLst/>
              <a:cxnLst/>
              <a:rect l="0" t="0" r="0" b="0"/>
              <a:pathLst>
                <a:path w="250346" h="192863">
                  <a:moveTo>
                    <a:pt x="113475" y="77784"/>
                  </a:moveTo>
                  <a:lnTo>
                    <a:pt x="113408" y="66115"/>
                  </a:lnTo>
                  <a:lnTo>
                    <a:pt x="112768" y="55627"/>
                  </a:lnTo>
                  <a:lnTo>
                    <a:pt x="111462" y="45330"/>
                  </a:lnTo>
                  <a:lnTo>
                    <a:pt x="109256" y="35201"/>
                  </a:lnTo>
                  <a:lnTo>
                    <a:pt x="105643" y="25506"/>
                  </a:lnTo>
                  <a:lnTo>
                    <a:pt x="100470" y="16387"/>
                  </a:lnTo>
                  <a:lnTo>
                    <a:pt x="93896" y="8476"/>
                  </a:lnTo>
                  <a:lnTo>
                    <a:pt x="86196" y="2908"/>
                  </a:lnTo>
                  <a:lnTo>
                    <a:pt x="77648" y="102"/>
                  </a:lnTo>
                  <a:lnTo>
                    <a:pt x="68488" y="0"/>
                  </a:lnTo>
                  <a:lnTo>
                    <a:pt x="58894" y="2433"/>
                  </a:lnTo>
                  <a:lnTo>
                    <a:pt x="49010" y="7031"/>
                  </a:lnTo>
                  <a:lnTo>
                    <a:pt x="39256" y="13335"/>
                  </a:lnTo>
                  <a:lnTo>
                    <a:pt x="30313" y="20912"/>
                  </a:lnTo>
                  <a:lnTo>
                    <a:pt x="22489" y="29411"/>
                  </a:lnTo>
                  <a:lnTo>
                    <a:pt x="15914" y="38722"/>
                  </a:lnTo>
                  <a:lnTo>
                    <a:pt x="10714" y="48956"/>
                  </a:lnTo>
                  <a:lnTo>
                    <a:pt x="6809" y="60106"/>
                  </a:lnTo>
                  <a:lnTo>
                    <a:pt x="3982" y="72205"/>
                  </a:lnTo>
                  <a:lnTo>
                    <a:pt x="1984" y="85391"/>
                  </a:lnTo>
                  <a:lnTo>
                    <a:pt x="607" y="99627"/>
                  </a:lnTo>
                  <a:lnTo>
                    <a:pt x="0" y="114425"/>
                  </a:lnTo>
                  <a:lnTo>
                    <a:pt x="649" y="128972"/>
                  </a:lnTo>
                  <a:lnTo>
                    <a:pt x="2721" y="142817"/>
                  </a:lnTo>
                  <a:lnTo>
                    <a:pt x="6249" y="155552"/>
                  </a:lnTo>
                  <a:lnTo>
                    <a:pt x="11292" y="166654"/>
                  </a:lnTo>
                  <a:lnTo>
                    <a:pt x="17723" y="175997"/>
                  </a:lnTo>
                  <a:lnTo>
                    <a:pt x="25296" y="183457"/>
                  </a:lnTo>
                  <a:lnTo>
                    <a:pt x="33742" y="188735"/>
                  </a:lnTo>
                  <a:lnTo>
                    <a:pt x="42822" y="191872"/>
                  </a:lnTo>
                  <a:lnTo>
                    <a:pt x="52187" y="192862"/>
                  </a:lnTo>
                  <a:lnTo>
                    <a:pt x="61394" y="191492"/>
                  </a:lnTo>
                  <a:lnTo>
                    <a:pt x="70209" y="187868"/>
                  </a:lnTo>
                  <a:lnTo>
                    <a:pt x="78432" y="182352"/>
                  </a:lnTo>
                  <a:lnTo>
                    <a:pt x="85809" y="175371"/>
                  </a:lnTo>
                  <a:lnTo>
                    <a:pt x="92285" y="167300"/>
                  </a:lnTo>
                  <a:lnTo>
                    <a:pt x="97804" y="158121"/>
                  </a:lnTo>
                  <a:lnTo>
                    <a:pt x="102222" y="147450"/>
                  </a:lnTo>
                  <a:lnTo>
                    <a:pt x="105565" y="135202"/>
                  </a:lnTo>
                  <a:lnTo>
                    <a:pt x="107999" y="121723"/>
                  </a:lnTo>
                  <a:lnTo>
                    <a:pt x="109724" y="107604"/>
                  </a:lnTo>
                  <a:lnTo>
                    <a:pt x="110938" y="93284"/>
                  </a:lnTo>
                  <a:lnTo>
                    <a:pt x="112251" y="80073"/>
                  </a:lnTo>
                  <a:lnTo>
                    <a:pt x="114602" y="71437"/>
                  </a:lnTo>
                  <a:lnTo>
                    <a:pt x="117879" y="69284"/>
                  </a:lnTo>
                  <a:lnTo>
                    <a:pt x="121308" y="71730"/>
                  </a:lnTo>
                  <a:lnTo>
                    <a:pt x="124861" y="77068"/>
                  </a:lnTo>
                  <a:lnTo>
                    <a:pt x="128870" y="84232"/>
                  </a:lnTo>
                  <a:lnTo>
                    <a:pt x="133496" y="92566"/>
                  </a:lnTo>
                  <a:lnTo>
                    <a:pt x="138720" y="101654"/>
                  </a:lnTo>
                  <a:lnTo>
                    <a:pt x="144441" y="111234"/>
                  </a:lnTo>
                  <a:lnTo>
                    <a:pt x="150550" y="121126"/>
                  </a:lnTo>
                  <a:lnTo>
                    <a:pt x="157107" y="130893"/>
                  </a:lnTo>
                  <a:lnTo>
                    <a:pt x="164339" y="139850"/>
                  </a:lnTo>
                  <a:lnTo>
                    <a:pt x="172316" y="147680"/>
                  </a:lnTo>
                  <a:lnTo>
                    <a:pt x="180960" y="154090"/>
                  </a:lnTo>
                  <a:lnTo>
                    <a:pt x="190140" y="158648"/>
                  </a:lnTo>
                  <a:lnTo>
                    <a:pt x="199715" y="161309"/>
                  </a:lnTo>
                  <a:lnTo>
                    <a:pt x="209310" y="162484"/>
                  </a:lnTo>
                  <a:lnTo>
                    <a:pt x="219369" y="162967"/>
                  </a:lnTo>
                  <a:lnTo>
                    <a:pt x="231890" y="162804"/>
                  </a:lnTo>
                  <a:lnTo>
                    <a:pt x="250345" y="162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30977" y="2800651"/>
              <a:ext cx="157929" cy="195036"/>
            </a:xfrm>
            <a:custGeom>
              <a:avLst/>
              <a:gdLst/>
              <a:ahLst/>
              <a:cxnLst/>
              <a:rect l="0" t="0" r="0" b="0"/>
              <a:pathLst>
                <a:path w="157929" h="195036">
                  <a:moveTo>
                    <a:pt x="0" y="37108"/>
                  </a:moveTo>
                  <a:lnTo>
                    <a:pt x="67" y="48776"/>
                  </a:lnTo>
                  <a:lnTo>
                    <a:pt x="708" y="59265"/>
                  </a:lnTo>
                  <a:lnTo>
                    <a:pt x="2004" y="69571"/>
                  </a:lnTo>
                  <a:lnTo>
                    <a:pt x="3864" y="80045"/>
                  </a:lnTo>
                  <a:lnTo>
                    <a:pt x="6180" y="91037"/>
                  </a:lnTo>
                  <a:lnTo>
                    <a:pt x="8842" y="102680"/>
                  </a:lnTo>
                  <a:lnTo>
                    <a:pt x="11593" y="114934"/>
                  </a:lnTo>
                  <a:lnTo>
                    <a:pt x="14052" y="127688"/>
                  </a:lnTo>
                  <a:lnTo>
                    <a:pt x="16038" y="140720"/>
                  </a:lnTo>
                  <a:lnTo>
                    <a:pt x="17661" y="150274"/>
                  </a:lnTo>
                  <a:lnTo>
                    <a:pt x="18982" y="151808"/>
                  </a:lnTo>
                  <a:lnTo>
                    <a:pt x="19850" y="146792"/>
                  </a:lnTo>
                  <a:lnTo>
                    <a:pt x="20360" y="137393"/>
                  </a:lnTo>
                  <a:lnTo>
                    <a:pt x="20650" y="125154"/>
                  </a:lnTo>
                  <a:lnTo>
                    <a:pt x="20820" y="111089"/>
                  </a:lnTo>
                  <a:lnTo>
                    <a:pt x="21088" y="96169"/>
                  </a:lnTo>
                  <a:lnTo>
                    <a:pt x="21793" y="81423"/>
                  </a:lnTo>
                  <a:lnTo>
                    <a:pt x="23079" y="67376"/>
                  </a:lnTo>
                  <a:lnTo>
                    <a:pt x="24926" y="54139"/>
                  </a:lnTo>
                  <a:lnTo>
                    <a:pt x="27235" y="41622"/>
                  </a:lnTo>
                  <a:lnTo>
                    <a:pt x="29913" y="29695"/>
                  </a:lnTo>
                  <a:lnTo>
                    <a:pt x="33355" y="18869"/>
                  </a:lnTo>
                  <a:lnTo>
                    <a:pt x="38408" y="10252"/>
                  </a:lnTo>
                  <a:lnTo>
                    <a:pt x="45395" y="4276"/>
                  </a:lnTo>
                  <a:lnTo>
                    <a:pt x="53850" y="907"/>
                  </a:lnTo>
                  <a:lnTo>
                    <a:pt x="62828" y="0"/>
                  </a:lnTo>
                  <a:lnTo>
                    <a:pt x="71715" y="1210"/>
                  </a:lnTo>
                  <a:lnTo>
                    <a:pt x="80273" y="4257"/>
                  </a:lnTo>
                  <a:lnTo>
                    <a:pt x="88465" y="9027"/>
                  </a:lnTo>
                  <a:lnTo>
                    <a:pt x="96335" y="15301"/>
                  </a:lnTo>
                  <a:lnTo>
                    <a:pt x="103788" y="22780"/>
                  </a:lnTo>
                  <a:lnTo>
                    <a:pt x="110582" y="31170"/>
                  </a:lnTo>
                  <a:lnTo>
                    <a:pt x="116638" y="40224"/>
                  </a:lnTo>
                  <a:lnTo>
                    <a:pt x="122029" y="49913"/>
                  </a:lnTo>
                  <a:lnTo>
                    <a:pt x="126886" y="60403"/>
                  </a:lnTo>
                  <a:lnTo>
                    <a:pt x="131335" y="71720"/>
                  </a:lnTo>
                  <a:lnTo>
                    <a:pt x="135323" y="83761"/>
                  </a:lnTo>
                  <a:lnTo>
                    <a:pt x="138630" y="96376"/>
                  </a:lnTo>
                  <a:lnTo>
                    <a:pt x="141194" y="109415"/>
                  </a:lnTo>
                  <a:lnTo>
                    <a:pt x="143255" y="122595"/>
                  </a:lnTo>
                  <a:lnTo>
                    <a:pt x="145254" y="135516"/>
                  </a:lnTo>
                  <a:lnTo>
                    <a:pt x="147449" y="147970"/>
                  </a:lnTo>
                  <a:lnTo>
                    <a:pt x="149764" y="159489"/>
                  </a:lnTo>
                  <a:lnTo>
                    <a:pt x="152110" y="170394"/>
                  </a:lnTo>
                  <a:lnTo>
                    <a:pt x="154695" y="181640"/>
                  </a:lnTo>
                  <a:lnTo>
                    <a:pt x="157928" y="195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94231" y="2606132"/>
              <a:ext cx="211500" cy="372712"/>
            </a:xfrm>
            <a:custGeom>
              <a:avLst/>
              <a:gdLst/>
              <a:ahLst/>
              <a:cxnLst/>
              <a:rect l="0" t="0" r="0" b="0"/>
              <a:pathLst>
                <a:path w="211500" h="372712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7" y="67798"/>
                  </a:lnTo>
                  <a:lnTo>
                    <a:pt x="13558" y="80354"/>
                  </a:lnTo>
                  <a:lnTo>
                    <a:pt x="16138" y="93446"/>
                  </a:lnTo>
                  <a:lnTo>
                    <a:pt x="18987" y="107402"/>
                  </a:lnTo>
                  <a:lnTo>
                    <a:pt x="22037" y="122402"/>
                  </a:lnTo>
                  <a:lnTo>
                    <a:pt x="25229" y="138620"/>
                  </a:lnTo>
                  <a:lnTo>
                    <a:pt x="28522" y="156018"/>
                  </a:lnTo>
                  <a:lnTo>
                    <a:pt x="31886" y="174245"/>
                  </a:lnTo>
                  <a:lnTo>
                    <a:pt x="35296" y="192772"/>
                  </a:lnTo>
                  <a:lnTo>
                    <a:pt x="38735" y="211263"/>
                  </a:lnTo>
                  <a:lnTo>
                    <a:pt x="42027" y="229422"/>
                  </a:lnTo>
                  <a:lnTo>
                    <a:pt x="44858" y="246921"/>
                  </a:lnTo>
                  <a:lnTo>
                    <a:pt x="47099" y="263649"/>
                  </a:lnTo>
                  <a:lnTo>
                    <a:pt x="48943" y="279510"/>
                  </a:lnTo>
                  <a:lnTo>
                    <a:pt x="50795" y="294329"/>
                  </a:lnTo>
                  <a:lnTo>
                    <a:pt x="52878" y="308039"/>
                  </a:lnTo>
                  <a:lnTo>
                    <a:pt x="54629" y="318049"/>
                  </a:lnTo>
                  <a:lnTo>
                    <a:pt x="55607" y="320802"/>
                  </a:lnTo>
                  <a:lnTo>
                    <a:pt x="56597" y="317041"/>
                  </a:lnTo>
                  <a:lnTo>
                    <a:pt x="58015" y="308796"/>
                  </a:lnTo>
                  <a:lnTo>
                    <a:pt x="59928" y="297912"/>
                  </a:lnTo>
                  <a:lnTo>
                    <a:pt x="62279" y="285592"/>
                  </a:lnTo>
                  <a:lnTo>
                    <a:pt x="65138" y="272835"/>
                  </a:lnTo>
                  <a:lnTo>
                    <a:pt x="68722" y="260615"/>
                  </a:lnTo>
                  <a:lnTo>
                    <a:pt x="73095" y="249384"/>
                  </a:lnTo>
                  <a:lnTo>
                    <a:pt x="78335" y="239342"/>
                  </a:lnTo>
                  <a:lnTo>
                    <a:pt x="84607" y="230648"/>
                  </a:lnTo>
                  <a:lnTo>
                    <a:pt x="91904" y="223246"/>
                  </a:lnTo>
                  <a:lnTo>
                    <a:pt x="100075" y="217254"/>
                  </a:lnTo>
                  <a:lnTo>
                    <a:pt x="108930" y="213043"/>
                  </a:lnTo>
                  <a:lnTo>
                    <a:pt x="118293" y="210655"/>
                  </a:lnTo>
                  <a:lnTo>
                    <a:pt x="128019" y="210016"/>
                  </a:lnTo>
                  <a:lnTo>
                    <a:pt x="138001" y="211098"/>
                  </a:lnTo>
                  <a:lnTo>
                    <a:pt x="148154" y="213719"/>
                  </a:lnTo>
                  <a:lnTo>
                    <a:pt x="158259" y="217748"/>
                  </a:lnTo>
                  <a:lnTo>
                    <a:pt x="167971" y="223193"/>
                  </a:lnTo>
                  <a:lnTo>
                    <a:pt x="177129" y="229927"/>
                  </a:lnTo>
                  <a:lnTo>
                    <a:pt x="185584" y="237719"/>
                  </a:lnTo>
                  <a:lnTo>
                    <a:pt x="193117" y="246318"/>
                  </a:lnTo>
                  <a:lnTo>
                    <a:pt x="199693" y="255509"/>
                  </a:lnTo>
                  <a:lnTo>
                    <a:pt x="205110" y="265121"/>
                  </a:lnTo>
                  <a:lnTo>
                    <a:pt x="208925" y="275025"/>
                  </a:lnTo>
                  <a:lnTo>
                    <a:pt x="211042" y="285132"/>
                  </a:lnTo>
                  <a:lnTo>
                    <a:pt x="211499" y="295375"/>
                  </a:lnTo>
                  <a:lnTo>
                    <a:pt x="210293" y="305713"/>
                  </a:lnTo>
                  <a:lnTo>
                    <a:pt x="207594" y="316109"/>
                  </a:lnTo>
                  <a:lnTo>
                    <a:pt x="203682" y="326378"/>
                  </a:lnTo>
                  <a:lnTo>
                    <a:pt x="198848" y="336201"/>
                  </a:lnTo>
                  <a:lnTo>
                    <a:pt x="193333" y="345429"/>
                  </a:lnTo>
                  <a:lnTo>
                    <a:pt x="187005" y="353761"/>
                  </a:lnTo>
                  <a:lnTo>
                    <a:pt x="179394" y="360679"/>
                  </a:lnTo>
                  <a:lnTo>
                    <a:pt x="170350" y="366029"/>
                  </a:lnTo>
                  <a:lnTo>
                    <a:pt x="160173" y="369808"/>
                  </a:lnTo>
                  <a:lnTo>
                    <a:pt x="149425" y="371985"/>
                  </a:lnTo>
                  <a:lnTo>
                    <a:pt x="138501" y="372711"/>
                  </a:lnTo>
                  <a:lnTo>
                    <a:pt x="127846" y="372217"/>
                  </a:lnTo>
                  <a:lnTo>
                    <a:pt x="116888" y="370573"/>
                  </a:lnTo>
                  <a:lnTo>
                    <a:pt x="103550" y="366521"/>
                  </a:lnTo>
                  <a:lnTo>
                    <a:pt x="842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25858" y="2801927"/>
              <a:ext cx="189514" cy="173543"/>
            </a:xfrm>
            <a:custGeom>
              <a:avLst/>
              <a:gdLst/>
              <a:ahLst/>
              <a:cxnLst/>
              <a:rect l="0" t="0" r="0" b="0"/>
              <a:pathLst>
                <a:path w="189514" h="173543">
                  <a:moveTo>
                    <a:pt x="0" y="109531"/>
                  </a:moveTo>
                  <a:lnTo>
                    <a:pt x="8802" y="106597"/>
                  </a:lnTo>
                  <a:lnTo>
                    <a:pt x="17148" y="103815"/>
                  </a:lnTo>
                  <a:lnTo>
                    <a:pt x="25852" y="100915"/>
                  </a:lnTo>
                  <a:lnTo>
                    <a:pt x="35145" y="97875"/>
                  </a:lnTo>
                  <a:lnTo>
                    <a:pt x="45288" y="94710"/>
                  </a:lnTo>
                  <a:lnTo>
                    <a:pt x="56329" y="91446"/>
                  </a:lnTo>
                  <a:lnTo>
                    <a:pt x="67996" y="88108"/>
                  </a:lnTo>
                  <a:lnTo>
                    <a:pt x="79818" y="84717"/>
                  </a:lnTo>
                  <a:lnTo>
                    <a:pt x="91507" y="81284"/>
                  </a:lnTo>
                  <a:lnTo>
                    <a:pt x="102964" y="77656"/>
                  </a:lnTo>
                  <a:lnTo>
                    <a:pt x="114190" y="73535"/>
                  </a:lnTo>
                  <a:lnTo>
                    <a:pt x="125204" y="68788"/>
                  </a:lnTo>
                  <a:lnTo>
                    <a:pt x="135396" y="63124"/>
                  </a:lnTo>
                  <a:lnTo>
                    <a:pt x="143577" y="56033"/>
                  </a:lnTo>
                  <a:lnTo>
                    <a:pt x="149252" y="47382"/>
                  </a:lnTo>
                  <a:lnTo>
                    <a:pt x="152248" y="37826"/>
                  </a:lnTo>
                  <a:lnTo>
                    <a:pt x="152371" y="28568"/>
                  </a:lnTo>
                  <a:lnTo>
                    <a:pt x="149817" y="20278"/>
                  </a:lnTo>
                  <a:lnTo>
                    <a:pt x="144883" y="13260"/>
                  </a:lnTo>
                  <a:lnTo>
                    <a:pt x="137776" y="7696"/>
                  </a:lnTo>
                  <a:lnTo>
                    <a:pt x="128818" y="3525"/>
                  </a:lnTo>
                  <a:lnTo>
                    <a:pt x="118402" y="842"/>
                  </a:lnTo>
                  <a:lnTo>
                    <a:pt x="106896" y="0"/>
                  </a:lnTo>
                  <a:lnTo>
                    <a:pt x="94613" y="1025"/>
                  </a:lnTo>
                  <a:lnTo>
                    <a:pt x="82114" y="3829"/>
                  </a:lnTo>
                  <a:lnTo>
                    <a:pt x="70182" y="8376"/>
                  </a:lnTo>
                  <a:lnTo>
                    <a:pt x="59202" y="14471"/>
                  </a:lnTo>
                  <a:lnTo>
                    <a:pt x="49355" y="21817"/>
                  </a:lnTo>
                  <a:lnTo>
                    <a:pt x="40805" y="30109"/>
                  </a:lnTo>
                  <a:lnTo>
                    <a:pt x="33502" y="39095"/>
                  </a:lnTo>
                  <a:lnTo>
                    <a:pt x="27410" y="48737"/>
                  </a:lnTo>
                  <a:lnTo>
                    <a:pt x="22600" y="59194"/>
                  </a:lnTo>
                  <a:lnTo>
                    <a:pt x="18998" y="70485"/>
                  </a:lnTo>
                  <a:lnTo>
                    <a:pt x="16729" y="82338"/>
                  </a:lnTo>
                  <a:lnTo>
                    <a:pt x="16179" y="94295"/>
                  </a:lnTo>
                  <a:lnTo>
                    <a:pt x="17403" y="106073"/>
                  </a:lnTo>
                  <a:lnTo>
                    <a:pt x="20173" y="117423"/>
                  </a:lnTo>
                  <a:lnTo>
                    <a:pt x="24167" y="128045"/>
                  </a:lnTo>
                  <a:lnTo>
                    <a:pt x="29077" y="137850"/>
                  </a:lnTo>
                  <a:lnTo>
                    <a:pt x="34813" y="146756"/>
                  </a:lnTo>
                  <a:lnTo>
                    <a:pt x="41486" y="154599"/>
                  </a:lnTo>
                  <a:lnTo>
                    <a:pt x="49093" y="161388"/>
                  </a:lnTo>
                  <a:lnTo>
                    <a:pt x="57828" y="166947"/>
                  </a:lnTo>
                  <a:lnTo>
                    <a:pt x="68134" y="170860"/>
                  </a:lnTo>
                  <a:lnTo>
                    <a:pt x="80106" y="173042"/>
                  </a:lnTo>
                  <a:lnTo>
                    <a:pt x="93384" y="173542"/>
                  </a:lnTo>
                  <a:lnTo>
                    <a:pt x="107360" y="172366"/>
                  </a:lnTo>
                  <a:lnTo>
                    <a:pt x="121597" y="169691"/>
                  </a:lnTo>
                  <a:lnTo>
                    <a:pt x="135469" y="165918"/>
                  </a:lnTo>
                  <a:lnTo>
                    <a:pt x="149550" y="161104"/>
                  </a:lnTo>
                  <a:lnTo>
                    <a:pt x="166187" y="153712"/>
                  </a:lnTo>
                  <a:lnTo>
                    <a:pt x="189513" y="141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94356" y="2784834"/>
              <a:ext cx="294799" cy="178519"/>
            </a:xfrm>
            <a:custGeom>
              <a:avLst/>
              <a:gdLst/>
              <a:ahLst/>
              <a:cxnLst/>
              <a:rect l="0" t="0" r="0" b="0"/>
              <a:pathLst>
                <a:path w="294799" h="178519">
                  <a:moveTo>
                    <a:pt x="0" y="73982"/>
                  </a:moveTo>
                  <a:lnTo>
                    <a:pt x="2934" y="85650"/>
                  </a:lnTo>
                  <a:lnTo>
                    <a:pt x="5716" y="96138"/>
                  </a:lnTo>
                  <a:lnTo>
                    <a:pt x="8616" y="106440"/>
                  </a:lnTo>
                  <a:lnTo>
                    <a:pt x="11656" y="116742"/>
                  </a:lnTo>
                  <a:lnTo>
                    <a:pt x="14821" y="127085"/>
                  </a:lnTo>
                  <a:lnTo>
                    <a:pt x="18085" y="137475"/>
                  </a:lnTo>
                  <a:lnTo>
                    <a:pt x="21423" y="147903"/>
                  </a:lnTo>
                  <a:lnTo>
                    <a:pt x="24814" y="158361"/>
                  </a:lnTo>
                  <a:lnTo>
                    <a:pt x="28218" y="168767"/>
                  </a:lnTo>
                  <a:lnTo>
                    <a:pt x="30758" y="176527"/>
                  </a:lnTo>
                  <a:lnTo>
                    <a:pt x="31387" y="178518"/>
                  </a:lnTo>
                  <a:lnTo>
                    <a:pt x="30500" y="175912"/>
                  </a:lnTo>
                  <a:lnTo>
                    <a:pt x="28638" y="170018"/>
                  </a:lnTo>
                  <a:lnTo>
                    <a:pt x="26170" y="161339"/>
                  </a:lnTo>
                  <a:lnTo>
                    <a:pt x="23329" y="150315"/>
                  </a:lnTo>
                  <a:lnTo>
                    <a:pt x="20422" y="137600"/>
                  </a:lnTo>
                  <a:lnTo>
                    <a:pt x="17839" y="123966"/>
                  </a:lnTo>
                  <a:lnTo>
                    <a:pt x="15769" y="109931"/>
                  </a:lnTo>
                  <a:lnTo>
                    <a:pt x="14377" y="95924"/>
                  </a:lnTo>
                  <a:lnTo>
                    <a:pt x="13891" y="82368"/>
                  </a:lnTo>
                  <a:lnTo>
                    <a:pt x="14347" y="69442"/>
                  </a:lnTo>
                  <a:lnTo>
                    <a:pt x="15789" y="57287"/>
                  </a:lnTo>
                  <a:lnTo>
                    <a:pt x="18352" y="46109"/>
                  </a:lnTo>
                  <a:lnTo>
                    <a:pt x="22006" y="35933"/>
                  </a:lnTo>
                  <a:lnTo>
                    <a:pt x="26746" y="27114"/>
                  </a:lnTo>
                  <a:lnTo>
                    <a:pt x="32677" y="20393"/>
                  </a:lnTo>
                  <a:lnTo>
                    <a:pt x="39740" y="15994"/>
                  </a:lnTo>
                  <a:lnTo>
                    <a:pt x="47754" y="14006"/>
                  </a:lnTo>
                  <a:lnTo>
                    <a:pt x="56503" y="14633"/>
                  </a:lnTo>
                  <a:lnTo>
                    <a:pt x="65790" y="17723"/>
                  </a:lnTo>
                  <a:lnTo>
                    <a:pt x="75295" y="22863"/>
                  </a:lnTo>
                  <a:lnTo>
                    <a:pt x="84596" y="29584"/>
                  </a:lnTo>
                  <a:lnTo>
                    <a:pt x="93479" y="37472"/>
                  </a:lnTo>
                  <a:lnTo>
                    <a:pt x="101918" y="46358"/>
                  </a:lnTo>
                  <a:lnTo>
                    <a:pt x="109972" y="56298"/>
                  </a:lnTo>
                  <a:lnTo>
                    <a:pt x="117729" y="67198"/>
                  </a:lnTo>
                  <a:lnTo>
                    <a:pt x="125367" y="77287"/>
                  </a:lnTo>
                  <a:lnTo>
                    <a:pt x="132296" y="83306"/>
                  </a:lnTo>
                  <a:lnTo>
                    <a:pt x="137580" y="83898"/>
                  </a:lnTo>
                  <a:lnTo>
                    <a:pt x="141668" y="79562"/>
                  </a:lnTo>
                  <a:lnTo>
                    <a:pt x="145181" y="71361"/>
                  </a:lnTo>
                  <a:lnTo>
                    <a:pt x="148651" y="60640"/>
                  </a:lnTo>
                  <a:lnTo>
                    <a:pt x="152559" y="48835"/>
                  </a:lnTo>
                  <a:lnTo>
                    <a:pt x="157109" y="36832"/>
                  </a:lnTo>
                  <a:lnTo>
                    <a:pt x="162615" y="25500"/>
                  </a:lnTo>
                  <a:lnTo>
                    <a:pt x="169588" y="15870"/>
                  </a:lnTo>
                  <a:lnTo>
                    <a:pt x="178162" y="8330"/>
                  </a:lnTo>
                  <a:lnTo>
                    <a:pt x="188002" y="3063"/>
                  </a:lnTo>
                  <a:lnTo>
                    <a:pt x="198516" y="326"/>
                  </a:lnTo>
                  <a:lnTo>
                    <a:pt x="209283" y="0"/>
                  </a:lnTo>
                  <a:lnTo>
                    <a:pt x="219933" y="1691"/>
                  </a:lnTo>
                  <a:lnTo>
                    <a:pt x="230077" y="4942"/>
                  </a:lnTo>
                  <a:lnTo>
                    <a:pt x="239557" y="9346"/>
                  </a:lnTo>
                  <a:lnTo>
                    <a:pt x="248242" y="14739"/>
                  </a:lnTo>
                  <a:lnTo>
                    <a:pt x="255938" y="21181"/>
                  </a:lnTo>
                  <a:lnTo>
                    <a:pt x="262636" y="28629"/>
                  </a:lnTo>
                  <a:lnTo>
                    <a:pt x="268475" y="37087"/>
                  </a:lnTo>
                  <a:lnTo>
                    <a:pt x="273639" y="46674"/>
                  </a:lnTo>
                  <a:lnTo>
                    <a:pt x="278295" y="57351"/>
                  </a:lnTo>
                  <a:lnTo>
                    <a:pt x="282252" y="68945"/>
                  </a:lnTo>
                  <a:lnTo>
                    <a:pt x="285007" y="81251"/>
                  </a:lnTo>
                  <a:lnTo>
                    <a:pt x="286387" y="94071"/>
                  </a:lnTo>
                  <a:lnTo>
                    <a:pt x="286863" y="106839"/>
                  </a:lnTo>
                  <a:lnTo>
                    <a:pt x="287530" y="119985"/>
                  </a:lnTo>
                  <a:lnTo>
                    <a:pt x="289563" y="135778"/>
                  </a:lnTo>
                  <a:lnTo>
                    <a:pt x="294798" y="158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61846" y="2787014"/>
              <a:ext cx="160221" cy="154386"/>
            </a:xfrm>
            <a:custGeom>
              <a:avLst/>
              <a:gdLst/>
              <a:ahLst/>
              <a:cxnLst/>
              <a:rect l="0" t="0" r="0" b="0"/>
              <a:pathLst>
                <a:path w="160221" h="154386">
                  <a:moveTo>
                    <a:pt x="85235" y="19159"/>
                  </a:moveTo>
                  <a:lnTo>
                    <a:pt x="79233" y="10626"/>
                  </a:lnTo>
                  <a:lnTo>
                    <a:pt x="72389" y="4840"/>
                  </a:lnTo>
                  <a:lnTo>
                    <a:pt x="64006" y="1336"/>
                  </a:lnTo>
                  <a:lnTo>
                    <a:pt x="54552" y="0"/>
                  </a:lnTo>
                  <a:lnTo>
                    <a:pt x="44884" y="1068"/>
                  </a:lnTo>
                  <a:lnTo>
                    <a:pt x="35535" y="4453"/>
                  </a:lnTo>
                  <a:lnTo>
                    <a:pt x="26835" y="9957"/>
                  </a:lnTo>
                  <a:lnTo>
                    <a:pt x="19080" y="17453"/>
                  </a:lnTo>
                  <a:lnTo>
                    <a:pt x="12326" y="26669"/>
                  </a:lnTo>
                  <a:lnTo>
                    <a:pt x="6777" y="37090"/>
                  </a:lnTo>
                  <a:lnTo>
                    <a:pt x="2865" y="48067"/>
                  </a:lnTo>
                  <a:lnTo>
                    <a:pt x="676" y="59185"/>
                  </a:lnTo>
                  <a:lnTo>
                    <a:pt x="0" y="70259"/>
                  </a:lnTo>
                  <a:lnTo>
                    <a:pt x="525" y="81227"/>
                  </a:lnTo>
                  <a:lnTo>
                    <a:pt x="1958" y="92081"/>
                  </a:lnTo>
                  <a:lnTo>
                    <a:pt x="4376" y="102677"/>
                  </a:lnTo>
                  <a:lnTo>
                    <a:pt x="8199" y="112726"/>
                  </a:lnTo>
                  <a:lnTo>
                    <a:pt x="13550" y="122113"/>
                  </a:lnTo>
                  <a:lnTo>
                    <a:pt x="20261" y="130724"/>
                  </a:lnTo>
                  <a:lnTo>
                    <a:pt x="28060" y="138362"/>
                  </a:lnTo>
                  <a:lnTo>
                    <a:pt x="36683" y="145005"/>
                  </a:lnTo>
                  <a:lnTo>
                    <a:pt x="46066" y="150296"/>
                  </a:lnTo>
                  <a:lnTo>
                    <a:pt x="56341" y="153495"/>
                  </a:lnTo>
                  <a:lnTo>
                    <a:pt x="67503" y="154385"/>
                  </a:lnTo>
                  <a:lnTo>
                    <a:pt x="79098" y="153202"/>
                  </a:lnTo>
                  <a:lnTo>
                    <a:pt x="90349" y="150358"/>
                  </a:lnTo>
                  <a:lnTo>
                    <a:pt x="100840" y="146263"/>
                  </a:lnTo>
                  <a:lnTo>
                    <a:pt x="110511" y="141262"/>
                  </a:lnTo>
                  <a:lnTo>
                    <a:pt x="119467" y="135623"/>
                  </a:lnTo>
                  <a:lnTo>
                    <a:pt x="127856" y="129536"/>
                  </a:lnTo>
                  <a:lnTo>
                    <a:pt x="135661" y="122977"/>
                  </a:lnTo>
                  <a:lnTo>
                    <a:pt x="142692" y="115736"/>
                  </a:lnTo>
                  <a:lnTo>
                    <a:pt x="148898" y="107749"/>
                  </a:lnTo>
                  <a:lnTo>
                    <a:pt x="154051" y="99097"/>
                  </a:lnTo>
                  <a:lnTo>
                    <a:pt x="157682" y="89909"/>
                  </a:lnTo>
                  <a:lnTo>
                    <a:pt x="159677" y="80320"/>
                  </a:lnTo>
                  <a:lnTo>
                    <a:pt x="160220" y="70440"/>
                  </a:lnTo>
                  <a:lnTo>
                    <a:pt x="159604" y="60355"/>
                  </a:lnTo>
                  <a:lnTo>
                    <a:pt x="158109" y="50136"/>
                  </a:lnTo>
                  <a:lnTo>
                    <a:pt x="155650" y="40157"/>
                  </a:lnTo>
                  <a:lnTo>
                    <a:pt x="151798" y="31062"/>
                  </a:lnTo>
                  <a:lnTo>
                    <a:pt x="146401" y="23148"/>
                  </a:lnTo>
                  <a:lnTo>
                    <a:pt x="139627" y="16258"/>
                  </a:lnTo>
                  <a:lnTo>
                    <a:pt x="130369" y="11062"/>
                  </a:lnTo>
                  <a:lnTo>
                    <a:pt x="116821" y="8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1309" y="2743002"/>
              <a:ext cx="168457" cy="191012"/>
            </a:xfrm>
            <a:custGeom>
              <a:avLst/>
              <a:gdLst/>
              <a:ahLst/>
              <a:cxnLst/>
              <a:rect l="0" t="0" r="0" b="0"/>
              <a:pathLst>
                <a:path w="168457" h="191012">
                  <a:moveTo>
                    <a:pt x="0" y="94757"/>
                  </a:moveTo>
                  <a:lnTo>
                    <a:pt x="3001" y="103491"/>
                  </a:lnTo>
                  <a:lnTo>
                    <a:pt x="6423" y="111197"/>
                  </a:lnTo>
                  <a:lnTo>
                    <a:pt x="10620" y="118600"/>
                  </a:lnTo>
                  <a:lnTo>
                    <a:pt x="15519" y="125861"/>
                  </a:lnTo>
                  <a:lnTo>
                    <a:pt x="21001" y="133039"/>
                  </a:lnTo>
                  <a:lnTo>
                    <a:pt x="26931" y="140165"/>
                  </a:lnTo>
                  <a:lnTo>
                    <a:pt x="33193" y="147255"/>
                  </a:lnTo>
                  <a:lnTo>
                    <a:pt x="39691" y="154322"/>
                  </a:lnTo>
                  <a:lnTo>
                    <a:pt x="46351" y="161377"/>
                  </a:lnTo>
                  <a:lnTo>
                    <a:pt x="52957" y="168591"/>
                  </a:lnTo>
                  <a:lnTo>
                    <a:pt x="59166" y="176272"/>
                  </a:lnTo>
                  <a:lnTo>
                    <a:pt x="64802" y="184477"/>
                  </a:lnTo>
                  <a:lnTo>
                    <a:pt x="69143" y="190458"/>
                  </a:lnTo>
                  <a:lnTo>
                    <a:pt x="71227" y="191011"/>
                  </a:lnTo>
                  <a:lnTo>
                    <a:pt x="71292" y="187470"/>
                  </a:lnTo>
                  <a:lnTo>
                    <a:pt x="69989" y="181196"/>
                  </a:lnTo>
                  <a:lnTo>
                    <a:pt x="67839" y="172851"/>
                  </a:lnTo>
                  <a:lnTo>
                    <a:pt x="65175" y="162902"/>
                  </a:lnTo>
                  <a:lnTo>
                    <a:pt x="62198" y="151909"/>
                  </a:lnTo>
                  <a:lnTo>
                    <a:pt x="59028" y="140511"/>
                  </a:lnTo>
                  <a:lnTo>
                    <a:pt x="55746" y="129091"/>
                  </a:lnTo>
                  <a:lnTo>
                    <a:pt x="52724" y="117807"/>
                  </a:lnTo>
                  <a:lnTo>
                    <a:pt x="50604" y="106694"/>
                  </a:lnTo>
                  <a:lnTo>
                    <a:pt x="49667" y="95739"/>
                  </a:lnTo>
                  <a:lnTo>
                    <a:pt x="50021" y="85077"/>
                  </a:lnTo>
                  <a:lnTo>
                    <a:pt x="51780" y="74983"/>
                  </a:lnTo>
                  <a:lnTo>
                    <a:pt x="54858" y="65560"/>
                  </a:lnTo>
                  <a:lnTo>
                    <a:pt x="59195" y="56756"/>
                  </a:lnTo>
                  <a:lnTo>
                    <a:pt x="64847" y="48455"/>
                  </a:lnTo>
                  <a:lnTo>
                    <a:pt x="71724" y="40546"/>
                  </a:lnTo>
                  <a:lnTo>
                    <a:pt x="79782" y="33250"/>
                  </a:lnTo>
                  <a:lnTo>
                    <a:pt x="89092" y="27102"/>
                  </a:lnTo>
                  <a:lnTo>
                    <a:pt x="99568" y="22296"/>
                  </a:lnTo>
                  <a:lnTo>
                    <a:pt x="110789" y="18523"/>
                  </a:lnTo>
                  <a:lnTo>
                    <a:pt x="123390" y="14672"/>
                  </a:lnTo>
                  <a:lnTo>
                    <a:pt x="140712" y="928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15706" y="2784126"/>
              <a:ext cx="194630" cy="178901"/>
            </a:xfrm>
            <a:custGeom>
              <a:avLst/>
              <a:gdLst/>
              <a:ahLst/>
              <a:cxnLst/>
              <a:rect l="0" t="0" r="0" b="0"/>
              <a:pathLst>
                <a:path w="194630" h="178901">
                  <a:moveTo>
                    <a:pt x="15645" y="64161"/>
                  </a:moveTo>
                  <a:lnTo>
                    <a:pt x="21579" y="72828"/>
                  </a:lnTo>
                  <a:lnTo>
                    <a:pt x="27784" y="79895"/>
                  </a:lnTo>
                  <a:lnTo>
                    <a:pt x="34880" y="85991"/>
                  </a:lnTo>
                  <a:lnTo>
                    <a:pt x="42820" y="91047"/>
                  </a:lnTo>
                  <a:lnTo>
                    <a:pt x="51466" y="94613"/>
                  </a:lnTo>
                  <a:lnTo>
                    <a:pt x="60661" y="96565"/>
                  </a:lnTo>
                  <a:lnTo>
                    <a:pt x="70260" y="97081"/>
                  </a:lnTo>
                  <a:lnTo>
                    <a:pt x="80150" y="96447"/>
                  </a:lnTo>
                  <a:lnTo>
                    <a:pt x="90234" y="94941"/>
                  </a:lnTo>
                  <a:lnTo>
                    <a:pt x="100122" y="92476"/>
                  </a:lnTo>
                  <a:lnTo>
                    <a:pt x="109155" y="88619"/>
                  </a:lnTo>
                  <a:lnTo>
                    <a:pt x="117034" y="83248"/>
                  </a:lnTo>
                  <a:lnTo>
                    <a:pt x="123476" y="76522"/>
                  </a:lnTo>
                  <a:lnTo>
                    <a:pt x="128055" y="68713"/>
                  </a:lnTo>
                  <a:lnTo>
                    <a:pt x="130720" y="60092"/>
                  </a:lnTo>
                  <a:lnTo>
                    <a:pt x="131561" y="51051"/>
                  </a:lnTo>
                  <a:lnTo>
                    <a:pt x="130621" y="42069"/>
                  </a:lnTo>
                  <a:lnTo>
                    <a:pt x="128100" y="33408"/>
                  </a:lnTo>
                  <a:lnTo>
                    <a:pt x="124139" y="25290"/>
                  </a:lnTo>
                  <a:lnTo>
                    <a:pt x="118740" y="17983"/>
                  </a:lnTo>
                  <a:lnTo>
                    <a:pt x="112037" y="11559"/>
                  </a:lnTo>
                  <a:lnTo>
                    <a:pt x="104267" y="6245"/>
                  </a:lnTo>
                  <a:lnTo>
                    <a:pt x="95681" y="2498"/>
                  </a:lnTo>
                  <a:lnTo>
                    <a:pt x="86504" y="426"/>
                  </a:lnTo>
                  <a:lnTo>
                    <a:pt x="77072" y="0"/>
                  </a:lnTo>
                  <a:lnTo>
                    <a:pt x="67820" y="1227"/>
                  </a:lnTo>
                  <a:lnTo>
                    <a:pt x="58975" y="3944"/>
                  </a:lnTo>
                  <a:lnTo>
                    <a:pt x="50731" y="8038"/>
                  </a:lnTo>
                  <a:lnTo>
                    <a:pt x="43339" y="13526"/>
                  </a:lnTo>
                  <a:lnTo>
                    <a:pt x="36845" y="20289"/>
                  </a:lnTo>
                  <a:lnTo>
                    <a:pt x="30974" y="28100"/>
                  </a:lnTo>
                  <a:lnTo>
                    <a:pt x="25256" y="36713"/>
                  </a:lnTo>
                  <a:lnTo>
                    <a:pt x="19412" y="45917"/>
                  </a:lnTo>
                  <a:lnTo>
                    <a:pt x="13671" y="55707"/>
                  </a:lnTo>
                  <a:lnTo>
                    <a:pt x="8648" y="66264"/>
                  </a:lnTo>
                  <a:lnTo>
                    <a:pt x="4645" y="77621"/>
                  </a:lnTo>
                  <a:lnTo>
                    <a:pt x="1806" y="89520"/>
                  </a:lnTo>
                  <a:lnTo>
                    <a:pt x="275" y="101506"/>
                  </a:lnTo>
                  <a:lnTo>
                    <a:pt x="0" y="113305"/>
                  </a:lnTo>
                  <a:lnTo>
                    <a:pt x="1104" y="124669"/>
                  </a:lnTo>
                  <a:lnTo>
                    <a:pt x="3965" y="135300"/>
                  </a:lnTo>
                  <a:lnTo>
                    <a:pt x="8633" y="145106"/>
                  </a:lnTo>
                  <a:lnTo>
                    <a:pt x="15038" y="153843"/>
                  </a:lnTo>
                  <a:lnTo>
                    <a:pt x="23157" y="161041"/>
                  </a:lnTo>
                  <a:lnTo>
                    <a:pt x="32803" y="166586"/>
                  </a:lnTo>
                  <a:lnTo>
                    <a:pt x="43687" y="170668"/>
                  </a:lnTo>
                  <a:lnTo>
                    <a:pt x="55508" y="173581"/>
                  </a:lnTo>
                  <a:lnTo>
                    <a:pt x="68011" y="175619"/>
                  </a:lnTo>
                  <a:lnTo>
                    <a:pt x="80999" y="177025"/>
                  </a:lnTo>
                  <a:lnTo>
                    <a:pt x="94323" y="177986"/>
                  </a:lnTo>
                  <a:lnTo>
                    <a:pt x="107873" y="178633"/>
                  </a:lnTo>
                  <a:lnTo>
                    <a:pt x="121413" y="178900"/>
                  </a:lnTo>
                  <a:lnTo>
                    <a:pt x="134584" y="178548"/>
                  </a:lnTo>
                  <a:lnTo>
                    <a:pt x="147208" y="177494"/>
                  </a:lnTo>
                  <a:lnTo>
                    <a:pt x="158845" y="175764"/>
                  </a:lnTo>
                  <a:lnTo>
                    <a:pt x="169841" y="173140"/>
                  </a:lnTo>
                  <a:lnTo>
                    <a:pt x="181162" y="168271"/>
                  </a:lnTo>
                  <a:lnTo>
                    <a:pt x="194629" y="158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47919" y="2585075"/>
              <a:ext cx="15143" cy="421141"/>
            </a:xfrm>
            <a:custGeom>
              <a:avLst/>
              <a:gdLst/>
              <a:ahLst/>
              <a:cxnLst/>
              <a:rect l="0" t="0" r="0" b="0"/>
              <a:pathLst>
                <a:path w="15143" h="421141">
                  <a:moveTo>
                    <a:pt x="4613" y="0"/>
                  </a:moveTo>
                  <a:lnTo>
                    <a:pt x="1814" y="8801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7" y="46114"/>
                  </a:lnTo>
                  <a:lnTo>
                    <a:pt x="2143" y="58417"/>
                  </a:lnTo>
                  <a:lnTo>
                    <a:pt x="2826" y="72255"/>
                  </a:lnTo>
                  <a:lnTo>
                    <a:pt x="3353" y="87670"/>
                  </a:lnTo>
                  <a:lnTo>
                    <a:pt x="3739" y="104522"/>
                  </a:lnTo>
                  <a:lnTo>
                    <a:pt x="4014" y="122548"/>
                  </a:lnTo>
                  <a:lnTo>
                    <a:pt x="4206" y="141471"/>
                  </a:lnTo>
                  <a:lnTo>
                    <a:pt x="4337" y="161049"/>
                  </a:lnTo>
                  <a:lnTo>
                    <a:pt x="4427" y="181092"/>
                  </a:lnTo>
                  <a:lnTo>
                    <a:pt x="4488" y="201460"/>
                  </a:lnTo>
                  <a:lnTo>
                    <a:pt x="4529" y="222041"/>
                  </a:lnTo>
                  <a:lnTo>
                    <a:pt x="4557" y="242438"/>
                  </a:lnTo>
                  <a:lnTo>
                    <a:pt x="4575" y="261988"/>
                  </a:lnTo>
                  <a:lnTo>
                    <a:pt x="4587" y="280397"/>
                  </a:lnTo>
                  <a:lnTo>
                    <a:pt x="4596" y="297708"/>
                  </a:lnTo>
                  <a:lnTo>
                    <a:pt x="4602" y="314109"/>
                  </a:lnTo>
                  <a:lnTo>
                    <a:pt x="4610" y="329807"/>
                  </a:lnTo>
                  <a:lnTo>
                    <a:pt x="4786" y="344826"/>
                  </a:lnTo>
                  <a:lnTo>
                    <a:pt x="5436" y="359007"/>
                  </a:lnTo>
                  <a:lnTo>
                    <a:pt x="6685" y="372316"/>
                  </a:lnTo>
                  <a:lnTo>
                    <a:pt x="8347" y="384415"/>
                  </a:lnTo>
                  <a:lnTo>
                    <a:pt x="10175" y="395773"/>
                  </a:lnTo>
                  <a:lnTo>
                    <a:pt x="12329" y="407389"/>
                  </a:lnTo>
                  <a:lnTo>
                    <a:pt x="151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68304" y="2764059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91240" y="3001"/>
                  </a:lnTo>
                  <a:lnTo>
                    <a:pt x="182894" y="6424"/>
                  </a:lnTo>
                  <a:lnTo>
                    <a:pt x="174190" y="10610"/>
                  </a:lnTo>
                  <a:lnTo>
                    <a:pt x="164896" y="15165"/>
                  </a:lnTo>
                  <a:lnTo>
                    <a:pt x="154753" y="19349"/>
                  </a:lnTo>
                  <a:lnTo>
                    <a:pt x="143708" y="22778"/>
                  </a:lnTo>
                  <a:lnTo>
                    <a:pt x="131869" y="25562"/>
                  </a:lnTo>
                  <a:lnTo>
                    <a:pt x="119398" y="28115"/>
                  </a:lnTo>
                  <a:lnTo>
                    <a:pt x="106456" y="30716"/>
                  </a:lnTo>
                  <a:lnTo>
                    <a:pt x="93173" y="33311"/>
                  </a:lnTo>
                  <a:lnTo>
                    <a:pt x="79650" y="35607"/>
                  </a:lnTo>
                  <a:lnTo>
                    <a:pt x="65977" y="37456"/>
                  </a:lnTo>
                  <a:lnTo>
                    <a:pt x="52616" y="39053"/>
                  </a:lnTo>
                  <a:lnTo>
                    <a:pt x="39000" y="41118"/>
                  </a:lnTo>
                  <a:lnTo>
                    <a:pt x="22815" y="4494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9403" y="2616660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67" y="11802"/>
                  </a:lnTo>
                  <a:lnTo>
                    <a:pt x="706" y="23572"/>
                  </a:lnTo>
                  <a:lnTo>
                    <a:pt x="2003" y="36471"/>
                  </a:lnTo>
                  <a:lnTo>
                    <a:pt x="3863" y="50665"/>
                  </a:lnTo>
                  <a:lnTo>
                    <a:pt x="6179" y="66290"/>
                  </a:lnTo>
                  <a:lnTo>
                    <a:pt x="8845" y="83265"/>
                  </a:lnTo>
                  <a:lnTo>
                    <a:pt x="11769" y="101367"/>
                  </a:lnTo>
                  <a:lnTo>
                    <a:pt x="14877" y="120336"/>
                  </a:lnTo>
                  <a:lnTo>
                    <a:pt x="18107" y="139938"/>
                  </a:lnTo>
                  <a:lnTo>
                    <a:pt x="21259" y="159826"/>
                  </a:lnTo>
                  <a:lnTo>
                    <a:pt x="23995" y="179556"/>
                  </a:lnTo>
                  <a:lnTo>
                    <a:pt x="26172" y="198896"/>
                  </a:lnTo>
                  <a:lnTo>
                    <a:pt x="27972" y="217646"/>
                  </a:lnTo>
                  <a:lnTo>
                    <a:pt x="29796" y="235550"/>
                  </a:lnTo>
                  <a:lnTo>
                    <a:pt x="31873" y="252558"/>
                  </a:lnTo>
                  <a:lnTo>
                    <a:pt x="34099" y="268778"/>
                  </a:lnTo>
                  <a:lnTo>
                    <a:pt x="36141" y="284372"/>
                  </a:lnTo>
                  <a:lnTo>
                    <a:pt x="37801" y="299467"/>
                  </a:lnTo>
                  <a:lnTo>
                    <a:pt x="38670" y="313083"/>
                  </a:lnTo>
                  <a:lnTo>
                    <a:pt x="38164" y="321768"/>
                  </a:lnTo>
                  <a:lnTo>
                    <a:pt x="36704" y="323391"/>
                  </a:lnTo>
                  <a:lnTo>
                    <a:pt x="35266" y="319751"/>
                  </a:lnTo>
                  <a:lnTo>
                    <a:pt x="34318" y="312449"/>
                  </a:lnTo>
                  <a:lnTo>
                    <a:pt x="34160" y="302357"/>
                  </a:lnTo>
                  <a:lnTo>
                    <a:pt x="34851" y="290134"/>
                  </a:lnTo>
                  <a:lnTo>
                    <a:pt x="36291" y="276653"/>
                  </a:lnTo>
                  <a:lnTo>
                    <a:pt x="38325" y="262971"/>
                  </a:lnTo>
                  <a:lnTo>
                    <a:pt x="40814" y="249697"/>
                  </a:lnTo>
                  <a:lnTo>
                    <a:pt x="43958" y="237340"/>
                  </a:lnTo>
                  <a:lnTo>
                    <a:pt x="48279" y="226489"/>
                  </a:lnTo>
                  <a:lnTo>
                    <a:pt x="53966" y="217312"/>
                  </a:lnTo>
                  <a:lnTo>
                    <a:pt x="60904" y="209962"/>
                  </a:lnTo>
                  <a:lnTo>
                    <a:pt x="68857" y="204758"/>
                  </a:lnTo>
                  <a:lnTo>
                    <a:pt x="77573" y="201670"/>
                  </a:lnTo>
                  <a:lnTo>
                    <a:pt x="86680" y="200711"/>
                  </a:lnTo>
                  <a:lnTo>
                    <a:pt x="95705" y="202103"/>
                  </a:lnTo>
                  <a:lnTo>
                    <a:pt x="104399" y="205742"/>
                  </a:lnTo>
                  <a:lnTo>
                    <a:pt x="112709" y="211267"/>
                  </a:lnTo>
                  <a:lnTo>
                    <a:pt x="120677" y="218255"/>
                  </a:lnTo>
                  <a:lnTo>
                    <a:pt x="128367" y="226321"/>
                  </a:lnTo>
                  <a:lnTo>
                    <a:pt x="135686" y="235158"/>
                  </a:lnTo>
                  <a:lnTo>
                    <a:pt x="142381" y="244533"/>
                  </a:lnTo>
                  <a:lnTo>
                    <a:pt x="148365" y="254286"/>
                  </a:lnTo>
                  <a:lnTo>
                    <a:pt x="153536" y="264461"/>
                  </a:lnTo>
                  <a:lnTo>
                    <a:pt x="157712" y="275284"/>
                  </a:lnTo>
                  <a:lnTo>
                    <a:pt x="160890" y="286818"/>
                  </a:lnTo>
                  <a:lnTo>
                    <a:pt x="163216" y="298770"/>
                  </a:lnTo>
                  <a:lnTo>
                    <a:pt x="165120" y="311951"/>
                  </a:lnTo>
                  <a:lnTo>
                    <a:pt x="166771" y="329755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24840" y="2797517"/>
              <a:ext cx="175175" cy="177113"/>
            </a:xfrm>
            <a:custGeom>
              <a:avLst/>
              <a:gdLst/>
              <a:ahLst/>
              <a:cxnLst/>
              <a:rect l="0" t="0" r="0" b="0"/>
              <a:pathLst>
                <a:path w="175175" h="177113">
                  <a:moveTo>
                    <a:pt x="80418" y="92884"/>
                  </a:moveTo>
                  <a:lnTo>
                    <a:pt x="83284" y="84016"/>
                  </a:lnTo>
                  <a:lnTo>
                    <a:pt x="85426" y="75029"/>
                  </a:lnTo>
                  <a:lnTo>
                    <a:pt x="87020" y="65043"/>
                  </a:lnTo>
                  <a:lnTo>
                    <a:pt x="87856" y="54408"/>
                  </a:lnTo>
                  <a:lnTo>
                    <a:pt x="87408" y="43893"/>
                  </a:lnTo>
                  <a:lnTo>
                    <a:pt x="85494" y="33945"/>
                  </a:lnTo>
                  <a:lnTo>
                    <a:pt x="82084" y="24832"/>
                  </a:lnTo>
                  <a:lnTo>
                    <a:pt x="77127" y="16792"/>
                  </a:lnTo>
                  <a:lnTo>
                    <a:pt x="70760" y="9849"/>
                  </a:lnTo>
                  <a:lnTo>
                    <a:pt x="63401" y="4342"/>
                  </a:lnTo>
                  <a:lnTo>
                    <a:pt x="55632" y="990"/>
                  </a:lnTo>
                  <a:lnTo>
                    <a:pt x="47825" y="0"/>
                  </a:lnTo>
                  <a:lnTo>
                    <a:pt x="40298" y="1282"/>
                  </a:lnTo>
                  <a:lnTo>
                    <a:pt x="33397" y="4726"/>
                  </a:lnTo>
                  <a:lnTo>
                    <a:pt x="27240" y="10041"/>
                  </a:lnTo>
                  <a:lnTo>
                    <a:pt x="21766" y="16845"/>
                  </a:lnTo>
                  <a:lnTo>
                    <a:pt x="16847" y="24766"/>
                  </a:lnTo>
                  <a:lnTo>
                    <a:pt x="12354" y="33503"/>
                  </a:lnTo>
                  <a:lnTo>
                    <a:pt x="8334" y="43146"/>
                  </a:lnTo>
                  <a:lnTo>
                    <a:pt x="5005" y="54136"/>
                  </a:lnTo>
                  <a:lnTo>
                    <a:pt x="2435" y="66598"/>
                  </a:lnTo>
                  <a:lnTo>
                    <a:pt x="709" y="80052"/>
                  </a:lnTo>
                  <a:lnTo>
                    <a:pt x="0" y="93621"/>
                  </a:lnTo>
                  <a:lnTo>
                    <a:pt x="311" y="106775"/>
                  </a:lnTo>
                  <a:lnTo>
                    <a:pt x="1827" y="119030"/>
                  </a:lnTo>
                  <a:lnTo>
                    <a:pt x="4971" y="129801"/>
                  </a:lnTo>
                  <a:lnTo>
                    <a:pt x="9825" y="138914"/>
                  </a:lnTo>
                  <a:lnTo>
                    <a:pt x="16015" y="146049"/>
                  </a:lnTo>
                  <a:lnTo>
                    <a:pt x="22926" y="150576"/>
                  </a:lnTo>
                  <a:lnTo>
                    <a:pt x="30126" y="152400"/>
                  </a:lnTo>
                  <a:lnTo>
                    <a:pt x="37398" y="151864"/>
                  </a:lnTo>
                  <a:lnTo>
                    <a:pt x="44653" y="149463"/>
                  </a:lnTo>
                  <a:lnTo>
                    <a:pt x="51858" y="145659"/>
                  </a:lnTo>
                  <a:lnTo>
                    <a:pt x="58848" y="140517"/>
                  </a:lnTo>
                  <a:lnTo>
                    <a:pt x="65323" y="133718"/>
                  </a:lnTo>
                  <a:lnTo>
                    <a:pt x="71162" y="125226"/>
                  </a:lnTo>
                  <a:lnTo>
                    <a:pt x="76406" y="115424"/>
                  </a:lnTo>
                  <a:lnTo>
                    <a:pt x="81163" y="104927"/>
                  </a:lnTo>
                  <a:lnTo>
                    <a:pt x="85557" y="94233"/>
                  </a:lnTo>
                  <a:lnTo>
                    <a:pt x="89906" y="86003"/>
                  </a:lnTo>
                  <a:lnTo>
                    <a:pt x="94273" y="83455"/>
                  </a:lnTo>
                  <a:lnTo>
                    <a:pt x="98422" y="85713"/>
                  </a:lnTo>
                  <a:lnTo>
                    <a:pt x="102720" y="91124"/>
                  </a:lnTo>
                  <a:lnTo>
                    <a:pt x="107294" y="98478"/>
                  </a:lnTo>
                  <a:lnTo>
                    <a:pt x="111909" y="107015"/>
                  </a:lnTo>
                  <a:lnTo>
                    <a:pt x="116391" y="116275"/>
                  </a:lnTo>
                  <a:lnTo>
                    <a:pt x="121006" y="125820"/>
                  </a:lnTo>
                  <a:lnTo>
                    <a:pt x="126380" y="135176"/>
                  </a:lnTo>
                  <a:lnTo>
                    <a:pt x="132795" y="144100"/>
                  </a:lnTo>
                  <a:lnTo>
                    <a:pt x="139956" y="152261"/>
                  </a:lnTo>
                  <a:lnTo>
                    <a:pt x="147966" y="159936"/>
                  </a:lnTo>
                  <a:lnTo>
                    <a:pt x="158651" y="167798"/>
                  </a:lnTo>
                  <a:lnTo>
                    <a:pt x="175174" y="177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22294" y="2788699"/>
              <a:ext cx="125120" cy="175403"/>
            </a:xfrm>
            <a:custGeom>
              <a:avLst/>
              <a:gdLst/>
              <a:ahLst/>
              <a:cxnLst/>
              <a:rect l="0" t="0" r="0" b="0"/>
              <a:pathLst>
                <a:path w="125120" h="175403">
                  <a:moveTo>
                    <a:pt x="9305" y="38531"/>
                  </a:moveTo>
                  <a:lnTo>
                    <a:pt x="6505" y="50333"/>
                  </a:lnTo>
                  <a:lnTo>
                    <a:pt x="5004" y="62102"/>
                  </a:lnTo>
                  <a:lnTo>
                    <a:pt x="4692" y="74993"/>
                  </a:lnTo>
                  <a:lnTo>
                    <a:pt x="5199" y="88841"/>
                  </a:lnTo>
                  <a:lnTo>
                    <a:pt x="6018" y="103169"/>
                  </a:lnTo>
                  <a:lnTo>
                    <a:pt x="6839" y="117634"/>
                  </a:lnTo>
                  <a:lnTo>
                    <a:pt x="7696" y="131911"/>
                  </a:lnTo>
                  <a:lnTo>
                    <a:pt x="8870" y="145638"/>
                  </a:lnTo>
                  <a:lnTo>
                    <a:pt x="10482" y="158610"/>
                  </a:lnTo>
                  <a:lnTo>
                    <a:pt x="11554" y="168427"/>
                  </a:lnTo>
                  <a:lnTo>
                    <a:pt x="10987" y="172073"/>
                  </a:lnTo>
                  <a:lnTo>
                    <a:pt x="9318" y="170549"/>
                  </a:lnTo>
                  <a:lnTo>
                    <a:pt x="7167" y="165289"/>
                  </a:lnTo>
                  <a:lnTo>
                    <a:pt x="5085" y="156970"/>
                  </a:lnTo>
                  <a:lnTo>
                    <a:pt x="3343" y="146150"/>
                  </a:lnTo>
                  <a:lnTo>
                    <a:pt x="2001" y="133554"/>
                  </a:lnTo>
                  <a:lnTo>
                    <a:pt x="1015" y="119989"/>
                  </a:lnTo>
                  <a:lnTo>
                    <a:pt x="318" y="105991"/>
                  </a:lnTo>
                  <a:lnTo>
                    <a:pt x="0" y="91837"/>
                  </a:lnTo>
                  <a:lnTo>
                    <a:pt x="311" y="77649"/>
                  </a:lnTo>
                  <a:lnTo>
                    <a:pt x="1338" y="63484"/>
                  </a:lnTo>
                  <a:lnTo>
                    <a:pt x="3179" y="49683"/>
                  </a:lnTo>
                  <a:lnTo>
                    <a:pt x="6019" y="36861"/>
                  </a:lnTo>
                  <a:lnTo>
                    <a:pt x="9866" y="25285"/>
                  </a:lnTo>
                  <a:lnTo>
                    <a:pt x="14907" y="15375"/>
                  </a:lnTo>
                  <a:lnTo>
                    <a:pt x="21573" y="7846"/>
                  </a:lnTo>
                  <a:lnTo>
                    <a:pt x="29939" y="2865"/>
                  </a:lnTo>
                  <a:lnTo>
                    <a:pt x="39472" y="300"/>
                  </a:lnTo>
                  <a:lnTo>
                    <a:pt x="49248" y="0"/>
                  </a:lnTo>
                  <a:lnTo>
                    <a:pt x="58701" y="1650"/>
                  </a:lnTo>
                  <a:lnTo>
                    <a:pt x="67486" y="5008"/>
                  </a:lnTo>
                  <a:lnTo>
                    <a:pt x="75306" y="9994"/>
                  </a:lnTo>
                  <a:lnTo>
                    <a:pt x="82121" y="16416"/>
                  </a:lnTo>
                  <a:lnTo>
                    <a:pt x="88223" y="23996"/>
                  </a:lnTo>
                  <a:lnTo>
                    <a:pt x="94103" y="32454"/>
                  </a:lnTo>
                  <a:lnTo>
                    <a:pt x="100059" y="41559"/>
                  </a:lnTo>
                  <a:lnTo>
                    <a:pt x="105877" y="51452"/>
                  </a:lnTo>
                  <a:lnTo>
                    <a:pt x="110952" y="62610"/>
                  </a:lnTo>
                  <a:lnTo>
                    <a:pt x="114995" y="75190"/>
                  </a:lnTo>
                  <a:lnTo>
                    <a:pt x="118030" y="88893"/>
                  </a:lnTo>
                  <a:lnTo>
                    <a:pt x="120225" y="103162"/>
                  </a:lnTo>
                  <a:lnTo>
                    <a:pt x="121774" y="117595"/>
                  </a:lnTo>
                  <a:lnTo>
                    <a:pt x="122850" y="131402"/>
                  </a:lnTo>
                  <a:lnTo>
                    <a:pt x="123705" y="144688"/>
                  </a:lnTo>
                  <a:lnTo>
                    <a:pt x="124418" y="158614"/>
                  </a:lnTo>
                  <a:lnTo>
                    <a:pt x="125119" y="175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01152" y="2795645"/>
              <a:ext cx="163001" cy="187567"/>
            </a:xfrm>
            <a:custGeom>
              <a:avLst/>
              <a:gdLst/>
              <a:ahLst/>
              <a:cxnLst/>
              <a:rect l="0" t="0" r="0" b="0"/>
              <a:pathLst>
                <a:path w="163001" h="187567">
                  <a:moveTo>
                    <a:pt x="88458" y="0"/>
                  </a:moveTo>
                  <a:lnTo>
                    <a:pt x="76789" y="3067"/>
                  </a:lnTo>
                  <a:lnTo>
                    <a:pt x="66300" y="7130"/>
                  </a:lnTo>
                  <a:lnTo>
                    <a:pt x="56004" y="12623"/>
                  </a:lnTo>
                  <a:lnTo>
                    <a:pt x="45875" y="19382"/>
                  </a:lnTo>
                  <a:lnTo>
                    <a:pt x="36180" y="27180"/>
                  </a:lnTo>
                  <a:lnTo>
                    <a:pt x="27053" y="35782"/>
                  </a:lnTo>
                  <a:lnTo>
                    <a:pt x="18796" y="45140"/>
                  </a:lnTo>
                  <a:lnTo>
                    <a:pt x="11931" y="55394"/>
                  </a:lnTo>
                  <a:lnTo>
                    <a:pt x="6618" y="66542"/>
                  </a:lnTo>
                  <a:lnTo>
                    <a:pt x="2865" y="78297"/>
                  </a:lnTo>
                  <a:lnTo>
                    <a:pt x="704" y="90187"/>
                  </a:lnTo>
                  <a:lnTo>
                    <a:pt x="0" y="101925"/>
                  </a:lnTo>
                  <a:lnTo>
                    <a:pt x="812" y="113417"/>
                  </a:lnTo>
                  <a:lnTo>
                    <a:pt x="3477" y="124667"/>
                  </a:lnTo>
                  <a:lnTo>
                    <a:pt x="8010" y="135711"/>
                  </a:lnTo>
                  <a:lnTo>
                    <a:pt x="14153" y="146432"/>
                  </a:lnTo>
                  <a:lnTo>
                    <a:pt x="21565" y="156566"/>
                  </a:lnTo>
                  <a:lnTo>
                    <a:pt x="29923" y="166002"/>
                  </a:lnTo>
                  <a:lnTo>
                    <a:pt x="39126" y="174304"/>
                  </a:lnTo>
                  <a:lnTo>
                    <a:pt x="49281" y="180671"/>
                  </a:lnTo>
                  <a:lnTo>
                    <a:pt x="60365" y="184838"/>
                  </a:lnTo>
                  <a:lnTo>
                    <a:pt x="72079" y="187008"/>
                  </a:lnTo>
                  <a:lnTo>
                    <a:pt x="83941" y="187566"/>
                  </a:lnTo>
                  <a:lnTo>
                    <a:pt x="95657" y="186904"/>
                  </a:lnTo>
                  <a:lnTo>
                    <a:pt x="106964" y="185193"/>
                  </a:lnTo>
                  <a:lnTo>
                    <a:pt x="117558" y="182383"/>
                  </a:lnTo>
                  <a:lnTo>
                    <a:pt x="127344" y="178531"/>
                  </a:lnTo>
                  <a:lnTo>
                    <a:pt x="136236" y="173641"/>
                  </a:lnTo>
                  <a:lnTo>
                    <a:pt x="144071" y="167603"/>
                  </a:lnTo>
                  <a:lnTo>
                    <a:pt x="150853" y="160455"/>
                  </a:lnTo>
                  <a:lnTo>
                    <a:pt x="156409" y="152043"/>
                  </a:lnTo>
                  <a:lnTo>
                    <a:pt x="160320" y="141961"/>
                  </a:lnTo>
                  <a:lnTo>
                    <a:pt x="162501" y="130148"/>
                  </a:lnTo>
                  <a:lnTo>
                    <a:pt x="163000" y="117148"/>
                  </a:lnTo>
                  <a:lnTo>
                    <a:pt x="161823" y="103891"/>
                  </a:lnTo>
                  <a:lnTo>
                    <a:pt x="159143" y="90946"/>
                  </a:lnTo>
                  <a:lnTo>
                    <a:pt x="155244" y="78664"/>
                  </a:lnTo>
                  <a:lnTo>
                    <a:pt x="150418" y="67343"/>
                  </a:lnTo>
                  <a:lnTo>
                    <a:pt x="144917" y="57033"/>
                  </a:lnTo>
                  <a:lnTo>
                    <a:pt x="138859" y="47713"/>
                  </a:lnTo>
                  <a:lnTo>
                    <a:pt x="131427" y="38376"/>
                  </a:lnTo>
                  <a:lnTo>
                    <a:pt x="119740" y="27084"/>
                  </a:lnTo>
                  <a:lnTo>
                    <a:pt x="9898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63309" y="2806265"/>
              <a:ext cx="400084" cy="195224"/>
            </a:xfrm>
            <a:custGeom>
              <a:avLst/>
              <a:gdLst/>
              <a:ahLst/>
              <a:cxnLst/>
              <a:rect l="0" t="0" r="0" b="0"/>
              <a:pathLst>
                <a:path w="400084" h="195224">
                  <a:moveTo>
                    <a:pt x="0" y="20965"/>
                  </a:moveTo>
                  <a:lnTo>
                    <a:pt x="5867" y="26900"/>
                  </a:lnTo>
                  <a:lnTo>
                    <a:pt x="11433" y="33104"/>
                  </a:lnTo>
                  <a:lnTo>
                    <a:pt x="17227" y="40200"/>
                  </a:lnTo>
                  <a:lnTo>
                    <a:pt x="23134" y="48141"/>
                  </a:lnTo>
                  <a:lnTo>
                    <a:pt x="28816" y="56787"/>
                  </a:lnTo>
                  <a:lnTo>
                    <a:pt x="34091" y="65981"/>
                  </a:lnTo>
                  <a:lnTo>
                    <a:pt x="38940" y="75581"/>
                  </a:lnTo>
                  <a:lnTo>
                    <a:pt x="43427" y="85471"/>
                  </a:lnTo>
                  <a:lnTo>
                    <a:pt x="47629" y="95564"/>
                  </a:lnTo>
                  <a:lnTo>
                    <a:pt x="51620" y="105797"/>
                  </a:lnTo>
                  <a:lnTo>
                    <a:pt x="55460" y="116126"/>
                  </a:lnTo>
                  <a:lnTo>
                    <a:pt x="59191" y="126526"/>
                  </a:lnTo>
                  <a:lnTo>
                    <a:pt x="62681" y="137137"/>
                  </a:lnTo>
                  <a:lnTo>
                    <a:pt x="65646" y="148254"/>
                  </a:lnTo>
                  <a:lnTo>
                    <a:pt x="67942" y="159893"/>
                  </a:lnTo>
                  <a:lnTo>
                    <a:pt x="68613" y="168438"/>
                  </a:lnTo>
                  <a:lnTo>
                    <a:pt x="67065" y="169638"/>
                  </a:lnTo>
                  <a:lnTo>
                    <a:pt x="64574" y="165225"/>
                  </a:lnTo>
                  <a:lnTo>
                    <a:pt x="61886" y="157268"/>
                  </a:lnTo>
                  <a:lnTo>
                    <a:pt x="59474" y="147107"/>
                  </a:lnTo>
                  <a:lnTo>
                    <a:pt x="57540" y="135564"/>
                  </a:lnTo>
                  <a:lnTo>
                    <a:pt x="56250" y="123144"/>
                  </a:lnTo>
                  <a:lnTo>
                    <a:pt x="55838" y="110163"/>
                  </a:lnTo>
                  <a:lnTo>
                    <a:pt x="56347" y="96828"/>
                  </a:lnTo>
                  <a:lnTo>
                    <a:pt x="57825" y="83592"/>
                  </a:lnTo>
                  <a:lnTo>
                    <a:pt x="60413" y="71153"/>
                  </a:lnTo>
                  <a:lnTo>
                    <a:pt x="64083" y="59840"/>
                  </a:lnTo>
                  <a:lnTo>
                    <a:pt x="68835" y="50277"/>
                  </a:lnTo>
                  <a:lnTo>
                    <a:pt x="74775" y="43514"/>
                  </a:lnTo>
                  <a:lnTo>
                    <a:pt x="81839" y="39859"/>
                  </a:lnTo>
                  <a:lnTo>
                    <a:pt x="89682" y="38999"/>
                  </a:lnTo>
                  <a:lnTo>
                    <a:pt x="97786" y="40382"/>
                  </a:lnTo>
                  <a:lnTo>
                    <a:pt x="105825" y="43458"/>
                  </a:lnTo>
                  <a:lnTo>
                    <a:pt x="113680" y="47924"/>
                  </a:lnTo>
                  <a:lnTo>
                    <a:pt x="121334" y="53728"/>
                  </a:lnTo>
                  <a:lnTo>
                    <a:pt x="128811" y="60735"/>
                  </a:lnTo>
                  <a:lnTo>
                    <a:pt x="135983" y="68725"/>
                  </a:lnTo>
                  <a:lnTo>
                    <a:pt x="142581" y="77466"/>
                  </a:lnTo>
                  <a:lnTo>
                    <a:pt x="148504" y="86754"/>
                  </a:lnTo>
                  <a:lnTo>
                    <a:pt x="153804" y="96433"/>
                  </a:lnTo>
                  <a:lnTo>
                    <a:pt x="158598" y="106383"/>
                  </a:lnTo>
                  <a:lnTo>
                    <a:pt x="163010" y="116520"/>
                  </a:lnTo>
                  <a:lnTo>
                    <a:pt x="167142" y="126785"/>
                  </a:lnTo>
                  <a:lnTo>
                    <a:pt x="171079" y="137137"/>
                  </a:lnTo>
                  <a:lnTo>
                    <a:pt x="174885" y="147476"/>
                  </a:lnTo>
                  <a:lnTo>
                    <a:pt x="178800" y="155302"/>
                  </a:lnTo>
                  <a:lnTo>
                    <a:pt x="182840" y="157636"/>
                  </a:lnTo>
                  <a:lnTo>
                    <a:pt x="186778" y="155753"/>
                  </a:lnTo>
                  <a:lnTo>
                    <a:pt x="190967" y="151432"/>
                  </a:lnTo>
                  <a:lnTo>
                    <a:pt x="196158" y="146146"/>
                  </a:lnTo>
                  <a:lnTo>
                    <a:pt x="203321" y="141138"/>
                  </a:lnTo>
                  <a:lnTo>
                    <a:pt x="212780" y="136991"/>
                  </a:lnTo>
                  <a:lnTo>
                    <a:pt x="224337" y="133645"/>
                  </a:lnTo>
                  <a:lnTo>
                    <a:pt x="237590" y="130675"/>
                  </a:lnTo>
                  <a:lnTo>
                    <a:pt x="252117" y="127767"/>
                  </a:lnTo>
                  <a:lnTo>
                    <a:pt x="267237" y="124617"/>
                  </a:lnTo>
                  <a:lnTo>
                    <a:pt x="282063" y="120880"/>
                  </a:lnTo>
                  <a:lnTo>
                    <a:pt x="296132" y="116431"/>
                  </a:lnTo>
                  <a:lnTo>
                    <a:pt x="309201" y="111321"/>
                  </a:lnTo>
                  <a:lnTo>
                    <a:pt x="321067" y="105672"/>
                  </a:lnTo>
                  <a:lnTo>
                    <a:pt x="331745" y="99607"/>
                  </a:lnTo>
                  <a:lnTo>
                    <a:pt x="341086" y="92908"/>
                  </a:lnTo>
                  <a:lnTo>
                    <a:pt x="348699" y="85048"/>
                  </a:lnTo>
                  <a:lnTo>
                    <a:pt x="354518" y="75837"/>
                  </a:lnTo>
                  <a:lnTo>
                    <a:pt x="358445" y="65549"/>
                  </a:lnTo>
                  <a:lnTo>
                    <a:pt x="360191" y="54726"/>
                  </a:lnTo>
                  <a:lnTo>
                    <a:pt x="359805" y="43752"/>
                  </a:lnTo>
                  <a:lnTo>
                    <a:pt x="357445" y="33131"/>
                  </a:lnTo>
                  <a:lnTo>
                    <a:pt x="353203" y="23539"/>
                  </a:lnTo>
                  <a:lnTo>
                    <a:pt x="347315" y="15252"/>
                  </a:lnTo>
                  <a:lnTo>
                    <a:pt x="340110" y="8520"/>
                  </a:lnTo>
                  <a:lnTo>
                    <a:pt x="331913" y="3740"/>
                  </a:lnTo>
                  <a:lnTo>
                    <a:pt x="322995" y="936"/>
                  </a:lnTo>
                  <a:lnTo>
                    <a:pt x="313569" y="0"/>
                  </a:lnTo>
                  <a:lnTo>
                    <a:pt x="303789" y="876"/>
                  </a:lnTo>
                  <a:lnTo>
                    <a:pt x="293771" y="3350"/>
                  </a:lnTo>
                  <a:lnTo>
                    <a:pt x="283756" y="7109"/>
                  </a:lnTo>
                  <a:lnTo>
                    <a:pt x="274105" y="11840"/>
                  </a:lnTo>
                  <a:lnTo>
                    <a:pt x="264993" y="17286"/>
                  </a:lnTo>
                  <a:lnTo>
                    <a:pt x="256737" y="23568"/>
                  </a:lnTo>
                  <a:lnTo>
                    <a:pt x="249870" y="31148"/>
                  </a:lnTo>
                  <a:lnTo>
                    <a:pt x="244550" y="40180"/>
                  </a:lnTo>
                  <a:lnTo>
                    <a:pt x="240622" y="50688"/>
                  </a:lnTo>
                  <a:lnTo>
                    <a:pt x="237810" y="62724"/>
                  </a:lnTo>
                  <a:lnTo>
                    <a:pt x="235852" y="76148"/>
                  </a:lnTo>
                  <a:lnTo>
                    <a:pt x="234838" y="90382"/>
                  </a:lnTo>
                  <a:lnTo>
                    <a:pt x="235205" y="104543"/>
                  </a:lnTo>
                  <a:lnTo>
                    <a:pt x="237079" y="118130"/>
                  </a:lnTo>
                  <a:lnTo>
                    <a:pt x="240304" y="130860"/>
                  </a:lnTo>
                  <a:lnTo>
                    <a:pt x="244610" y="142490"/>
                  </a:lnTo>
                  <a:lnTo>
                    <a:pt x="249734" y="153010"/>
                  </a:lnTo>
                  <a:lnTo>
                    <a:pt x="255615" y="162415"/>
                  </a:lnTo>
                  <a:lnTo>
                    <a:pt x="262386" y="170601"/>
                  </a:lnTo>
                  <a:lnTo>
                    <a:pt x="270054" y="177628"/>
                  </a:lnTo>
                  <a:lnTo>
                    <a:pt x="278661" y="183519"/>
                  </a:lnTo>
                  <a:lnTo>
                    <a:pt x="288347" y="188187"/>
                  </a:lnTo>
                  <a:lnTo>
                    <a:pt x="299086" y="191695"/>
                  </a:lnTo>
                  <a:lnTo>
                    <a:pt x="310551" y="194068"/>
                  </a:lnTo>
                  <a:lnTo>
                    <a:pt x="322239" y="195221"/>
                  </a:lnTo>
                  <a:lnTo>
                    <a:pt x="333836" y="195223"/>
                  </a:lnTo>
                  <a:lnTo>
                    <a:pt x="345157" y="194423"/>
                  </a:lnTo>
                  <a:lnTo>
                    <a:pt x="357388" y="193276"/>
                  </a:lnTo>
                  <a:lnTo>
                    <a:pt x="373833" y="191685"/>
                  </a:lnTo>
                  <a:lnTo>
                    <a:pt x="400083" y="189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69354" y="2829107"/>
              <a:ext cx="267821" cy="166580"/>
            </a:xfrm>
            <a:custGeom>
              <a:avLst/>
              <a:gdLst/>
              <a:ahLst/>
              <a:cxnLst/>
              <a:rect l="0" t="0" r="0" b="0"/>
              <a:pathLst>
                <a:path w="267821" h="166580">
                  <a:moveTo>
                    <a:pt x="4608" y="40237"/>
                  </a:moveTo>
                  <a:lnTo>
                    <a:pt x="1809" y="51905"/>
                  </a:lnTo>
                  <a:lnTo>
                    <a:pt x="307" y="62394"/>
                  </a:lnTo>
                  <a:lnTo>
                    <a:pt x="0" y="72700"/>
                  </a:lnTo>
                  <a:lnTo>
                    <a:pt x="679" y="83175"/>
                  </a:lnTo>
                  <a:lnTo>
                    <a:pt x="2147" y="94166"/>
                  </a:lnTo>
                  <a:lnTo>
                    <a:pt x="4212" y="105809"/>
                  </a:lnTo>
                  <a:lnTo>
                    <a:pt x="6549" y="118063"/>
                  </a:lnTo>
                  <a:lnTo>
                    <a:pt x="8723" y="130817"/>
                  </a:lnTo>
                  <a:lnTo>
                    <a:pt x="10514" y="143865"/>
                  </a:lnTo>
                  <a:lnTo>
                    <a:pt x="11973" y="154003"/>
                  </a:lnTo>
                  <a:lnTo>
                    <a:pt x="13144" y="156787"/>
                  </a:lnTo>
                  <a:lnTo>
                    <a:pt x="13927" y="152531"/>
                  </a:lnTo>
                  <a:lnTo>
                    <a:pt x="14404" y="142983"/>
                  </a:lnTo>
                  <a:lnTo>
                    <a:pt x="14689" y="130050"/>
                  </a:lnTo>
                  <a:lnTo>
                    <a:pt x="14858" y="115524"/>
                  </a:lnTo>
                  <a:lnTo>
                    <a:pt x="14965" y="100484"/>
                  </a:lnTo>
                  <a:lnTo>
                    <a:pt x="15203" y="85429"/>
                  </a:lnTo>
                  <a:lnTo>
                    <a:pt x="15891" y="70537"/>
                  </a:lnTo>
                  <a:lnTo>
                    <a:pt x="17178" y="55857"/>
                  </a:lnTo>
                  <a:lnTo>
                    <a:pt x="19365" y="41856"/>
                  </a:lnTo>
                  <a:lnTo>
                    <a:pt x="22969" y="29422"/>
                  </a:lnTo>
                  <a:lnTo>
                    <a:pt x="28138" y="18923"/>
                  </a:lnTo>
                  <a:lnTo>
                    <a:pt x="34712" y="10889"/>
                  </a:lnTo>
                  <a:lnTo>
                    <a:pt x="42412" y="6222"/>
                  </a:lnTo>
                  <a:lnTo>
                    <a:pt x="50951" y="5089"/>
                  </a:lnTo>
                  <a:lnTo>
                    <a:pt x="59767" y="7057"/>
                  </a:lnTo>
                  <a:lnTo>
                    <a:pt x="68064" y="11484"/>
                  </a:lnTo>
                  <a:lnTo>
                    <a:pt x="75452" y="17750"/>
                  </a:lnTo>
                  <a:lnTo>
                    <a:pt x="81901" y="25339"/>
                  </a:lnTo>
                  <a:lnTo>
                    <a:pt x="87548" y="33861"/>
                  </a:lnTo>
                  <a:lnTo>
                    <a:pt x="92570" y="43028"/>
                  </a:lnTo>
                  <a:lnTo>
                    <a:pt x="97132" y="52638"/>
                  </a:lnTo>
                  <a:lnTo>
                    <a:pt x="101365" y="62547"/>
                  </a:lnTo>
                  <a:lnTo>
                    <a:pt x="105374" y="72568"/>
                  </a:lnTo>
                  <a:lnTo>
                    <a:pt x="109429" y="79385"/>
                  </a:lnTo>
                  <a:lnTo>
                    <a:pt x="113403" y="79423"/>
                  </a:lnTo>
                  <a:lnTo>
                    <a:pt x="116760" y="74750"/>
                  </a:lnTo>
                  <a:lnTo>
                    <a:pt x="119727" y="67455"/>
                  </a:lnTo>
                  <a:lnTo>
                    <a:pt x="122770" y="58903"/>
                  </a:lnTo>
                  <a:lnTo>
                    <a:pt x="126355" y="50051"/>
                  </a:lnTo>
                  <a:lnTo>
                    <a:pt x="130661" y="41374"/>
                  </a:lnTo>
                  <a:lnTo>
                    <a:pt x="135653" y="33026"/>
                  </a:lnTo>
                  <a:lnTo>
                    <a:pt x="141210" y="25011"/>
                  </a:lnTo>
                  <a:lnTo>
                    <a:pt x="147206" y="17285"/>
                  </a:lnTo>
                  <a:lnTo>
                    <a:pt x="153686" y="10278"/>
                  </a:lnTo>
                  <a:lnTo>
                    <a:pt x="160866" y="4852"/>
                  </a:lnTo>
                  <a:lnTo>
                    <a:pt x="168806" y="1361"/>
                  </a:lnTo>
                  <a:lnTo>
                    <a:pt x="177426" y="0"/>
                  </a:lnTo>
                  <a:lnTo>
                    <a:pt x="186590" y="1057"/>
                  </a:lnTo>
                  <a:lnTo>
                    <a:pt x="196155" y="4442"/>
                  </a:lnTo>
                  <a:lnTo>
                    <a:pt x="205678" y="9952"/>
                  </a:lnTo>
                  <a:lnTo>
                    <a:pt x="214459" y="17454"/>
                  </a:lnTo>
                  <a:lnTo>
                    <a:pt x="222175" y="26675"/>
                  </a:lnTo>
                  <a:lnTo>
                    <a:pt x="228847" y="37100"/>
                  </a:lnTo>
                  <a:lnTo>
                    <a:pt x="234643" y="48080"/>
                  </a:lnTo>
                  <a:lnTo>
                    <a:pt x="239767" y="59201"/>
                  </a:lnTo>
                  <a:lnTo>
                    <a:pt x="244395" y="70276"/>
                  </a:lnTo>
                  <a:lnTo>
                    <a:pt x="248673" y="81245"/>
                  </a:lnTo>
                  <a:lnTo>
                    <a:pt x="252701" y="92105"/>
                  </a:lnTo>
                  <a:lnTo>
                    <a:pt x="256406" y="102997"/>
                  </a:lnTo>
                  <a:lnTo>
                    <a:pt x="259908" y="115572"/>
                  </a:lnTo>
                  <a:lnTo>
                    <a:pt x="263518" y="134289"/>
                  </a:lnTo>
                  <a:lnTo>
                    <a:pt x="267820" y="166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0542" y="2844693"/>
              <a:ext cx="172051" cy="187623"/>
            </a:xfrm>
            <a:custGeom>
              <a:avLst/>
              <a:gdLst/>
              <a:ahLst/>
              <a:cxnLst/>
              <a:rect l="0" t="0" r="0" b="0"/>
              <a:pathLst>
                <a:path w="172051" h="187623">
                  <a:moveTo>
                    <a:pt x="106674" y="3594"/>
                  </a:moveTo>
                  <a:lnTo>
                    <a:pt x="97872" y="861"/>
                  </a:lnTo>
                  <a:lnTo>
                    <a:pt x="89525" y="0"/>
                  </a:lnTo>
                  <a:lnTo>
                    <a:pt x="80831" y="990"/>
                  </a:lnTo>
                  <a:lnTo>
                    <a:pt x="71884" y="3529"/>
                  </a:lnTo>
                  <a:lnTo>
                    <a:pt x="63037" y="7313"/>
                  </a:lnTo>
                  <a:lnTo>
                    <a:pt x="54499" y="12049"/>
                  </a:lnTo>
                  <a:lnTo>
                    <a:pt x="46310" y="17482"/>
                  </a:lnTo>
                  <a:lnTo>
                    <a:pt x="38432" y="23412"/>
                  </a:lnTo>
                  <a:lnTo>
                    <a:pt x="30806" y="29694"/>
                  </a:lnTo>
                  <a:lnTo>
                    <a:pt x="23533" y="36384"/>
                  </a:lnTo>
                  <a:lnTo>
                    <a:pt x="16869" y="43713"/>
                  </a:lnTo>
                  <a:lnTo>
                    <a:pt x="10911" y="51761"/>
                  </a:lnTo>
                  <a:lnTo>
                    <a:pt x="5927" y="60626"/>
                  </a:lnTo>
                  <a:lnTo>
                    <a:pt x="2410" y="70488"/>
                  </a:lnTo>
                  <a:lnTo>
                    <a:pt x="491" y="81343"/>
                  </a:lnTo>
                  <a:lnTo>
                    <a:pt x="0" y="92888"/>
                  </a:lnTo>
                  <a:lnTo>
                    <a:pt x="651" y="104629"/>
                  </a:lnTo>
                  <a:lnTo>
                    <a:pt x="2163" y="116260"/>
                  </a:lnTo>
                  <a:lnTo>
                    <a:pt x="4464" y="127509"/>
                  </a:lnTo>
                  <a:lnTo>
                    <a:pt x="7678" y="138062"/>
                  </a:lnTo>
                  <a:lnTo>
                    <a:pt x="11805" y="147821"/>
                  </a:lnTo>
                  <a:lnTo>
                    <a:pt x="16882" y="156695"/>
                  </a:lnTo>
                  <a:lnTo>
                    <a:pt x="23045" y="164518"/>
                  </a:lnTo>
                  <a:lnTo>
                    <a:pt x="30272" y="171296"/>
                  </a:lnTo>
                  <a:lnTo>
                    <a:pt x="38567" y="177020"/>
                  </a:lnTo>
                  <a:lnTo>
                    <a:pt x="48039" y="181575"/>
                  </a:lnTo>
                  <a:lnTo>
                    <a:pt x="58628" y="185002"/>
                  </a:lnTo>
                  <a:lnTo>
                    <a:pt x="69992" y="187152"/>
                  </a:lnTo>
                  <a:lnTo>
                    <a:pt x="81612" y="187622"/>
                  </a:lnTo>
                  <a:lnTo>
                    <a:pt x="93162" y="186344"/>
                  </a:lnTo>
                  <a:lnTo>
                    <a:pt x="104356" y="183537"/>
                  </a:lnTo>
                  <a:lnTo>
                    <a:pt x="114873" y="179518"/>
                  </a:lnTo>
                  <a:lnTo>
                    <a:pt x="124607" y="174592"/>
                  </a:lnTo>
                  <a:lnTo>
                    <a:pt x="133465" y="168845"/>
                  </a:lnTo>
                  <a:lnTo>
                    <a:pt x="141277" y="162164"/>
                  </a:lnTo>
                  <a:lnTo>
                    <a:pt x="148053" y="154561"/>
                  </a:lnTo>
                  <a:lnTo>
                    <a:pt x="153944" y="146168"/>
                  </a:lnTo>
                  <a:lnTo>
                    <a:pt x="159144" y="137157"/>
                  </a:lnTo>
                  <a:lnTo>
                    <a:pt x="163823" y="127686"/>
                  </a:lnTo>
                  <a:lnTo>
                    <a:pt x="167797" y="117885"/>
                  </a:lnTo>
                  <a:lnTo>
                    <a:pt x="170563" y="107853"/>
                  </a:lnTo>
                  <a:lnTo>
                    <a:pt x="171939" y="97661"/>
                  </a:lnTo>
                  <a:lnTo>
                    <a:pt x="172050" y="87360"/>
                  </a:lnTo>
                  <a:lnTo>
                    <a:pt x="171136" y="76984"/>
                  </a:lnTo>
                  <a:lnTo>
                    <a:pt x="169439" y="66563"/>
                  </a:lnTo>
                  <a:lnTo>
                    <a:pt x="166843" y="56276"/>
                  </a:lnTo>
                  <a:lnTo>
                    <a:pt x="162898" y="46441"/>
                  </a:lnTo>
                  <a:lnTo>
                    <a:pt x="157467" y="37206"/>
                  </a:lnTo>
                  <a:lnTo>
                    <a:pt x="150586" y="28841"/>
                  </a:lnTo>
                  <a:lnTo>
                    <a:pt x="141313" y="21009"/>
                  </a:lnTo>
                  <a:lnTo>
                    <a:pt x="125477" y="13024"/>
                  </a:lnTo>
                  <a:lnTo>
                    <a:pt x="96146" y="3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89119" y="2580849"/>
              <a:ext cx="363994" cy="481765"/>
            </a:xfrm>
            <a:custGeom>
              <a:avLst/>
              <a:gdLst/>
              <a:ahLst/>
              <a:cxnLst/>
              <a:rect l="0" t="0" r="0" b="0"/>
              <a:pathLst>
                <a:path w="363994" h="481765">
                  <a:moveTo>
                    <a:pt x="79724" y="383252"/>
                  </a:moveTo>
                  <a:lnTo>
                    <a:pt x="82523" y="374450"/>
                  </a:lnTo>
                  <a:lnTo>
                    <a:pt x="84025" y="366104"/>
                  </a:lnTo>
                  <a:lnTo>
                    <a:pt x="84327" y="357405"/>
                  </a:lnTo>
                  <a:lnTo>
                    <a:pt x="83475" y="348284"/>
                  </a:lnTo>
                  <a:lnTo>
                    <a:pt x="81359" y="338789"/>
                  </a:lnTo>
                  <a:lnTo>
                    <a:pt x="78032" y="329006"/>
                  </a:lnTo>
                  <a:lnTo>
                    <a:pt x="73525" y="319338"/>
                  </a:lnTo>
                  <a:lnTo>
                    <a:pt x="67758" y="310460"/>
                  </a:lnTo>
                  <a:lnTo>
                    <a:pt x="60810" y="302699"/>
                  </a:lnTo>
                  <a:lnTo>
                    <a:pt x="53045" y="296677"/>
                  </a:lnTo>
                  <a:lnTo>
                    <a:pt x="44996" y="293446"/>
                  </a:lnTo>
                  <a:lnTo>
                    <a:pt x="36999" y="293321"/>
                  </a:lnTo>
                  <a:lnTo>
                    <a:pt x="29342" y="296154"/>
                  </a:lnTo>
                  <a:lnTo>
                    <a:pt x="22354" y="301703"/>
                  </a:lnTo>
                  <a:lnTo>
                    <a:pt x="16141" y="309547"/>
                  </a:lnTo>
                  <a:lnTo>
                    <a:pt x="10801" y="319352"/>
                  </a:lnTo>
                  <a:lnTo>
                    <a:pt x="6505" y="330964"/>
                  </a:lnTo>
                  <a:lnTo>
                    <a:pt x="3247" y="344134"/>
                  </a:lnTo>
                  <a:lnTo>
                    <a:pt x="1040" y="358380"/>
                  </a:lnTo>
                  <a:lnTo>
                    <a:pt x="0" y="373086"/>
                  </a:lnTo>
                  <a:lnTo>
                    <a:pt x="80" y="387861"/>
                  </a:lnTo>
                  <a:lnTo>
                    <a:pt x="1270" y="402375"/>
                  </a:lnTo>
                  <a:lnTo>
                    <a:pt x="3663" y="416274"/>
                  </a:lnTo>
                  <a:lnTo>
                    <a:pt x="7202" y="429432"/>
                  </a:lnTo>
                  <a:lnTo>
                    <a:pt x="11867" y="441743"/>
                  </a:lnTo>
                  <a:lnTo>
                    <a:pt x="17747" y="453026"/>
                  </a:lnTo>
                  <a:lnTo>
                    <a:pt x="24776" y="463268"/>
                  </a:lnTo>
                  <a:lnTo>
                    <a:pt x="32767" y="471961"/>
                  </a:lnTo>
                  <a:lnTo>
                    <a:pt x="41500" y="478066"/>
                  </a:lnTo>
                  <a:lnTo>
                    <a:pt x="50777" y="481242"/>
                  </a:lnTo>
                  <a:lnTo>
                    <a:pt x="60276" y="481764"/>
                  </a:lnTo>
                  <a:lnTo>
                    <a:pt x="69572" y="480146"/>
                  </a:lnTo>
                  <a:lnTo>
                    <a:pt x="78449" y="476909"/>
                  </a:lnTo>
                  <a:lnTo>
                    <a:pt x="86712" y="472333"/>
                  </a:lnTo>
                  <a:lnTo>
                    <a:pt x="94117" y="466454"/>
                  </a:lnTo>
                  <a:lnTo>
                    <a:pt x="100616" y="459388"/>
                  </a:lnTo>
                  <a:lnTo>
                    <a:pt x="106320" y="451018"/>
                  </a:lnTo>
                  <a:lnTo>
                    <a:pt x="111394" y="440959"/>
                  </a:lnTo>
                  <a:lnTo>
                    <a:pt x="115997" y="429158"/>
                  </a:lnTo>
                  <a:lnTo>
                    <a:pt x="120259" y="416163"/>
                  </a:lnTo>
                  <a:lnTo>
                    <a:pt x="124283" y="402910"/>
                  </a:lnTo>
                  <a:lnTo>
                    <a:pt x="128136" y="389958"/>
                  </a:lnTo>
                  <a:lnTo>
                    <a:pt x="131709" y="377332"/>
                  </a:lnTo>
                  <a:lnTo>
                    <a:pt x="134728" y="364714"/>
                  </a:lnTo>
                  <a:lnTo>
                    <a:pt x="137091" y="351894"/>
                  </a:lnTo>
                  <a:lnTo>
                    <a:pt x="138846" y="338808"/>
                  </a:lnTo>
                  <a:lnTo>
                    <a:pt x="140107" y="325477"/>
                  </a:lnTo>
                  <a:lnTo>
                    <a:pt x="140997" y="311945"/>
                  </a:lnTo>
                  <a:lnTo>
                    <a:pt x="141783" y="298262"/>
                  </a:lnTo>
                  <a:lnTo>
                    <a:pt x="142850" y="284470"/>
                  </a:lnTo>
                  <a:lnTo>
                    <a:pt x="144379" y="270604"/>
                  </a:lnTo>
                  <a:lnTo>
                    <a:pt x="146051" y="256853"/>
                  </a:lnTo>
                  <a:lnTo>
                    <a:pt x="147181" y="243540"/>
                  </a:lnTo>
                  <a:lnTo>
                    <a:pt x="147423" y="230803"/>
                  </a:lnTo>
                  <a:lnTo>
                    <a:pt x="146921" y="218452"/>
                  </a:lnTo>
                  <a:lnTo>
                    <a:pt x="146120" y="206086"/>
                  </a:lnTo>
                  <a:lnTo>
                    <a:pt x="145321" y="193457"/>
                  </a:lnTo>
                  <a:lnTo>
                    <a:pt x="144651" y="180177"/>
                  </a:lnTo>
                  <a:lnTo>
                    <a:pt x="144134" y="165657"/>
                  </a:lnTo>
                  <a:lnTo>
                    <a:pt x="143750" y="149709"/>
                  </a:lnTo>
                  <a:lnTo>
                    <a:pt x="143307" y="132947"/>
                  </a:lnTo>
                  <a:lnTo>
                    <a:pt x="142471" y="116542"/>
                  </a:lnTo>
                  <a:lnTo>
                    <a:pt x="141087" y="101140"/>
                  </a:lnTo>
                  <a:lnTo>
                    <a:pt x="139174" y="86699"/>
                  </a:lnTo>
                  <a:lnTo>
                    <a:pt x="136818" y="72782"/>
                  </a:lnTo>
                  <a:lnTo>
                    <a:pt x="134120" y="59054"/>
                  </a:lnTo>
                  <a:lnTo>
                    <a:pt x="131176" y="45512"/>
                  </a:lnTo>
                  <a:lnTo>
                    <a:pt x="128053" y="32398"/>
                  </a:lnTo>
                  <a:lnTo>
                    <a:pt x="124781" y="19857"/>
                  </a:lnTo>
                  <a:lnTo>
                    <a:pt x="120508" y="8958"/>
                  </a:lnTo>
                  <a:lnTo>
                    <a:pt x="114719" y="1929"/>
                  </a:lnTo>
                  <a:lnTo>
                    <a:pt x="108832" y="0"/>
                  </a:lnTo>
                  <a:lnTo>
                    <a:pt x="103790" y="2978"/>
                  </a:lnTo>
                  <a:lnTo>
                    <a:pt x="99851" y="10024"/>
                  </a:lnTo>
                  <a:lnTo>
                    <a:pt x="96936" y="20346"/>
                  </a:lnTo>
                  <a:lnTo>
                    <a:pt x="94848" y="33416"/>
                  </a:lnTo>
                  <a:lnTo>
                    <a:pt x="93389" y="48690"/>
                  </a:lnTo>
                  <a:lnTo>
                    <a:pt x="92552" y="65156"/>
                  </a:lnTo>
                  <a:lnTo>
                    <a:pt x="92510" y="81439"/>
                  </a:lnTo>
                  <a:lnTo>
                    <a:pt x="93289" y="96798"/>
                  </a:lnTo>
                  <a:lnTo>
                    <a:pt x="94624" y="111229"/>
                  </a:lnTo>
                  <a:lnTo>
                    <a:pt x="96060" y="125149"/>
                  </a:lnTo>
                  <a:lnTo>
                    <a:pt x="97323" y="138884"/>
                  </a:lnTo>
                  <a:lnTo>
                    <a:pt x="98494" y="152432"/>
                  </a:lnTo>
                  <a:lnTo>
                    <a:pt x="99886" y="165552"/>
                  </a:lnTo>
                  <a:lnTo>
                    <a:pt x="101669" y="178132"/>
                  </a:lnTo>
                  <a:lnTo>
                    <a:pt x="103698" y="190363"/>
                  </a:lnTo>
                  <a:lnTo>
                    <a:pt x="105607" y="202643"/>
                  </a:lnTo>
                  <a:lnTo>
                    <a:pt x="107193" y="215196"/>
                  </a:lnTo>
                  <a:lnTo>
                    <a:pt x="108580" y="227915"/>
                  </a:lnTo>
                  <a:lnTo>
                    <a:pt x="110119" y="240461"/>
                  </a:lnTo>
                  <a:lnTo>
                    <a:pt x="112005" y="252643"/>
                  </a:lnTo>
                  <a:lnTo>
                    <a:pt x="114273" y="264434"/>
                  </a:lnTo>
                  <a:lnTo>
                    <a:pt x="116874" y="275885"/>
                  </a:lnTo>
                  <a:lnTo>
                    <a:pt x="119737" y="287068"/>
                  </a:lnTo>
                  <a:lnTo>
                    <a:pt x="122795" y="298053"/>
                  </a:lnTo>
                  <a:lnTo>
                    <a:pt x="125996" y="308896"/>
                  </a:lnTo>
                  <a:lnTo>
                    <a:pt x="129294" y="319638"/>
                  </a:lnTo>
                  <a:lnTo>
                    <a:pt x="132661" y="330312"/>
                  </a:lnTo>
                  <a:lnTo>
                    <a:pt x="136074" y="340938"/>
                  </a:lnTo>
                  <a:lnTo>
                    <a:pt x="139543" y="351501"/>
                  </a:lnTo>
                  <a:lnTo>
                    <a:pt x="143954" y="360860"/>
                  </a:lnTo>
                  <a:lnTo>
                    <a:pt x="149850" y="366723"/>
                  </a:lnTo>
                  <a:lnTo>
                    <a:pt x="156147" y="368370"/>
                  </a:lnTo>
                  <a:lnTo>
                    <a:pt x="162526" y="366825"/>
                  </a:lnTo>
                  <a:lnTo>
                    <a:pt x="169006" y="363229"/>
                  </a:lnTo>
                  <a:lnTo>
                    <a:pt x="175933" y="358696"/>
                  </a:lnTo>
                  <a:lnTo>
                    <a:pt x="183920" y="354330"/>
                  </a:lnTo>
                  <a:lnTo>
                    <a:pt x="193212" y="350690"/>
                  </a:lnTo>
                  <a:lnTo>
                    <a:pt x="203887" y="348055"/>
                  </a:lnTo>
                  <a:lnTo>
                    <a:pt x="216030" y="346643"/>
                  </a:lnTo>
                  <a:lnTo>
                    <a:pt x="229531" y="346419"/>
                  </a:lnTo>
                  <a:lnTo>
                    <a:pt x="243985" y="346873"/>
                  </a:lnTo>
                  <a:lnTo>
                    <a:pt x="258824" y="347166"/>
                  </a:lnTo>
                  <a:lnTo>
                    <a:pt x="273680" y="346829"/>
                  </a:lnTo>
                  <a:lnTo>
                    <a:pt x="288075" y="345597"/>
                  </a:lnTo>
                  <a:lnTo>
                    <a:pt x="301362" y="343239"/>
                  </a:lnTo>
                  <a:lnTo>
                    <a:pt x="313287" y="339750"/>
                  </a:lnTo>
                  <a:lnTo>
                    <a:pt x="323616" y="334966"/>
                  </a:lnTo>
                  <a:lnTo>
                    <a:pt x="331965" y="328481"/>
                  </a:lnTo>
                  <a:lnTo>
                    <a:pt x="338319" y="320236"/>
                  </a:lnTo>
                  <a:lnTo>
                    <a:pt x="342790" y="310616"/>
                  </a:lnTo>
                  <a:lnTo>
                    <a:pt x="345442" y="300250"/>
                  </a:lnTo>
                  <a:lnTo>
                    <a:pt x="346485" y="289582"/>
                  </a:lnTo>
                  <a:lnTo>
                    <a:pt x="346070" y="278999"/>
                  </a:lnTo>
                  <a:lnTo>
                    <a:pt x="344207" y="268899"/>
                  </a:lnTo>
                  <a:lnTo>
                    <a:pt x="341025" y="259449"/>
                  </a:lnTo>
                  <a:lnTo>
                    <a:pt x="336601" y="250783"/>
                  </a:lnTo>
                  <a:lnTo>
                    <a:pt x="330884" y="243101"/>
                  </a:lnTo>
                  <a:lnTo>
                    <a:pt x="323965" y="236421"/>
                  </a:lnTo>
                  <a:lnTo>
                    <a:pt x="316046" y="230933"/>
                  </a:lnTo>
                  <a:lnTo>
                    <a:pt x="307362" y="227069"/>
                  </a:lnTo>
                  <a:lnTo>
                    <a:pt x="298118" y="224923"/>
                  </a:lnTo>
                  <a:lnTo>
                    <a:pt x="288642" y="224618"/>
                  </a:lnTo>
                  <a:lnTo>
                    <a:pt x="279360" y="226457"/>
                  </a:lnTo>
                  <a:lnTo>
                    <a:pt x="270493" y="230399"/>
                  </a:lnTo>
                  <a:lnTo>
                    <a:pt x="262236" y="236130"/>
                  </a:lnTo>
                  <a:lnTo>
                    <a:pt x="254835" y="243256"/>
                  </a:lnTo>
                  <a:lnTo>
                    <a:pt x="248339" y="251420"/>
                  </a:lnTo>
                  <a:lnTo>
                    <a:pt x="242637" y="260492"/>
                  </a:lnTo>
                  <a:lnTo>
                    <a:pt x="237565" y="270557"/>
                  </a:lnTo>
                  <a:lnTo>
                    <a:pt x="232972" y="281586"/>
                  </a:lnTo>
                  <a:lnTo>
                    <a:pt x="229056" y="293432"/>
                  </a:lnTo>
                  <a:lnTo>
                    <a:pt x="226329" y="305916"/>
                  </a:lnTo>
                  <a:lnTo>
                    <a:pt x="224977" y="318872"/>
                  </a:lnTo>
                  <a:lnTo>
                    <a:pt x="224883" y="332165"/>
                  </a:lnTo>
                  <a:lnTo>
                    <a:pt x="225808" y="345695"/>
                  </a:lnTo>
                  <a:lnTo>
                    <a:pt x="227508" y="359385"/>
                  </a:lnTo>
                  <a:lnTo>
                    <a:pt x="229937" y="373018"/>
                  </a:lnTo>
                  <a:lnTo>
                    <a:pt x="233238" y="386252"/>
                  </a:lnTo>
                  <a:lnTo>
                    <a:pt x="237417" y="398927"/>
                  </a:lnTo>
                  <a:lnTo>
                    <a:pt x="242359" y="410896"/>
                  </a:lnTo>
                  <a:lnTo>
                    <a:pt x="247899" y="421943"/>
                  </a:lnTo>
                  <a:lnTo>
                    <a:pt x="253891" y="432036"/>
                  </a:lnTo>
                  <a:lnTo>
                    <a:pt x="260372" y="441136"/>
                  </a:lnTo>
                  <a:lnTo>
                    <a:pt x="267555" y="449111"/>
                  </a:lnTo>
                  <a:lnTo>
                    <a:pt x="275503" y="455991"/>
                  </a:lnTo>
                  <a:lnTo>
                    <a:pt x="284299" y="461783"/>
                  </a:lnTo>
                  <a:lnTo>
                    <a:pt x="294114" y="466384"/>
                  </a:lnTo>
                  <a:lnTo>
                    <a:pt x="304928" y="469846"/>
                  </a:lnTo>
                  <a:lnTo>
                    <a:pt x="316178" y="472165"/>
                  </a:lnTo>
                  <a:lnTo>
                    <a:pt x="328059" y="473320"/>
                  </a:lnTo>
                  <a:lnTo>
                    <a:pt x="342730" y="472297"/>
                  </a:lnTo>
                  <a:lnTo>
                    <a:pt x="363993" y="467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9454" y="3037800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46802" y="4158756"/>
            <a:ext cx="4012604" cy="663297"/>
            <a:chOff x="546802" y="4158756"/>
            <a:chExt cx="4012604" cy="663297"/>
          </a:xfrm>
        </p:grpSpPr>
        <p:sp>
          <p:nvSpPr>
            <p:cNvPr id="46" name="Freeform 45"/>
            <p:cNvSpPr/>
            <p:nvPr/>
          </p:nvSpPr>
          <p:spPr>
            <a:xfrm>
              <a:off x="546802" y="4400009"/>
              <a:ext cx="353759" cy="392596"/>
            </a:xfrm>
            <a:custGeom>
              <a:avLst/>
              <a:gdLst/>
              <a:ahLst/>
              <a:cxnLst/>
              <a:rect l="0" t="0" r="0" b="0"/>
              <a:pathLst>
                <a:path w="353759" h="392596">
                  <a:moveTo>
                    <a:pt x="84907" y="390457"/>
                  </a:moveTo>
                  <a:lnTo>
                    <a:pt x="82108" y="378722"/>
                  </a:lnTo>
                  <a:lnTo>
                    <a:pt x="80606" y="367593"/>
                  </a:lnTo>
                  <a:lnTo>
                    <a:pt x="80299" y="355995"/>
                  </a:lnTo>
                  <a:lnTo>
                    <a:pt x="80979" y="343833"/>
                  </a:lnTo>
                  <a:lnTo>
                    <a:pt x="82446" y="331174"/>
                  </a:lnTo>
                  <a:lnTo>
                    <a:pt x="84515" y="318122"/>
                  </a:lnTo>
                  <a:lnTo>
                    <a:pt x="87025" y="304943"/>
                  </a:lnTo>
                  <a:lnTo>
                    <a:pt x="89848" y="292026"/>
                  </a:lnTo>
                  <a:lnTo>
                    <a:pt x="92890" y="279555"/>
                  </a:lnTo>
                  <a:lnTo>
                    <a:pt x="96083" y="267216"/>
                  </a:lnTo>
                  <a:lnTo>
                    <a:pt x="99379" y="254326"/>
                  </a:lnTo>
                  <a:lnTo>
                    <a:pt x="102745" y="240536"/>
                  </a:lnTo>
                  <a:lnTo>
                    <a:pt x="106158" y="225832"/>
                  </a:lnTo>
                  <a:lnTo>
                    <a:pt x="109603" y="210351"/>
                  </a:lnTo>
                  <a:lnTo>
                    <a:pt x="113070" y="194265"/>
                  </a:lnTo>
                  <a:lnTo>
                    <a:pt x="116551" y="177733"/>
                  </a:lnTo>
                  <a:lnTo>
                    <a:pt x="120041" y="160884"/>
                  </a:lnTo>
                  <a:lnTo>
                    <a:pt x="123538" y="143821"/>
                  </a:lnTo>
                  <a:lnTo>
                    <a:pt x="127038" y="126941"/>
                  </a:lnTo>
                  <a:lnTo>
                    <a:pt x="130542" y="110907"/>
                  </a:lnTo>
                  <a:lnTo>
                    <a:pt x="134048" y="96008"/>
                  </a:lnTo>
                  <a:lnTo>
                    <a:pt x="137555" y="82036"/>
                  </a:lnTo>
                  <a:lnTo>
                    <a:pt x="141063" y="68499"/>
                  </a:lnTo>
                  <a:lnTo>
                    <a:pt x="144576" y="55059"/>
                  </a:lnTo>
                  <a:lnTo>
                    <a:pt x="148257" y="41724"/>
                  </a:lnTo>
                  <a:lnTo>
                    <a:pt x="152415" y="28757"/>
                  </a:lnTo>
                  <a:lnTo>
                    <a:pt x="157190" y="16331"/>
                  </a:lnTo>
                  <a:lnTo>
                    <a:pt x="163002" y="5954"/>
                  </a:lnTo>
                  <a:lnTo>
                    <a:pt x="169537" y="296"/>
                  </a:lnTo>
                  <a:lnTo>
                    <a:pt x="175435" y="0"/>
                  </a:lnTo>
                  <a:lnTo>
                    <a:pt x="180513" y="4079"/>
                  </a:lnTo>
                  <a:lnTo>
                    <a:pt x="185004" y="11322"/>
                  </a:lnTo>
                  <a:lnTo>
                    <a:pt x="189124" y="20597"/>
                  </a:lnTo>
                  <a:lnTo>
                    <a:pt x="193015" y="30899"/>
                  </a:lnTo>
                  <a:lnTo>
                    <a:pt x="196771" y="41620"/>
                  </a:lnTo>
                  <a:lnTo>
                    <a:pt x="200608" y="52790"/>
                  </a:lnTo>
                  <a:lnTo>
                    <a:pt x="204866" y="64900"/>
                  </a:lnTo>
                  <a:lnTo>
                    <a:pt x="209689" y="78158"/>
                  </a:lnTo>
                  <a:lnTo>
                    <a:pt x="214893" y="92169"/>
                  </a:lnTo>
                  <a:lnTo>
                    <a:pt x="220079" y="106122"/>
                  </a:lnTo>
                  <a:lnTo>
                    <a:pt x="225010" y="119547"/>
                  </a:lnTo>
                  <a:lnTo>
                    <a:pt x="229625" y="132324"/>
                  </a:lnTo>
                  <a:lnTo>
                    <a:pt x="233950" y="144512"/>
                  </a:lnTo>
                  <a:lnTo>
                    <a:pt x="238043" y="156235"/>
                  </a:lnTo>
                  <a:lnTo>
                    <a:pt x="241961" y="167940"/>
                  </a:lnTo>
                  <a:lnTo>
                    <a:pt x="245752" y="180337"/>
                  </a:lnTo>
                  <a:lnTo>
                    <a:pt x="249459" y="193754"/>
                  </a:lnTo>
                  <a:lnTo>
                    <a:pt x="253272" y="207854"/>
                  </a:lnTo>
                  <a:lnTo>
                    <a:pt x="257519" y="221857"/>
                  </a:lnTo>
                  <a:lnTo>
                    <a:pt x="262336" y="235312"/>
                  </a:lnTo>
                  <a:lnTo>
                    <a:pt x="267538" y="248108"/>
                  </a:lnTo>
                  <a:lnTo>
                    <a:pt x="272723" y="260306"/>
                  </a:lnTo>
                  <a:lnTo>
                    <a:pt x="277657" y="272032"/>
                  </a:lnTo>
                  <a:lnTo>
                    <a:pt x="282445" y="283567"/>
                  </a:lnTo>
                  <a:lnTo>
                    <a:pt x="287418" y="295319"/>
                  </a:lnTo>
                  <a:lnTo>
                    <a:pt x="292760" y="307490"/>
                  </a:lnTo>
                  <a:lnTo>
                    <a:pt x="298331" y="319937"/>
                  </a:lnTo>
                  <a:lnTo>
                    <a:pt x="303770" y="332294"/>
                  </a:lnTo>
                  <a:lnTo>
                    <a:pt x="308880" y="344347"/>
                  </a:lnTo>
                  <a:lnTo>
                    <a:pt x="313786" y="356049"/>
                  </a:lnTo>
                  <a:lnTo>
                    <a:pt x="318840" y="367440"/>
                  </a:lnTo>
                  <a:lnTo>
                    <a:pt x="324179" y="378539"/>
                  </a:lnTo>
                  <a:lnTo>
                    <a:pt x="327686" y="387820"/>
                  </a:lnTo>
                  <a:lnTo>
                    <a:pt x="326629" y="392595"/>
                  </a:lnTo>
                  <a:lnTo>
                    <a:pt x="321680" y="392468"/>
                  </a:lnTo>
                  <a:lnTo>
                    <a:pt x="314081" y="388673"/>
                  </a:lnTo>
                  <a:lnTo>
                    <a:pt x="304974" y="382461"/>
                  </a:lnTo>
                  <a:lnTo>
                    <a:pt x="295097" y="374716"/>
                  </a:lnTo>
                  <a:lnTo>
                    <a:pt x="284849" y="366329"/>
                  </a:lnTo>
                  <a:lnTo>
                    <a:pt x="274430" y="358266"/>
                  </a:lnTo>
                  <a:lnTo>
                    <a:pt x="263940" y="351006"/>
                  </a:lnTo>
                  <a:lnTo>
                    <a:pt x="253588" y="344459"/>
                  </a:lnTo>
                  <a:lnTo>
                    <a:pt x="243701" y="338207"/>
                  </a:lnTo>
                  <a:lnTo>
                    <a:pt x="234403" y="331953"/>
                  </a:lnTo>
                  <a:lnTo>
                    <a:pt x="225173" y="325409"/>
                  </a:lnTo>
                  <a:lnTo>
                    <a:pt x="214990" y="318241"/>
                  </a:lnTo>
                  <a:lnTo>
                    <a:pt x="203353" y="310341"/>
                  </a:lnTo>
                  <a:lnTo>
                    <a:pt x="190262" y="301930"/>
                  </a:lnTo>
                  <a:lnTo>
                    <a:pt x="175946" y="293445"/>
                  </a:lnTo>
                  <a:lnTo>
                    <a:pt x="160687" y="285149"/>
                  </a:lnTo>
                  <a:lnTo>
                    <a:pt x="144898" y="277124"/>
                  </a:lnTo>
                  <a:lnTo>
                    <a:pt x="129088" y="269355"/>
                  </a:lnTo>
                  <a:lnTo>
                    <a:pt x="113535" y="261802"/>
                  </a:lnTo>
                  <a:lnTo>
                    <a:pt x="98315" y="254577"/>
                  </a:lnTo>
                  <a:lnTo>
                    <a:pt x="83402" y="247945"/>
                  </a:lnTo>
                  <a:lnTo>
                    <a:pt x="68738" y="242004"/>
                  </a:lnTo>
                  <a:lnTo>
                    <a:pt x="54261" y="236862"/>
                  </a:lnTo>
                  <a:lnTo>
                    <a:pt x="39920" y="232705"/>
                  </a:lnTo>
                  <a:lnTo>
                    <a:pt x="25707" y="229531"/>
                  </a:lnTo>
                  <a:lnTo>
                    <a:pt x="12751" y="226852"/>
                  </a:lnTo>
                  <a:lnTo>
                    <a:pt x="3631" y="223160"/>
                  </a:lnTo>
                  <a:lnTo>
                    <a:pt x="0" y="217941"/>
                  </a:lnTo>
                  <a:lnTo>
                    <a:pt x="1778" y="212607"/>
                  </a:lnTo>
                  <a:lnTo>
                    <a:pt x="8013" y="207669"/>
                  </a:lnTo>
                  <a:lnTo>
                    <a:pt x="17464" y="203136"/>
                  </a:lnTo>
                  <a:lnTo>
                    <a:pt x="28891" y="198918"/>
                  </a:lnTo>
                  <a:lnTo>
                    <a:pt x="41445" y="194924"/>
                  </a:lnTo>
                  <a:lnTo>
                    <a:pt x="54628" y="191086"/>
                  </a:lnTo>
                  <a:lnTo>
                    <a:pt x="68164" y="187355"/>
                  </a:lnTo>
                  <a:lnTo>
                    <a:pt x="81901" y="183696"/>
                  </a:lnTo>
                  <a:lnTo>
                    <a:pt x="95755" y="180088"/>
                  </a:lnTo>
                  <a:lnTo>
                    <a:pt x="109678" y="176512"/>
                  </a:lnTo>
                  <a:lnTo>
                    <a:pt x="123644" y="172957"/>
                  </a:lnTo>
                  <a:lnTo>
                    <a:pt x="137636" y="169418"/>
                  </a:lnTo>
                  <a:lnTo>
                    <a:pt x="151645" y="165889"/>
                  </a:lnTo>
                  <a:lnTo>
                    <a:pt x="165663" y="162366"/>
                  </a:lnTo>
                  <a:lnTo>
                    <a:pt x="179689" y="158848"/>
                  </a:lnTo>
                  <a:lnTo>
                    <a:pt x="193718" y="155333"/>
                  </a:lnTo>
                  <a:lnTo>
                    <a:pt x="207751" y="151819"/>
                  </a:lnTo>
                  <a:lnTo>
                    <a:pt x="221785" y="148307"/>
                  </a:lnTo>
                  <a:lnTo>
                    <a:pt x="235821" y="144796"/>
                  </a:lnTo>
                  <a:lnTo>
                    <a:pt x="249857" y="141289"/>
                  </a:lnTo>
                  <a:lnTo>
                    <a:pt x="263894" y="137952"/>
                  </a:lnTo>
                  <a:lnTo>
                    <a:pt x="277931" y="135090"/>
                  </a:lnTo>
                  <a:lnTo>
                    <a:pt x="291964" y="132829"/>
                  </a:lnTo>
                  <a:lnTo>
                    <a:pt x="305829" y="130972"/>
                  </a:lnTo>
                  <a:lnTo>
                    <a:pt x="319218" y="129111"/>
                  </a:lnTo>
                  <a:lnTo>
                    <a:pt x="331985" y="127028"/>
                  </a:lnTo>
                  <a:lnTo>
                    <a:pt x="343480" y="125531"/>
                  </a:lnTo>
                  <a:lnTo>
                    <a:pt x="351320" y="126532"/>
                  </a:lnTo>
                  <a:lnTo>
                    <a:pt x="353758" y="130278"/>
                  </a:lnTo>
                  <a:lnTo>
                    <a:pt x="351931" y="135304"/>
                  </a:lnTo>
                  <a:lnTo>
                    <a:pt x="347188" y="141118"/>
                  </a:lnTo>
                  <a:lnTo>
                    <a:pt x="340500" y="147808"/>
                  </a:lnTo>
                  <a:lnTo>
                    <a:pt x="332513" y="155391"/>
                  </a:lnTo>
                  <a:lnTo>
                    <a:pt x="323334" y="163756"/>
                  </a:lnTo>
                  <a:lnTo>
                    <a:pt x="312636" y="172742"/>
                  </a:lnTo>
                  <a:lnTo>
                    <a:pt x="300356" y="182191"/>
                  </a:lnTo>
                  <a:lnTo>
                    <a:pt x="286849" y="191975"/>
                  </a:lnTo>
                  <a:lnTo>
                    <a:pt x="272708" y="201996"/>
                  </a:lnTo>
                  <a:lnTo>
                    <a:pt x="258338" y="212180"/>
                  </a:lnTo>
                  <a:lnTo>
                    <a:pt x="243773" y="222475"/>
                  </a:lnTo>
                  <a:lnTo>
                    <a:pt x="228782" y="232847"/>
                  </a:lnTo>
                  <a:lnTo>
                    <a:pt x="213268" y="243266"/>
                  </a:lnTo>
                  <a:lnTo>
                    <a:pt x="197748" y="253551"/>
                  </a:lnTo>
                  <a:lnTo>
                    <a:pt x="183233" y="263384"/>
                  </a:lnTo>
                  <a:lnTo>
                    <a:pt x="170207" y="272632"/>
                  </a:lnTo>
                  <a:lnTo>
                    <a:pt x="158494" y="281487"/>
                  </a:lnTo>
                  <a:lnTo>
                    <a:pt x="147552" y="290353"/>
                  </a:lnTo>
                  <a:lnTo>
                    <a:pt x="136971" y="299466"/>
                  </a:lnTo>
                  <a:lnTo>
                    <a:pt x="126693" y="308722"/>
                  </a:lnTo>
                  <a:lnTo>
                    <a:pt x="116924" y="317789"/>
                  </a:lnTo>
                  <a:lnTo>
                    <a:pt x="107760" y="326475"/>
                  </a:lnTo>
                  <a:lnTo>
                    <a:pt x="99459" y="334453"/>
                  </a:lnTo>
                  <a:lnTo>
                    <a:pt x="91683" y="341975"/>
                  </a:lnTo>
                  <a:lnTo>
                    <a:pt x="83750" y="349700"/>
                  </a:lnTo>
                  <a:lnTo>
                    <a:pt x="74379" y="358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10777" y="4453554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71"/>
                  </a:lnTo>
                  <a:lnTo>
                    <a:pt x="13265" y="50664"/>
                  </a:lnTo>
                  <a:lnTo>
                    <a:pt x="12416" y="66289"/>
                  </a:lnTo>
                  <a:lnTo>
                    <a:pt x="11818" y="83256"/>
                  </a:lnTo>
                  <a:lnTo>
                    <a:pt x="11404" y="101012"/>
                  </a:lnTo>
                  <a:lnTo>
                    <a:pt x="11120" y="118684"/>
                  </a:lnTo>
                  <a:lnTo>
                    <a:pt x="10927" y="135793"/>
                  </a:lnTo>
                  <a:lnTo>
                    <a:pt x="10796" y="152549"/>
                  </a:lnTo>
                  <a:lnTo>
                    <a:pt x="10707" y="169631"/>
                  </a:lnTo>
                  <a:lnTo>
                    <a:pt x="10648" y="187419"/>
                  </a:lnTo>
                  <a:lnTo>
                    <a:pt x="10609" y="205808"/>
                  </a:lnTo>
                  <a:lnTo>
                    <a:pt x="10582" y="224393"/>
                  </a:lnTo>
                  <a:lnTo>
                    <a:pt x="10559" y="242896"/>
                  </a:lnTo>
                  <a:lnTo>
                    <a:pt x="10375" y="261052"/>
                  </a:lnTo>
                  <a:lnTo>
                    <a:pt x="9719" y="278543"/>
                  </a:lnTo>
                  <a:lnTo>
                    <a:pt x="8464" y="295253"/>
                  </a:lnTo>
                  <a:lnTo>
                    <a:pt x="6800" y="310842"/>
                  </a:lnTo>
                  <a:lnTo>
                    <a:pt x="4970" y="326286"/>
                  </a:lnTo>
                  <a:lnTo>
                    <a:pt x="2814" y="34405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21264" y="4390383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64357" y="0"/>
                  </a:lnTo>
                  <a:lnTo>
                    <a:pt x="350446" y="0"/>
                  </a:lnTo>
                  <a:lnTo>
                    <a:pt x="335948" y="0"/>
                  </a:lnTo>
                  <a:lnTo>
                    <a:pt x="320746" y="0"/>
                  </a:lnTo>
                  <a:lnTo>
                    <a:pt x="304921" y="0"/>
                  </a:lnTo>
                  <a:lnTo>
                    <a:pt x="288601" y="0"/>
                  </a:lnTo>
                  <a:lnTo>
                    <a:pt x="271911" y="0"/>
                  </a:lnTo>
                  <a:lnTo>
                    <a:pt x="254955" y="0"/>
                  </a:lnTo>
                  <a:lnTo>
                    <a:pt x="237811" y="4"/>
                  </a:lnTo>
                  <a:lnTo>
                    <a:pt x="220537" y="177"/>
                  </a:lnTo>
                  <a:lnTo>
                    <a:pt x="203174" y="826"/>
                  </a:lnTo>
                  <a:lnTo>
                    <a:pt x="185751" y="2079"/>
                  </a:lnTo>
                  <a:lnTo>
                    <a:pt x="168287" y="3904"/>
                  </a:lnTo>
                  <a:lnTo>
                    <a:pt x="150796" y="6201"/>
                  </a:lnTo>
                  <a:lnTo>
                    <a:pt x="133290" y="8853"/>
                  </a:lnTo>
                  <a:lnTo>
                    <a:pt x="115940" y="11598"/>
                  </a:lnTo>
                  <a:lnTo>
                    <a:pt x="99058" y="14054"/>
                  </a:lnTo>
                  <a:lnTo>
                    <a:pt x="82784" y="16039"/>
                  </a:lnTo>
                  <a:lnTo>
                    <a:pt x="67305" y="17742"/>
                  </a:lnTo>
                  <a:lnTo>
                    <a:pt x="51210" y="19896"/>
                  </a:lnTo>
                  <a:lnTo>
                    <a:pt x="30851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68704" y="4379855"/>
              <a:ext cx="347441" cy="418232"/>
            </a:xfrm>
            <a:custGeom>
              <a:avLst/>
              <a:gdLst/>
              <a:ahLst/>
              <a:cxnLst/>
              <a:rect l="0" t="0" r="0" b="0"/>
              <a:pathLst>
                <a:path w="347441" h="41823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6"/>
                  </a:lnTo>
                  <a:lnTo>
                    <a:pt x="177" y="46800"/>
                  </a:lnTo>
                  <a:lnTo>
                    <a:pt x="826" y="60109"/>
                  </a:lnTo>
                  <a:lnTo>
                    <a:pt x="2079" y="74423"/>
                  </a:lnTo>
                  <a:lnTo>
                    <a:pt x="3905" y="89773"/>
                  </a:lnTo>
                  <a:lnTo>
                    <a:pt x="6201" y="106283"/>
                  </a:lnTo>
                  <a:lnTo>
                    <a:pt x="8853" y="123907"/>
                  </a:lnTo>
                  <a:lnTo>
                    <a:pt x="11598" y="142470"/>
                  </a:lnTo>
                  <a:lnTo>
                    <a:pt x="14054" y="161761"/>
                  </a:lnTo>
                  <a:lnTo>
                    <a:pt x="16035" y="181585"/>
                  </a:lnTo>
                  <a:lnTo>
                    <a:pt x="17533" y="201626"/>
                  </a:lnTo>
                  <a:lnTo>
                    <a:pt x="18620" y="221459"/>
                  </a:lnTo>
                  <a:lnTo>
                    <a:pt x="19389" y="240873"/>
                  </a:lnTo>
                  <a:lnTo>
                    <a:pt x="19924" y="259842"/>
                  </a:lnTo>
                  <a:lnTo>
                    <a:pt x="20291" y="278425"/>
                  </a:lnTo>
                  <a:lnTo>
                    <a:pt x="20542" y="296703"/>
                  </a:lnTo>
                  <a:lnTo>
                    <a:pt x="20711" y="314590"/>
                  </a:lnTo>
                  <a:lnTo>
                    <a:pt x="20825" y="331841"/>
                  </a:lnTo>
                  <a:lnTo>
                    <a:pt x="20902" y="348375"/>
                  </a:lnTo>
                  <a:lnTo>
                    <a:pt x="20953" y="364260"/>
                  </a:lnTo>
                  <a:lnTo>
                    <a:pt x="20988" y="379620"/>
                  </a:lnTo>
                  <a:lnTo>
                    <a:pt x="20999" y="394555"/>
                  </a:lnTo>
                  <a:lnTo>
                    <a:pt x="20558" y="408060"/>
                  </a:lnTo>
                  <a:lnTo>
                    <a:pt x="19015" y="416662"/>
                  </a:lnTo>
                  <a:lnTo>
                    <a:pt x="16818" y="418231"/>
                  </a:lnTo>
                  <a:lnTo>
                    <a:pt x="14913" y="414562"/>
                  </a:lnTo>
                  <a:lnTo>
                    <a:pt x="13515" y="407413"/>
                  </a:lnTo>
                  <a:lnTo>
                    <a:pt x="12544" y="397957"/>
                  </a:lnTo>
                  <a:lnTo>
                    <a:pt x="11887" y="386971"/>
                  </a:lnTo>
                  <a:lnTo>
                    <a:pt x="11613" y="374966"/>
                  </a:lnTo>
                  <a:lnTo>
                    <a:pt x="11961" y="362282"/>
                  </a:lnTo>
                  <a:lnTo>
                    <a:pt x="13009" y="349146"/>
                  </a:lnTo>
                  <a:lnTo>
                    <a:pt x="14527" y="335709"/>
                  </a:lnTo>
                  <a:lnTo>
                    <a:pt x="16085" y="322072"/>
                  </a:lnTo>
                  <a:lnTo>
                    <a:pt x="17432" y="308306"/>
                  </a:lnTo>
                  <a:lnTo>
                    <a:pt x="18657" y="294619"/>
                  </a:lnTo>
                  <a:lnTo>
                    <a:pt x="20087" y="281348"/>
                  </a:lnTo>
                  <a:lnTo>
                    <a:pt x="21909" y="268651"/>
                  </a:lnTo>
                  <a:lnTo>
                    <a:pt x="24474" y="256837"/>
                  </a:lnTo>
                  <a:lnTo>
                    <a:pt x="28338" y="246428"/>
                  </a:lnTo>
                  <a:lnTo>
                    <a:pt x="33687" y="237585"/>
                  </a:lnTo>
                  <a:lnTo>
                    <a:pt x="40382" y="230478"/>
                  </a:lnTo>
                  <a:lnTo>
                    <a:pt x="48165" y="225444"/>
                  </a:lnTo>
                  <a:lnTo>
                    <a:pt x="56764" y="222470"/>
                  </a:lnTo>
                  <a:lnTo>
                    <a:pt x="65790" y="221421"/>
                  </a:lnTo>
                  <a:lnTo>
                    <a:pt x="74760" y="222220"/>
                  </a:lnTo>
                  <a:lnTo>
                    <a:pt x="83418" y="224652"/>
                  </a:lnTo>
                  <a:lnTo>
                    <a:pt x="91703" y="228722"/>
                  </a:lnTo>
                  <a:lnTo>
                    <a:pt x="99654" y="234728"/>
                  </a:lnTo>
                  <a:lnTo>
                    <a:pt x="107333" y="242651"/>
                  </a:lnTo>
                  <a:lnTo>
                    <a:pt x="114644" y="252055"/>
                  </a:lnTo>
                  <a:lnTo>
                    <a:pt x="121335" y="262276"/>
                  </a:lnTo>
                  <a:lnTo>
                    <a:pt x="127320" y="272852"/>
                  </a:lnTo>
                  <a:lnTo>
                    <a:pt x="132662" y="283544"/>
                  </a:lnTo>
                  <a:lnTo>
                    <a:pt x="137484" y="294248"/>
                  </a:lnTo>
                  <a:lnTo>
                    <a:pt x="141915" y="304932"/>
                  </a:lnTo>
                  <a:lnTo>
                    <a:pt x="146061" y="315751"/>
                  </a:lnTo>
                  <a:lnTo>
                    <a:pt x="150006" y="327013"/>
                  </a:lnTo>
                  <a:lnTo>
                    <a:pt x="153817" y="338789"/>
                  </a:lnTo>
                  <a:lnTo>
                    <a:pt x="157727" y="348642"/>
                  </a:lnTo>
                  <a:lnTo>
                    <a:pt x="161424" y="352854"/>
                  </a:lnTo>
                  <a:lnTo>
                    <a:pt x="164067" y="351341"/>
                  </a:lnTo>
                  <a:lnTo>
                    <a:pt x="165746" y="345586"/>
                  </a:lnTo>
                  <a:lnTo>
                    <a:pt x="167114" y="337147"/>
                  </a:lnTo>
                  <a:lnTo>
                    <a:pt x="169036" y="327313"/>
                  </a:lnTo>
                  <a:lnTo>
                    <a:pt x="171939" y="316880"/>
                  </a:lnTo>
                  <a:lnTo>
                    <a:pt x="176179" y="306729"/>
                  </a:lnTo>
                  <a:lnTo>
                    <a:pt x="182223" y="297952"/>
                  </a:lnTo>
                  <a:lnTo>
                    <a:pt x="190141" y="291005"/>
                  </a:lnTo>
                  <a:lnTo>
                    <a:pt x="199693" y="285810"/>
                  </a:lnTo>
                  <a:lnTo>
                    <a:pt x="210537" y="282064"/>
                  </a:lnTo>
                  <a:lnTo>
                    <a:pt x="222340" y="279421"/>
                  </a:lnTo>
                  <a:lnTo>
                    <a:pt x="234668" y="277421"/>
                  </a:lnTo>
                  <a:lnTo>
                    <a:pt x="247009" y="275520"/>
                  </a:lnTo>
                  <a:lnTo>
                    <a:pt x="259082" y="273410"/>
                  </a:lnTo>
                  <a:lnTo>
                    <a:pt x="270814" y="270835"/>
                  </a:lnTo>
                  <a:lnTo>
                    <a:pt x="282233" y="267502"/>
                  </a:lnTo>
                  <a:lnTo>
                    <a:pt x="293389" y="263328"/>
                  </a:lnTo>
                  <a:lnTo>
                    <a:pt x="304018" y="258236"/>
                  </a:lnTo>
                  <a:lnTo>
                    <a:pt x="313557" y="252069"/>
                  </a:lnTo>
                  <a:lnTo>
                    <a:pt x="321776" y="244852"/>
                  </a:lnTo>
                  <a:lnTo>
                    <a:pt x="328278" y="236905"/>
                  </a:lnTo>
                  <a:lnTo>
                    <a:pt x="332365" y="228734"/>
                  </a:lnTo>
                  <a:lnTo>
                    <a:pt x="333882" y="220654"/>
                  </a:lnTo>
                  <a:lnTo>
                    <a:pt x="332968" y="212941"/>
                  </a:lnTo>
                  <a:lnTo>
                    <a:pt x="329779" y="205916"/>
                  </a:lnTo>
                  <a:lnTo>
                    <a:pt x="324637" y="199684"/>
                  </a:lnTo>
                  <a:lnTo>
                    <a:pt x="317952" y="194500"/>
                  </a:lnTo>
                  <a:lnTo>
                    <a:pt x="310111" y="190840"/>
                  </a:lnTo>
                  <a:lnTo>
                    <a:pt x="301437" y="188824"/>
                  </a:lnTo>
                  <a:lnTo>
                    <a:pt x="292175" y="188265"/>
                  </a:lnTo>
                  <a:lnTo>
                    <a:pt x="282506" y="188869"/>
                  </a:lnTo>
                  <a:lnTo>
                    <a:pt x="272563" y="190352"/>
                  </a:lnTo>
                  <a:lnTo>
                    <a:pt x="262598" y="192632"/>
                  </a:lnTo>
                  <a:lnTo>
                    <a:pt x="252980" y="195831"/>
                  </a:lnTo>
                  <a:lnTo>
                    <a:pt x="243885" y="199953"/>
                  </a:lnTo>
                  <a:lnTo>
                    <a:pt x="235472" y="205195"/>
                  </a:lnTo>
                  <a:lnTo>
                    <a:pt x="227967" y="212002"/>
                  </a:lnTo>
                  <a:lnTo>
                    <a:pt x="221405" y="220476"/>
                  </a:lnTo>
                  <a:lnTo>
                    <a:pt x="215829" y="230422"/>
                  </a:lnTo>
                  <a:lnTo>
                    <a:pt x="211373" y="241540"/>
                  </a:lnTo>
                  <a:lnTo>
                    <a:pt x="208008" y="253531"/>
                  </a:lnTo>
                  <a:lnTo>
                    <a:pt x="205730" y="265988"/>
                  </a:lnTo>
                  <a:lnTo>
                    <a:pt x="204642" y="278416"/>
                  </a:lnTo>
                  <a:lnTo>
                    <a:pt x="204686" y="290548"/>
                  </a:lnTo>
                  <a:lnTo>
                    <a:pt x="205681" y="302319"/>
                  </a:lnTo>
                  <a:lnTo>
                    <a:pt x="207411" y="313764"/>
                  </a:lnTo>
                  <a:lnTo>
                    <a:pt x="209688" y="324943"/>
                  </a:lnTo>
                  <a:lnTo>
                    <a:pt x="212520" y="335756"/>
                  </a:lnTo>
                  <a:lnTo>
                    <a:pt x="216099" y="345952"/>
                  </a:lnTo>
                  <a:lnTo>
                    <a:pt x="220475" y="355439"/>
                  </a:lnTo>
                  <a:lnTo>
                    <a:pt x="225718" y="364115"/>
                  </a:lnTo>
                  <a:lnTo>
                    <a:pt x="231995" y="371797"/>
                  </a:lnTo>
                  <a:lnTo>
                    <a:pt x="239294" y="378474"/>
                  </a:lnTo>
                  <a:lnTo>
                    <a:pt x="247468" y="383958"/>
                  </a:lnTo>
                  <a:lnTo>
                    <a:pt x="256325" y="387818"/>
                  </a:lnTo>
                  <a:lnTo>
                    <a:pt x="265689" y="389966"/>
                  </a:lnTo>
                  <a:lnTo>
                    <a:pt x="275416" y="390442"/>
                  </a:lnTo>
                  <a:lnTo>
                    <a:pt x="285398" y="389250"/>
                  </a:lnTo>
                  <a:lnTo>
                    <a:pt x="295547" y="386564"/>
                  </a:lnTo>
                  <a:lnTo>
                    <a:pt x="305545" y="382784"/>
                  </a:lnTo>
                  <a:lnTo>
                    <a:pt x="315926" y="377964"/>
                  </a:lnTo>
                  <a:lnTo>
                    <a:pt x="328717" y="370568"/>
                  </a:lnTo>
                  <a:lnTo>
                    <a:pt x="34744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68787" y="4506197"/>
              <a:ext cx="115815" cy="221287"/>
            </a:xfrm>
            <a:custGeom>
              <a:avLst/>
              <a:gdLst/>
              <a:ahLst/>
              <a:cxnLst/>
              <a:rect l="0" t="0" r="0" b="0"/>
              <a:pathLst>
                <a:path w="115815" h="221287">
                  <a:moveTo>
                    <a:pt x="0" y="157927"/>
                  </a:moveTo>
                  <a:lnTo>
                    <a:pt x="2934" y="166729"/>
                  </a:lnTo>
                  <a:lnTo>
                    <a:pt x="5716" y="175075"/>
                  </a:lnTo>
                  <a:lnTo>
                    <a:pt x="8616" y="183773"/>
                  </a:lnTo>
                  <a:lnTo>
                    <a:pt x="11656" y="192894"/>
                  </a:lnTo>
                  <a:lnTo>
                    <a:pt x="14821" y="202390"/>
                  </a:lnTo>
                  <a:lnTo>
                    <a:pt x="18068" y="212110"/>
                  </a:lnTo>
                  <a:lnTo>
                    <a:pt x="20788" y="219472"/>
                  </a:lnTo>
                  <a:lnTo>
                    <a:pt x="22050" y="221286"/>
                  </a:lnTo>
                  <a:lnTo>
                    <a:pt x="21813" y="218529"/>
                  </a:lnTo>
                  <a:lnTo>
                    <a:pt x="20459" y="212810"/>
                  </a:lnTo>
                  <a:lnTo>
                    <a:pt x="18357" y="205272"/>
                  </a:lnTo>
                  <a:lnTo>
                    <a:pt x="15768" y="196623"/>
                  </a:lnTo>
                  <a:lnTo>
                    <a:pt x="12867" y="187282"/>
                  </a:lnTo>
                  <a:lnTo>
                    <a:pt x="9927" y="177176"/>
                  </a:lnTo>
                  <a:lnTo>
                    <a:pt x="7328" y="165849"/>
                  </a:lnTo>
                  <a:lnTo>
                    <a:pt x="5250" y="153144"/>
                  </a:lnTo>
                  <a:lnTo>
                    <a:pt x="3854" y="139351"/>
                  </a:lnTo>
                  <a:lnTo>
                    <a:pt x="3365" y="125018"/>
                  </a:lnTo>
                  <a:lnTo>
                    <a:pt x="3816" y="110528"/>
                  </a:lnTo>
                  <a:lnTo>
                    <a:pt x="5084" y="96223"/>
                  </a:lnTo>
                  <a:lnTo>
                    <a:pt x="6998" y="82471"/>
                  </a:lnTo>
                  <a:lnTo>
                    <a:pt x="9398" y="69415"/>
                  </a:lnTo>
                  <a:lnTo>
                    <a:pt x="12313" y="57175"/>
                  </a:lnTo>
                  <a:lnTo>
                    <a:pt x="15947" y="45939"/>
                  </a:lnTo>
                  <a:lnTo>
                    <a:pt x="20368" y="35721"/>
                  </a:lnTo>
                  <a:lnTo>
                    <a:pt x="25982" y="26704"/>
                  </a:lnTo>
                  <a:lnTo>
                    <a:pt x="33572" y="19318"/>
                  </a:lnTo>
                  <a:lnTo>
                    <a:pt x="43375" y="13645"/>
                  </a:lnTo>
                  <a:lnTo>
                    <a:pt x="54795" y="9470"/>
                  </a:lnTo>
                  <a:lnTo>
                    <a:pt x="68002" y="6041"/>
                  </a:lnTo>
                  <a:lnTo>
                    <a:pt x="86392" y="305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09519" y="4494707"/>
              <a:ext cx="196181" cy="219460"/>
            </a:xfrm>
            <a:custGeom>
              <a:avLst/>
              <a:gdLst/>
              <a:ahLst/>
              <a:cxnLst/>
              <a:rect l="0" t="0" r="0" b="0"/>
              <a:pathLst>
                <a:path w="196181" h="219460">
                  <a:moveTo>
                    <a:pt x="48781" y="116775"/>
                  </a:moveTo>
                  <a:lnTo>
                    <a:pt x="57582" y="119574"/>
                  </a:lnTo>
                  <a:lnTo>
                    <a:pt x="65929" y="121076"/>
                  </a:lnTo>
                  <a:lnTo>
                    <a:pt x="74628" y="121382"/>
                  </a:lnTo>
                  <a:lnTo>
                    <a:pt x="83749" y="120703"/>
                  </a:lnTo>
                  <a:lnTo>
                    <a:pt x="93244" y="119236"/>
                  </a:lnTo>
                  <a:lnTo>
                    <a:pt x="103031" y="117162"/>
                  </a:lnTo>
                  <a:lnTo>
                    <a:pt x="112872" y="114480"/>
                  </a:lnTo>
                  <a:lnTo>
                    <a:pt x="122398" y="111009"/>
                  </a:lnTo>
                  <a:lnTo>
                    <a:pt x="131427" y="106709"/>
                  </a:lnTo>
                  <a:lnTo>
                    <a:pt x="139792" y="101518"/>
                  </a:lnTo>
                  <a:lnTo>
                    <a:pt x="147265" y="95276"/>
                  </a:lnTo>
                  <a:lnTo>
                    <a:pt x="153801" y="88001"/>
                  </a:lnTo>
                  <a:lnTo>
                    <a:pt x="159189" y="79844"/>
                  </a:lnTo>
                  <a:lnTo>
                    <a:pt x="162987" y="70998"/>
                  </a:lnTo>
                  <a:lnTo>
                    <a:pt x="165092" y="61646"/>
                  </a:lnTo>
                  <a:lnTo>
                    <a:pt x="165540" y="52096"/>
                  </a:lnTo>
                  <a:lnTo>
                    <a:pt x="164328" y="42766"/>
                  </a:lnTo>
                  <a:lnTo>
                    <a:pt x="161621" y="33868"/>
                  </a:lnTo>
                  <a:lnTo>
                    <a:pt x="157534" y="25589"/>
                  </a:lnTo>
                  <a:lnTo>
                    <a:pt x="152050" y="18174"/>
                  </a:lnTo>
                  <a:lnTo>
                    <a:pt x="145285" y="11678"/>
                  </a:lnTo>
                  <a:lnTo>
                    <a:pt x="137303" y="6314"/>
                  </a:lnTo>
                  <a:lnTo>
                    <a:pt x="128044" y="2534"/>
                  </a:lnTo>
                  <a:lnTo>
                    <a:pt x="117596" y="441"/>
                  </a:lnTo>
                  <a:lnTo>
                    <a:pt x="106327" y="0"/>
                  </a:lnTo>
                  <a:lnTo>
                    <a:pt x="94771" y="1217"/>
                  </a:lnTo>
                  <a:lnTo>
                    <a:pt x="83264" y="3923"/>
                  </a:lnTo>
                  <a:lnTo>
                    <a:pt x="72098" y="7840"/>
                  </a:lnTo>
                  <a:lnTo>
                    <a:pt x="61600" y="12677"/>
                  </a:lnTo>
                  <a:lnTo>
                    <a:pt x="51879" y="18190"/>
                  </a:lnTo>
                  <a:lnTo>
                    <a:pt x="43029" y="24347"/>
                  </a:lnTo>
                  <a:lnTo>
                    <a:pt x="35223" y="31310"/>
                  </a:lnTo>
                  <a:lnTo>
                    <a:pt x="28451" y="39106"/>
                  </a:lnTo>
                  <a:lnTo>
                    <a:pt x="22562" y="47630"/>
                  </a:lnTo>
                  <a:lnTo>
                    <a:pt x="17364" y="56730"/>
                  </a:lnTo>
                  <a:lnTo>
                    <a:pt x="12683" y="66266"/>
                  </a:lnTo>
                  <a:lnTo>
                    <a:pt x="8536" y="76279"/>
                  </a:lnTo>
                  <a:lnTo>
                    <a:pt x="5123" y="86986"/>
                  </a:lnTo>
                  <a:lnTo>
                    <a:pt x="2497" y="98445"/>
                  </a:lnTo>
                  <a:lnTo>
                    <a:pt x="734" y="110411"/>
                  </a:lnTo>
                  <a:lnTo>
                    <a:pt x="0" y="122443"/>
                  </a:lnTo>
                  <a:lnTo>
                    <a:pt x="290" y="134272"/>
                  </a:lnTo>
                  <a:lnTo>
                    <a:pt x="1621" y="145656"/>
                  </a:lnTo>
                  <a:lnTo>
                    <a:pt x="4109" y="156300"/>
                  </a:lnTo>
                  <a:lnTo>
                    <a:pt x="7709" y="166125"/>
                  </a:lnTo>
                  <a:lnTo>
                    <a:pt x="12244" y="175213"/>
                  </a:lnTo>
                  <a:lnTo>
                    <a:pt x="17505" y="183712"/>
                  </a:lnTo>
                  <a:lnTo>
                    <a:pt x="23309" y="191758"/>
                  </a:lnTo>
                  <a:lnTo>
                    <a:pt x="29833" y="199147"/>
                  </a:lnTo>
                  <a:lnTo>
                    <a:pt x="37576" y="205358"/>
                  </a:lnTo>
                  <a:lnTo>
                    <a:pt x="46714" y="210202"/>
                  </a:lnTo>
                  <a:lnTo>
                    <a:pt x="57122" y="213793"/>
                  </a:lnTo>
                  <a:lnTo>
                    <a:pt x="68558" y="216370"/>
                  </a:lnTo>
                  <a:lnTo>
                    <a:pt x="80771" y="218174"/>
                  </a:lnTo>
                  <a:lnTo>
                    <a:pt x="93548" y="219252"/>
                  </a:lnTo>
                  <a:lnTo>
                    <a:pt x="106723" y="219459"/>
                  </a:lnTo>
                  <a:lnTo>
                    <a:pt x="120166" y="218791"/>
                  </a:lnTo>
                  <a:lnTo>
                    <a:pt x="133568" y="217523"/>
                  </a:lnTo>
                  <a:lnTo>
                    <a:pt x="147960" y="216005"/>
                  </a:lnTo>
                  <a:lnTo>
                    <a:pt x="166841" y="214102"/>
                  </a:lnTo>
                  <a:lnTo>
                    <a:pt x="196180" y="211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82195" y="4430350"/>
              <a:ext cx="228873" cy="239684"/>
            </a:xfrm>
            <a:custGeom>
              <a:avLst/>
              <a:gdLst/>
              <a:ahLst/>
              <a:cxnLst/>
              <a:rect l="0" t="0" r="0" b="0"/>
              <a:pathLst>
                <a:path w="228873" h="239684">
                  <a:moveTo>
                    <a:pt x="144644" y="75847"/>
                  </a:moveTo>
                  <a:lnTo>
                    <a:pt x="141643" y="64246"/>
                  </a:lnTo>
                  <a:lnTo>
                    <a:pt x="138221" y="54397"/>
                  </a:lnTo>
                  <a:lnTo>
                    <a:pt x="134020" y="45396"/>
                  </a:lnTo>
                  <a:lnTo>
                    <a:pt x="128947" y="37127"/>
                  </a:lnTo>
                  <a:lnTo>
                    <a:pt x="122817" y="29749"/>
                  </a:lnTo>
                  <a:lnTo>
                    <a:pt x="115634" y="23279"/>
                  </a:lnTo>
                  <a:lnTo>
                    <a:pt x="107547" y="17600"/>
                  </a:lnTo>
                  <a:lnTo>
                    <a:pt x="98752" y="12545"/>
                  </a:lnTo>
                  <a:lnTo>
                    <a:pt x="89431" y="7966"/>
                  </a:lnTo>
                  <a:lnTo>
                    <a:pt x="79734" y="4059"/>
                  </a:lnTo>
                  <a:lnTo>
                    <a:pt x="69773" y="1338"/>
                  </a:lnTo>
                  <a:lnTo>
                    <a:pt x="59633" y="0"/>
                  </a:lnTo>
                  <a:lnTo>
                    <a:pt x="49537" y="256"/>
                  </a:lnTo>
                  <a:lnTo>
                    <a:pt x="39831" y="2479"/>
                  </a:lnTo>
                  <a:lnTo>
                    <a:pt x="30682" y="6688"/>
                  </a:lnTo>
                  <a:lnTo>
                    <a:pt x="22403" y="12769"/>
                  </a:lnTo>
                  <a:lnTo>
                    <a:pt x="15520" y="20663"/>
                  </a:lnTo>
                  <a:lnTo>
                    <a:pt x="10189" y="30155"/>
                  </a:lnTo>
                  <a:lnTo>
                    <a:pt x="6254" y="40933"/>
                  </a:lnTo>
                  <a:lnTo>
                    <a:pt x="3438" y="52683"/>
                  </a:lnTo>
                  <a:lnTo>
                    <a:pt x="1471" y="65134"/>
                  </a:lnTo>
                  <a:lnTo>
                    <a:pt x="282" y="77917"/>
                  </a:lnTo>
                  <a:lnTo>
                    <a:pt x="0" y="90571"/>
                  </a:lnTo>
                  <a:lnTo>
                    <a:pt x="621" y="102858"/>
                  </a:lnTo>
                  <a:lnTo>
                    <a:pt x="2020" y="114736"/>
                  </a:lnTo>
                  <a:lnTo>
                    <a:pt x="4028" y="126252"/>
                  </a:lnTo>
                  <a:lnTo>
                    <a:pt x="6492" y="137484"/>
                  </a:lnTo>
                  <a:lnTo>
                    <a:pt x="9281" y="148502"/>
                  </a:lnTo>
                  <a:lnTo>
                    <a:pt x="12299" y="159368"/>
                  </a:lnTo>
                  <a:lnTo>
                    <a:pt x="15479" y="170123"/>
                  </a:lnTo>
                  <a:lnTo>
                    <a:pt x="18937" y="180634"/>
                  </a:lnTo>
                  <a:lnTo>
                    <a:pt x="22944" y="190620"/>
                  </a:lnTo>
                  <a:lnTo>
                    <a:pt x="27610" y="199962"/>
                  </a:lnTo>
                  <a:lnTo>
                    <a:pt x="33049" y="208540"/>
                  </a:lnTo>
                  <a:lnTo>
                    <a:pt x="39458" y="216155"/>
                  </a:lnTo>
                  <a:lnTo>
                    <a:pt x="46851" y="222791"/>
                  </a:lnTo>
                  <a:lnTo>
                    <a:pt x="55257" y="228417"/>
                  </a:lnTo>
                  <a:lnTo>
                    <a:pt x="64802" y="232906"/>
                  </a:lnTo>
                  <a:lnTo>
                    <a:pt x="75446" y="236293"/>
                  </a:lnTo>
                  <a:lnTo>
                    <a:pt x="87016" y="238585"/>
                  </a:lnTo>
                  <a:lnTo>
                    <a:pt x="99307" y="239683"/>
                  </a:lnTo>
                  <a:lnTo>
                    <a:pt x="112120" y="239640"/>
                  </a:lnTo>
                  <a:lnTo>
                    <a:pt x="124976" y="238477"/>
                  </a:lnTo>
                  <a:lnTo>
                    <a:pt x="137148" y="236101"/>
                  </a:lnTo>
                  <a:lnTo>
                    <a:pt x="148299" y="232582"/>
                  </a:lnTo>
                  <a:lnTo>
                    <a:pt x="158599" y="228272"/>
                  </a:lnTo>
                  <a:lnTo>
                    <a:pt x="168517" y="223694"/>
                  </a:lnTo>
                  <a:lnTo>
                    <a:pt x="178370" y="219174"/>
                  </a:lnTo>
                  <a:lnTo>
                    <a:pt x="188036" y="214793"/>
                  </a:lnTo>
                  <a:lnTo>
                    <a:pt x="198093" y="209946"/>
                  </a:lnTo>
                  <a:lnTo>
                    <a:pt x="210548" y="203093"/>
                  </a:lnTo>
                  <a:lnTo>
                    <a:pt x="228872" y="191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04956" y="4421567"/>
              <a:ext cx="458837" cy="253087"/>
            </a:xfrm>
            <a:custGeom>
              <a:avLst/>
              <a:gdLst/>
              <a:ahLst/>
              <a:cxnLst/>
              <a:rect l="0" t="0" r="0" b="0"/>
              <a:pathLst>
                <a:path w="458837" h="253087">
                  <a:moveTo>
                    <a:pt x="100867" y="137272"/>
                  </a:moveTo>
                  <a:lnTo>
                    <a:pt x="103801" y="128470"/>
                  </a:lnTo>
                  <a:lnTo>
                    <a:pt x="106583" y="120124"/>
                  </a:lnTo>
                  <a:lnTo>
                    <a:pt x="109474" y="111425"/>
                  </a:lnTo>
                  <a:lnTo>
                    <a:pt x="112169" y="102304"/>
                  </a:lnTo>
                  <a:lnTo>
                    <a:pt x="114037" y="92809"/>
                  </a:lnTo>
                  <a:lnTo>
                    <a:pt x="114785" y="83027"/>
                  </a:lnTo>
                  <a:lnTo>
                    <a:pt x="114126" y="73359"/>
                  </a:lnTo>
                  <a:lnTo>
                    <a:pt x="111628" y="64481"/>
                  </a:lnTo>
                  <a:lnTo>
                    <a:pt x="107238" y="56710"/>
                  </a:lnTo>
                  <a:lnTo>
                    <a:pt x="101205" y="50343"/>
                  </a:lnTo>
                  <a:lnTo>
                    <a:pt x="93876" y="45815"/>
                  </a:lnTo>
                  <a:lnTo>
                    <a:pt x="85585" y="43188"/>
                  </a:lnTo>
                  <a:lnTo>
                    <a:pt x="76767" y="42543"/>
                  </a:lnTo>
                  <a:lnTo>
                    <a:pt x="67937" y="44147"/>
                  </a:lnTo>
                  <a:lnTo>
                    <a:pt x="59374" y="47928"/>
                  </a:lnTo>
                  <a:lnTo>
                    <a:pt x="51151" y="53548"/>
                  </a:lnTo>
                  <a:lnTo>
                    <a:pt x="43243" y="60600"/>
                  </a:lnTo>
                  <a:lnTo>
                    <a:pt x="35592" y="68708"/>
                  </a:lnTo>
                  <a:lnTo>
                    <a:pt x="28300" y="77574"/>
                  </a:lnTo>
                  <a:lnTo>
                    <a:pt x="21621" y="86969"/>
                  </a:lnTo>
                  <a:lnTo>
                    <a:pt x="15649" y="96733"/>
                  </a:lnTo>
                  <a:lnTo>
                    <a:pt x="10486" y="106917"/>
                  </a:lnTo>
                  <a:lnTo>
                    <a:pt x="6315" y="117746"/>
                  </a:lnTo>
                  <a:lnTo>
                    <a:pt x="3145" y="129290"/>
                  </a:lnTo>
                  <a:lnTo>
                    <a:pt x="999" y="141314"/>
                  </a:lnTo>
                  <a:lnTo>
                    <a:pt x="0" y="153386"/>
                  </a:lnTo>
                  <a:lnTo>
                    <a:pt x="110" y="165247"/>
                  </a:lnTo>
                  <a:lnTo>
                    <a:pt x="1317" y="176822"/>
                  </a:lnTo>
                  <a:lnTo>
                    <a:pt x="3723" y="188127"/>
                  </a:lnTo>
                  <a:lnTo>
                    <a:pt x="7272" y="199204"/>
                  </a:lnTo>
                  <a:lnTo>
                    <a:pt x="11942" y="209778"/>
                  </a:lnTo>
                  <a:lnTo>
                    <a:pt x="17825" y="219280"/>
                  </a:lnTo>
                  <a:lnTo>
                    <a:pt x="24853" y="227473"/>
                  </a:lnTo>
                  <a:lnTo>
                    <a:pt x="32672" y="233957"/>
                  </a:lnTo>
                  <a:lnTo>
                    <a:pt x="40759" y="238033"/>
                  </a:lnTo>
                  <a:lnTo>
                    <a:pt x="48788" y="239538"/>
                  </a:lnTo>
                  <a:lnTo>
                    <a:pt x="56635" y="238446"/>
                  </a:lnTo>
                  <a:lnTo>
                    <a:pt x="64283" y="234605"/>
                  </a:lnTo>
                  <a:lnTo>
                    <a:pt x="71756" y="228213"/>
                  </a:lnTo>
                  <a:lnTo>
                    <a:pt x="78928" y="219873"/>
                  </a:lnTo>
                  <a:lnTo>
                    <a:pt x="85524" y="210383"/>
                  </a:lnTo>
                  <a:lnTo>
                    <a:pt x="91441" y="200296"/>
                  </a:lnTo>
                  <a:lnTo>
                    <a:pt x="96567" y="189595"/>
                  </a:lnTo>
                  <a:lnTo>
                    <a:pt x="100713" y="177822"/>
                  </a:lnTo>
                  <a:lnTo>
                    <a:pt x="103871" y="164793"/>
                  </a:lnTo>
                  <a:lnTo>
                    <a:pt x="106179" y="150772"/>
                  </a:lnTo>
                  <a:lnTo>
                    <a:pt x="107819" y="136281"/>
                  </a:lnTo>
                  <a:lnTo>
                    <a:pt x="108975" y="121709"/>
                  </a:lnTo>
                  <a:lnTo>
                    <a:pt x="110253" y="108325"/>
                  </a:lnTo>
                  <a:lnTo>
                    <a:pt x="112749" y="99734"/>
                  </a:lnTo>
                  <a:lnTo>
                    <a:pt x="116654" y="98143"/>
                  </a:lnTo>
                  <a:lnTo>
                    <a:pt x="121320" y="101785"/>
                  </a:lnTo>
                  <a:lnTo>
                    <a:pt x="126519" y="108744"/>
                  </a:lnTo>
                  <a:lnTo>
                    <a:pt x="132172" y="117540"/>
                  </a:lnTo>
                  <a:lnTo>
                    <a:pt x="138203" y="127255"/>
                  </a:lnTo>
                  <a:lnTo>
                    <a:pt x="144691" y="137084"/>
                  </a:lnTo>
                  <a:lnTo>
                    <a:pt x="151868" y="146171"/>
                  </a:lnTo>
                  <a:lnTo>
                    <a:pt x="159799" y="154128"/>
                  </a:lnTo>
                  <a:lnTo>
                    <a:pt x="168240" y="160475"/>
                  </a:lnTo>
                  <a:lnTo>
                    <a:pt x="176752" y="164469"/>
                  </a:lnTo>
                  <a:lnTo>
                    <a:pt x="185064" y="165928"/>
                  </a:lnTo>
                  <a:lnTo>
                    <a:pt x="192932" y="164979"/>
                  </a:lnTo>
                  <a:lnTo>
                    <a:pt x="200063" y="161766"/>
                  </a:lnTo>
                  <a:lnTo>
                    <a:pt x="206375" y="156611"/>
                  </a:lnTo>
                  <a:lnTo>
                    <a:pt x="211953" y="149916"/>
                  </a:lnTo>
                  <a:lnTo>
                    <a:pt x="216940" y="142069"/>
                  </a:lnTo>
                  <a:lnTo>
                    <a:pt x="221511" y="133436"/>
                  </a:lnTo>
                  <a:lnTo>
                    <a:pt x="226705" y="125875"/>
                  </a:lnTo>
                  <a:lnTo>
                    <a:pt x="233155" y="122310"/>
                  </a:lnTo>
                  <a:lnTo>
                    <a:pt x="239477" y="123412"/>
                  </a:lnTo>
                  <a:lnTo>
                    <a:pt x="244792" y="128376"/>
                  </a:lnTo>
                  <a:lnTo>
                    <a:pt x="248900" y="136184"/>
                  </a:lnTo>
                  <a:lnTo>
                    <a:pt x="251921" y="146156"/>
                  </a:lnTo>
                  <a:lnTo>
                    <a:pt x="254076" y="157977"/>
                  </a:lnTo>
                  <a:lnTo>
                    <a:pt x="255556" y="171238"/>
                  </a:lnTo>
                  <a:lnTo>
                    <a:pt x="255637" y="182059"/>
                  </a:lnTo>
                  <a:lnTo>
                    <a:pt x="254073" y="185337"/>
                  </a:lnTo>
                  <a:lnTo>
                    <a:pt x="252382" y="181664"/>
                  </a:lnTo>
                  <a:lnTo>
                    <a:pt x="251080" y="173282"/>
                  </a:lnTo>
                  <a:lnTo>
                    <a:pt x="250164" y="162196"/>
                  </a:lnTo>
                  <a:lnTo>
                    <a:pt x="249545" y="149679"/>
                  </a:lnTo>
                  <a:lnTo>
                    <a:pt x="249296" y="136591"/>
                  </a:lnTo>
                  <a:lnTo>
                    <a:pt x="249662" y="123603"/>
                  </a:lnTo>
                  <a:lnTo>
                    <a:pt x="250726" y="111023"/>
                  </a:lnTo>
                  <a:lnTo>
                    <a:pt x="252425" y="98748"/>
                  </a:lnTo>
                  <a:lnTo>
                    <a:pt x="254637" y="86417"/>
                  </a:lnTo>
                  <a:lnTo>
                    <a:pt x="257241" y="73819"/>
                  </a:lnTo>
                  <a:lnTo>
                    <a:pt x="260294" y="61065"/>
                  </a:lnTo>
                  <a:lnTo>
                    <a:pt x="264022" y="48495"/>
                  </a:lnTo>
                  <a:lnTo>
                    <a:pt x="268502" y="36308"/>
                  </a:lnTo>
                  <a:lnTo>
                    <a:pt x="273985" y="25022"/>
                  </a:lnTo>
                  <a:lnTo>
                    <a:pt x="280955" y="15507"/>
                  </a:lnTo>
                  <a:lnTo>
                    <a:pt x="289529" y="8087"/>
                  </a:lnTo>
                  <a:lnTo>
                    <a:pt x="299202" y="2920"/>
                  </a:lnTo>
                  <a:lnTo>
                    <a:pt x="309072" y="261"/>
                  </a:lnTo>
                  <a:lnTo>
                    <a:pt x="318595" y="0"/>
                  </a:lnTo>
                  <a:lnTo>
                    <a:pt x="327596" y="2077"/>
                  </a:lnTo>
                  <a:lnTo>
                    <a:pt x="336093" y="6653"/>
                  </a:lnTo>
                  <a:lnTo>
                    <a:pt x="344176" y="13578"/>
                  </a:lnTo>
                  <a:lnTo>
                    <a:pt x="351943" y="22463"/>
                  </a:lnTo>
                  <a:lnTo>
                    <a:pt x="359479" y="32859"/>
                  </a:lnTo>
                  <a:lnTo>
                    <a:pt x="366853" y="44366"/>
                  </a:lnTo>
                  <a:lnTo>
                    <a:pt x="374113" y="56667"/>
                  </a:lnTo>
                  <a:lnTo>
                    <a:pt x="381295" y="69522"/>
                  </a:lnTo>
                  <a:lnTo>
                    <a:pt x="388424" y="82749"/>
                  </a:lnTo>
                  <a:lnTo>
                    <a:pt x="395517" y="95901"/>
                  </a:lnTo>
                  <a:lnTo>
                    <a:pt x="402585" y="108280"/>
                  </a:lnTo>
                  <a:lnTo>
                    <a:pt x="409633" y="119577"/>
                  </a:lnTo>
                  <a:lnTo>
                    <a:pt x="416501" y="130146"/>
                  </a:lnTo>
                  <a:lnTo>
                    <a:pt x="422886" y="140779"/>
                  </a:lnTo>
                  <a:lnTo>
                    <a:pt x="428662" y="151934"/>
                  </a:lnTo>
                  <a:lnTo>
                    <a:pt x="433862" y="163565"/>
                  </a:lnTo>
                  <a:lnTo>
                    <a:pt x="438589" y="175306"/>
                  </a:lnTo>
                  <a:lnTo>
                    <a:pt x="442950" y="186908"/>
                  </a:lnTo>
                  <a:lnTo>
                    <a:pt x="446893" y="198220"/>
                  </a:lnTo>
                  <a:lnTo>
                    <a:pt x="450590" y="210436"/>
                  </a:lnTo>
                  <a:lnTo>
                    <a:pt x="454367" y="226862"/>
                  </a:lnTo>
                  <a:lnTo>
                    <a:pt x="458836" y="253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42818" y="4158756"/>
              <a:ext cx="195594" cy="489262"/>
            </a:xfrm>
            <a:custGeom>
              <a:avLst/>
              <a:gdLst/>
              <a:ahLst/>
              <a:cxnLst/>
              <a:rect l="0" t="0" r="0" b="0"/>
              <a:pathLst>
                <a:path w="195594" h="48926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7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6" y="109194"/>
                  </a:lnTo>
                  <a:lnTo>
                    <a:pt x="6779" y="123107"/>
                  </a:lnTo>
                  <a:lnTo>
                    <a:pt x="7871" y="137229"/>
                  </a:lnTo>
                  <a:lnTo>
                    <a:pt x="8679" y="151856"/>
                  </a:lnTo>
                  <a:lnTo>
                    <a:pt x="9257" y="167107"/>
                  </a:lnTo>
                  <a:lnTo>
                    <a:pt x="9662" y="182944"/>
                  </a:lnTo>
                  <a:lnTo>
                    <a:pt x="9942" y="199260"/>
                  </a:lnTo>
                  <a:lnTo>
                    <a:pt x="10137" y="215933"/>
                  </a:lnTo>
                  <a:lnTo>
                    <a:pt x="10440" y="232535"/>
                  </a:lnTo>
                  <a:lnTo>
                    <a:pt x="11176" y="248376"/>
                  </a:lnTo>
                  <a:lnTo>
                    <a:pt x="12479" y="263142"/>
                  </a:lnTo>
                  <a:lnTo>
                    <a:pt x="13998" y="277023"/>
                  </a:lnTo>
                  <a:lnTo>
                    <a:pt x="15025" y="290499"/>
                  </a:lnTo>
                  <a:lnTo>
                    <a:pt x="15197" y="303906"/>
                  </a:lnTo>
                  <a:lnTo>
                    <a:pt x="14649" y="317558"/>
                  </a:lnTo>
                  <a:lnTo>
                    <a:pt x="13817" y="331803"/>
                  </a:lnTo>
                  <a:lnTo>
                    <a:pt x="12993" y="346730"/>
                  </a:lnTo>
                  <a:lnTo>
                    <a:pt x="12118" y="360936"/>
                  </a:lnTo>
                  <a:lnTo>
                    <a:pt x="10332" y="370458"/>
                  </a:lnTo>
                  <a:lnTo>
                    <a:pt x="7551" y="372664"/>
                  </a:lnTo>
                  <a:lnTo>
                    <a:pt x="5145" y="368728"/>
                  </a:lnTo>
                  <a:lnTo>
                    <a:pt x="3601" y="360727"/>
                  </a:lnTo>
                  <a:lnTo>
                    <a:pt x="3092" y="350658"/>
                  </a:lnTo>
                  <a:lnTo>
                    <a:pt x="3580" y="339757"/>
                  </a:lnTo>
                  <a:lnTo>
                    <a:pt x="4899" y="328630"/>
                  </a:lnTo>
                  <a:lnTo>
                    <a:pt x="6861" y="317526"/>
                  </a:lnTo>
                  <a:lnTo>
                    <a:pt x="9300" y="306531"/>
                  </a:lnTo>
                  <a:lnTo>
                    <a:pt x="12244" y="295817"/>
                  </a:lnTo>
                  <a:lnTo>
                    <a:pt x="15899" y="285677"/>
                  </a:lnTo>
                  <a:lnTo>
                    <a:pt x="20326" y="276218"/>
                  </a:lnTo>
                  <a:lnTo>
                    <a:pt x="25605" y="267388"/>
                  </a:lnTo>
                  <a:lnTo>
                    <a:pt x="31905" y="259068"/>
                  </a:lnTo>
                  <a:lnTo>
                    <a:pt x="39225" y="251144"/>
                  </a:lnTo>
                  <a:lnTo>
                    <a:pt x="47582" y="243840"/>
                  </a:lnTo>
                  <a:lnTo>
                    <a:pt x="57095" y="237685"/>
                  </a:lnTo>
                  <a:lnTo>
                    <a:pt x="67712" y="232888"/>
                  </a:lnTo>
                  <a:lnTo>
                    <a:pt x="79095" y="229667"/>
                  </a:lnTo>
                  <a:lnTo>
                    <a:pt x="90727" y="228404"/>
                  </a:lnTo>
                  <a:lnTo>
                    <a:pt x="102285" y="229118"/>
                  </a:lnTo>
                  <a:lnTo>
                    <a:pt x="113485" y="231700"/>
                  </a:lnTo>
                  <a:lnTo>
                    <a:pt x="124006" y="236091"/>
                  </a:lnTo>
                  <a:lnTo>
                    <a:pt x="133747" y="242079"/>
                  </a:lnTo>
                  <a:lnTo>
                    <a:pt x="142779" y="249350"/>
                  </a:lnTo>
                  <a:lnTo>
                    <a:pt x="151241" y="257593"/>
                  </a:lnTo>
                  <a:lnTo>
                    <a:pt x="159267" y="266545"/>
                  </a:lnTo>
                  <a:lnTo>
                    <a:pt x="166811" y="276165"/>
                  </a:lnTo>
                  <a:lnTo>
                    <a:pt x="173660" y="286606"/>
                  </a:lnTo>
                  <a:lnTo>
                    <a:pt x="179745" y="297891"/>
                  </a:lnTo>
                  <a:lnTo>
                    <a:pt x="184984" y="309910"/>
                  </a:lnTo>
                  <a:lnTo>
                    <a:pt x="189207" y="322510"/>
                  </a:lnTo>
                  <a:lnTo>
                    <a:pt x="192411" y="335544"/>
                  </a:lnTo>
                  <a:lnTo>
                    <a:pt x="194579" y="348890"/>
                  </a:lnTo>
                  <a:lnTo>
                    <a:pt x="195593" y="362456"/>
                  </a:lnTo>
                  <a:lnTo>
                    <a:pt x="195498" y="376169"/>
                  </a:lnTo>
                  <a:lnTo>
                    <a:pt x="194470" y="389818"/>
                  </a:lnTo>
                  <a:lnTo>
                    <a:pt x="192717" y="403062"/>
                  </a:lnTo>
                  <a:lnTo>
                    <a:pt x="190421" y="415740"/>
                  </a:lnTo>
                  <a:lnTo>
                    <a:pt x="187406" y="427541"/>
                  </a:lnTo>
                  <a:lnTo>
                    <a:pt x="183172" y="437942"/>
                  </a:lnTo>
                  <a:lnTo>
                    <a:pt x="177548" y="446793"/>
                  </a:lnTo>
                  <a:lnTo>
                    <a:pt x="170821" y="454415"/>
                  </a:lnTo>
                  <a:lnTo>
                    <a:pt x="163544" y="461391"/>
                  </a:lnTo>
                  <a:lnTo>
                    <a:pt x="156084" y="468118"/>
                  </a:lnTo>
                  <a:lnTo>
                    <a:pt x="148296" y="474470"/>
                  </a:lnTo>
                  <a:lnTo>
                    <a:pt x="139631" y="479911"/>
                  </a:lnTo>
                  <a:lnTo>
                    <a:pt x="129842" y="484198"/>
                  </a:lnTo>
                  <a:lnTo>
                    <a:pt x="119150" y="487229"/>
                  </a:lnTo>
                  <a:lnTo>
                    <a:pt x="108048" y="488889"/>
                  </a:lnTo>
                  <a:lnTo>
                    <a:pt x="96874" y="489261"/>
                  </a:lnTo>
                  <a:lnTo>
                    <a:pt x="85777" y="488561"/>
                  </a:lnTo>
                  <a:lnTo>
                    <a:pt x="74801" y="487035"/>
                  </a:lnTo>
                  <a:lnTo>
                    <a:pt x="63943" y="484904"/>
                  </a:lnTo>
                  <a:lnTo>
                    <a:pt x="53254" y="482301"/>
                  </a:lnTo>
                  <a:lnTo>
                    <a:pt x="41582" y="478922"/>
                  </a:lnTo>
                  <a:lnTo>
                    <a:pt x="25666" y="47335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32331" y="4420721"/>
              <a:ext cx="197145" cy="177195"/>
            </a:xfrm>
            <a:custGeom>
              <a:avLst/>
              <a:gdLst/>
              <a:ahLst/>
              <a:cxnLst/>
              <a:rect l="0" t="0" r="0" b="0"/>
              <a:pathLst>
                <a:path w="197145" h="177195">
                  <a:moveTo>
                    <a:pt x="0" y="106532"/>
                  </a:moveTo>
                  <a:lnTo>
                    <a:pt x="11735" y="106466"/>
                  </a:lnTo>
                  <a:lnTo>
                    <a:pt x="22864" y="105825"/>
                  </a:lnTo>
                  <a:lnTo>
                    <a:pt x="34458" y="104529"/>
                  </a:lnTo>
                  <a:lnTo>
                    <a:pt x="46446" y="102669"/>
                  </a:lnTo>
                  <a:lnTo>
                    <a:pt x="58458" y="100353"/>
                  </a:lnTo>
                  <a:lnTo>
                    <a:pt x="70265" y="97691"/>
                  </a:lnTo>
                  <a:lnTo>
                    <a:pt x="81965" y="94939"/>
                  </a:lnTo>
                  <a:lnTo>
                    <a:pt x="93882" y="92481"/>
                  </a:lnTo>
                  <a:lnTo>
                    <a:pt x="106190" y="90494"/>
                  </a:lnTo>
                  <a:lnTo>
                    <a:pt x="118743" y="88823"/>
                  </a:lnTo>
                  <a:lnTo>
                    <a:pt x="131177" y="87087"/>
                  </a:lnTo>
                  <a:lnTo>
                    <a:pt x="143279" y="85060"/>
                  </a:lnTo>
                  <a:lnTo>
                    <a:pt x="154847" y="82527"/>
                  </a:lnTo>
                  <a:lnTo>
                    <a:pt x="165616" y="79215"/>
                  </a:lnTo>
                  <a:lnTo>
                    <a:pt x="175510" y="75051"/>
                  </a:lnTo>
                  <a:lnTo>
                    <a:pt x="184136" y="69965"/>
                  </a:lnTo>
                  <a:lnTo>
                    <a:pt x="190727" y="63801"/>
                  </a:lnTo>
                  <a:lnTo>
                    <a:pt x="195043" y="56586"/>
                  </a:lnTo>
                  <a:lnTo>
                    <a:pt x="197144" y="48640"/>
                  </a:lnTo>
                  <a:lnTo>
                    <a:pt x="197126" y="40468"/>
                  </a:lnTo>
                  <a:lnTo>
                    <a:pt x="195258" y="32388"/>
                  </a:lnTo>
                  <a:lnTo>
                    <a:pt x="191753" y="24677"/>
                  </a:lnTo>
                  <a:lnTo>
                    <a:pt x="186668" y="17651"/>
                  </a:lnTo>
                  <a:lnTo>
                    <a:pt x="180179" y="11419"/>
                  </a:lnTo>
                  <a:lnTo>
                    <a:pt x="172554" y="6235"/>
                  </a:lnTo>
                  <a:lnTo>
                    <a:pt x="164066" y="2575"/>
                  </a:lnTo>
                  <a:lnTo>
                    <a:pt x="154945" y="558"/>
                  </a:lnTo>
                  <a:lnTo>
                    <a:pt x="145212" y="0"/>
                  </a:lnTo>
                  <a:lnTo>
                    <a:pt x="134692" y="604"/>
                  </a:lnTo>
                  <a:lnTo>
                    <a:pt x="123359" y="2086"/>
                  </a:lnTo>
                  <a:lnTo>
                    <a:pt x="111478" y="4367"/>
                  </a:lnTo>
                  <a:lnTo>
                    <a:pt x="99503" y="7566"/>
                  </a:lnTo>
                  <a:lnTo>
                    <a:pt x="87711" y="11684"/>
                  </a:lnTo>
                  <a:lnTo>
                    <a:pt x="76353" y="16752"/>
                  </a:lnTo>
                  <a:lnTo>
                    <a:pt x="65725" y="22911"/>
                  </a:lnTo>
                  <a:lnTo>
                    <a:pt x="55917" y="30131"/>
                  </a:lnTo>
                  <a:lnTo>
                    <a:pt x="47009" y="38252"/>
                  </a:lnTo>
                  <a:lnTo>
                    <a:pt x="39164" y="47073"/>
                  </a:lnTo>
                  <a:lnTo>
                    <a:pt x="32370" y="56418"/>
                  </a:lnTo>
                  <a:lnTo>
                    <a:pt x="26637" y="66303"/>
                  </a:lnTo>
                  <a:lnTo>
                    <a:pt x="22075" y="76923"/>
                  </a:lnTo>
                  <a:lnTo>
                    <a:pt x="18648" y="88318"/>
                  </a:lnTo>
                  <a:lnTo>
                    <a:pt x="16667" y="100072"/>
                  </a:lnTo>
                  <a:lnTo>
                    <a:pt x="16844" y="111429"/>
                  </a:lnTo>
                  <a:lnTo>
                    <a:pt x="19374" y="121992"/>
                  </a:lnTo>
                  <a:lnTo>
                    <a:pt x="24006" y="131710"/>
                  </a:lnTo>
                  <a:lnTo>
                    <a:pt x="30319" y="140699"/>
                  </a:lnTo>
                  <a:lnTo>
                    <a:pt x="37907" y="149107"/>
                  </a:lnTo>
                  <a:lnTo>
                    <a:pt x="46744" y="156753"/>
                  </a:lnTo>
                  <a:lnTo>
                    <a:pt x="57177" y="163144"/>
                  </a:lnTo>
                  <a:lnTo>
                    <a:pt x="69263" y="168114"/>
                  </a:lnTo>
                  <a:lnTo>
                    <a:pt x="82632" y="171790"/>
                  </a:lnTo>
                  <a:lnTo>
                    <a:pt x="96675" y="174425"/>
                  </a:lnTo>
                  <a:lnTo>
                    <a:pt x="110965" y="176263"/>
                  </a:lnTo>
                  <a:lnTo>
                    <a:pt x="124966" y="177194"/>
                  </a:lnTo>
                  <a:lnTo>
                    <a:pt x="137981" y="176770"/>
                  </a:lnTo>
                  <a:lnTo>
                    <a:pt x="149720" y="174866"/>
                  </a:lnTo>
                  <a:lnTo>
                    <a:pt x="159954" y="171945"/>
                  </a:lnTo>
                  <a:lnTo>
                    <a:pt x="169333" y="168605"/>
                  </a:lnTo>
                  <a:lnTo>
                    <a:pt x="178679" y="164552"/>
                  </a:lnTo>
                  <a:lnTo>
                    <a:pt x="189513" y="159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61871" y="4411440"/>
              <a:ext cx="173212" cy="218391"/>
            </a:xfrm>
            <a:custGeom>
              <a:avLst/>
              <a:gdLst/>
              <a:ahLst/>
              <a:cxnLst/>
              <a:rect l="0" t="0" r="0" b="0"/>
              <a:pathLst>
                <a:path w="173212" h="218391">
                  <a:moveTo>
                    <a:pt x="107414" y="10529"/>
                  </a:moveTo>
                  <a:lnTo>
                    <a:pt x="95746" y="10663"/>
                  </a:lnTo>
                  <a:lnTo>
                    <a:pt x="85257" y="11943"/>
                  </a:lnTo>
                  <a:lnTo>
                    <a:pt x="74960" y="14541"/>
                  </a:lnTo>
                  <a:lnTo>
                    <a:pt x="64831" y="18433"/>
                  </a:lnTo>
                  <a:lnTo>
                    <a:pt x="55136" y="23714"/>
                  </a:lnTo>
                  <a:lnTo>
                    <a:pt x="46005" y="30305"/>
                  </a:lnTo>
                  <a:lnTo>
                    <a:pt x="37574" y="38151"/>
                  </a:lnTo>
                  <a:lnTo>
                    <a:pt x="30061" y="47310"/>
                  </a:lnTo>
                  <a:lnTo>
                    <a:pt x="23491" y="57690"/>
                  </a:lnTo>
                  <a:lnTo>
                    <a:pt x="17740" y="69082"/>
                  </a:lnTo>
                  <a:lnTo>
                    <a:pt x="12635" y="81251"/>
                  </a:lnTo>
                  <a:lnTo>
                    <a:pt x="8020" y="93988"/>
                  </a:lnTo>
                  <a:lnTo>
                    <a:pt x="4089" y="106962"/>
                  </a:lnTo>
                  <a:lnTo>
                    <a:pt x="1353" y="119746"/>
                  </a:lnTo>
                  <a:lnTo>
                    <a:pt x="0" y="132121"/>
                  </a:lnTo>
                  <a:lnTo>
                    <a:pt x="74" y="144057"/>
                  </a:lnTo>
                  <a:lnTo>
                    <a:pt x="1645" y="155612"/>
                  </a:lnTo>
                  <a:lnTo>
                    <a:pt x="4597" y="166865"/>
                  </a:lnTo>
                  <a:lnTo>
                    <a:pt x="8850" y="177728"/>
                  </a:lnTo>
                  <a:lnTo>
                    <a:pt x="14446" y="187957"/>
                  </a:lnTo>
                  <a:lnTo>
                    <a:pt x="21286" y="197458"/>
                  </a:lnTo>
                  <a:lnTo>
                    <a:pt x="29318" y="205803"/>
                  </a:lnTo>
                  <a:lnTo>
                    <a:pt x="38611" y="212199"/>
                  </a:lnTo>
                  <a:lnTo>
                    <a:pt x="49081" y="216380"/>
                  </a:lnTo>
                  <a:lnTo>
                    <a:pt x="60366" y="218390"/>
                  </a:lnTo>
                  <a:lnTo>
                    <a:pt x="71932" y="218309"/>
                  </a:lnTo>
                  <a:lnTo>
                    <a:pt x="83445" y="216405"/>
                  </a:lnTo>
                  <a:lnTo>
                    <a:pt x="94616" y="213044"/>
                  </a:lnTo>
                  <a:lnTo>
                    <a:pt x="105117" y="208588"/>
                  </a:lnTo>
                  <a:lnTo>
                    <a:pt x="114840" y="203335"/>
                  </a:lnTo>
                  <a:lnTo>
                    <a:pt x="123691" y="197354"/>
                  </a:lnTo>
                  <a:lnTo>
                    <a:pt x="131498" y="190509"/>
                  </a:lnTo>
                  <a:lnTo>
                    <a:pt x="138271" y="182793"/>
                  </a:lnTo>
                  <a:lnTo>
                    <a:pt x="144160" y="174322"/>
                  </a:lnTo>
                  <a:lnTo>
                    <a:pt x="149359" y="165257"/>
                  </a:lnTo>
                  <a:lnTo>
                    <a:pt x="154045" y="155750"/>
                  </a:lnTo>
                  <a:lnTo>
                    <a:pt x="158364" y="145926"/>
                  </a:lnTo>
                  <a:lnTo>
                    <a:pt x="162426" y="135878"/>
                  </a:lnTo>
                  <a:lnTo>
                    <a:pt x="166300" y="125671"/>
                  </a:lnTo>
                  <a:lnTo>
                    <a:pt x="169717" y="115189"/>
                  </a:lnTo>
                  <a:lnTo>
                    <a:pt x="172099" y="104160"/>
                  </a:lnTo>
                  <a:lnTo>
                    <a:pt x="173211" y="92482"/>
                  </a:lnTo>
                  <a:lnTo>
                    <a:pt x="172973" y="80367"/>
                  </a:lnTo>
                  <a:lnTo>
                    <a:pt x="171292" y="68235"/>
                  </a:lnTo>
                  <a:lnTo>
                    <a:pt x="168275" y="56343"/>
                  </a:lnTo>
                  <a:lnTo>
                    <a:pt x="164271" y="45018"/>
                  </a:lnTo>
                  <a:lnTo>
                    <a:pt x="159275" y="33530"/>
                  </a:lnTo>
                  <a:lnTo>
                    <a:pt x="151736" y="19753"/>
                  </a:lnTo>
                  <a:lnTo>
                    <a:pt x="1389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42984" y="4389835"/>
              <a:ext cx="316422" cy="215288"/>
            </a:xfrm>
            <a:custGeom>
              <a:avLst/>
              <a:gdLst/>
              <a:ahLst/>
              <a:cxnLst/>
              <a:rect l="0" t="0" r="0" b="0"/>
              <a:pathLst>
                <a:path w="316422" h="215288">
                  <a:moveTo>
                    <a:pt x="0" y="63719"/>
                  </a:moveTo>
                  <a:lnTo>
                    <a:pt x="3001" y="75454"/>
                  </a:lnTo>
                  <a:lnTo>
                    <a:pt x="6424" y="86583"/>
                  </a:lnTo>
                  <a:lnTo>
                    <a:pt x="10615" y="98177"/>
                  </a:lnTo>
                  <a:lnTo>
                    <a:pt x="15342" y="110165"/>
                  </a:lnTo>
                  <a:lnTo>
                    <a:pt x="20175" y="122177"/>
                  </a:lnTo>
                  <a:lnTo>
                    <a:pt x="24848" y="133984"/>
                  </a:lnTo>
                  <a:lnTo>
                    <a:pt x="29111" y="145684"/>
                  </a:lnTo>
                  <a:lnTo>
                    <a:pt x="32665" y="157600"/>
                  </a:lnTo>
                  <a:lnTo>
                    <a:pt x="35411" y="169886"/>
                  </a:lnTo>
                  <a:lnTo>
                    <a:pt x="37082" y="181571"/>
                  </a:lnTo>
                  <a:lnTo>
                    <a:pt x="36597" y="190601"/>
                  </a:lnTo>
                  <a:lnTo>
                    <a:pt x="33745" y="195489"/>
                  </a:lnTo>
                  <a:lnTo>
                    <a:pt x="29989" y="195742"/>
                  </a:lnTo>
                  <a:lnTo>
                    <a:pt x="26049" y="191983"/>
                  </a:lnTo>
                  <a:lnTo>
                    <a:pt x="22141" y="184985"/>
                  </a:lnTo>
                  <a:lnTo>
                    <a:pt x="18316" y="175278"/>
                  </a:lnTo>
                  <a:lnTo>
                    <a:pt x="14577" y="163389"/>
                  </a:lnTo>
                  <a:lnTo>
                    <a:pt x="11073" y="149835"/>
                  </a:lnTo>
                  <a:lnTo>
                    <a:pt x="8094" y="135060"/>
                  </a:lnTo>
                  <a:lnTo>
                    <a:pt x="5762" y="119425"/>
                  </a:lnTo>
                  <a:lnTo>
                    <a:pt x="4196" y="103518"/>
                  </a:lnTo>
                  <a:lnTo>
                    <a:pt x="3594" y="88144"/>
                  </a:lnTo>
                  <a:lnTo>
                    <a:pt x="3969" y="73694"/>
                  </a:lnTo>
                  <a:lnTo>
                    <a:pt x="5186" y="60195"/>
                  </a:lnTo>
                  <a:lnTo>
                    <a:pt x="7066" y="47507"/>
                  </a:lnTo>
                  <a:lnTo>
                    <a:pt x="9452" y="35464"/>
                  </a:lnTo>
                  <a:lnTo>
                    <a:pt x="12698" y="24391"/>
                  </a:lnTo>
                  <a:lnTo>
                    <a:pt x="17619" y="15077"/>
                  </a:lnTo>
                  <a:lnTo>
                    <a:pt x="24517" y="7820"/>
                  </a:lnTo>
                  <a:lnTo>
                    <a:pt x="32913" y="2777"/>
                  </a:lnTo>
                  <a:lnTo>
                    <a:pt x="41851" y="208"/>
                  </a:lnTo>
                  <a:lnTo>
                    <a:pt x="50712" y="0"/>
                  </a:lnTo>
                  <a:lnTo>
                    <a:pt x="59252" y="1776"/>
                  </a:lnTo>
                  <a:lnTo>
                    <a:pt x="67432" y="5085"/>
                  </a:lnTo>
                  <a:lnTo>
                    <a:pt x="75294" y="9530"/>
                  </a:lnTo>
                  <a:lnTo>
                    <a:pt x="82742" y="14950"/>
                  </a:lnTo>
                  <a:lnTo>
                    <a:pt x="89532" y="21410"/>
                  </a:lnTo>
                  <a:lnTo>
                    <a:pt x="95586" y="28865"/>
                  </a:lnTo>
                  <a:lnTo>
                    <a:pt x="100975" y="37159"/>
                  </a:lnTo>
                  <a:lnTo>
                    <a:pt x="105831" y="46103"/>
                  </a:lnTo>
                  <a:lnTo>
                    <a:pt x="110283" y="55534"/>
                  </a:lnTo>
                  <a:lnTo>
                    <a:pt x="114444" y="65478"/>
                  </a:lnTo>
                  <a:lnTo>
                    <a:pt x="118400" y="76139"/>
                  </a:lnTo>
                  <a:lnTo>
                    <a:pt x="122212" y="87566"/>
                  </a:lnTo>
                  <a:lnTo>
                    <a:pt x="125926" y="99511"/>
                  </a:lnTo>
                  <a:lnTo>
                    <a:pt x="129573" y="111530"/>
                  </a:lnTo>
                  <a:lnTo>
                    <a:pt x="133170" y="123359"/>
                  </a:lnTo>
                  <a:lnTo>
                    <a:pt x="136569" y="135082"/>
                  </a:lnTo>
                  <a:lnTo>
                    <a:pt x="139471" y="147019"/>
                  </a:lnTo>
                  <a:lnTo>
                    <a:pt x="141768" y="159255"/>
                  </a:lnTo>
                  <a:lnTo>
                    <a:pt x="143954" y="168585"/>
                  </a:lnTo>
                  <a:lnTo>
                    <a:pt x="146734" y="171418"/>
                  </a:lnTo>
                  <a:lnTo>
                    <a:pt x="150216" y="169732"/>
                  </a:lnTo>
                  <a:lnTo>
                    <a:pt x="154609" y="165726"/>
                  </a:lnTo>
                  <a:lnTo>
                    <a:pt x="160173" y="160877"/>
                  </a:lnTo>
                  <a:lnTo>
                    <a:pt x="166923" y="155939"/>
                  </a:lnTo>
                  <a:lnTo>
                    <a:pt x="174692" y="151204"/>
                  </a:lnTo>
                  <a:lnTo>
                    <a:pt x="183259" y="146741"/>
                  </a:lnTo>
                  <a:lnTo>
                    <a:pt x="192421" y="142530"/>
                  </a:lnTo>
                  <a:lnTo>
                    <a:pt x="202009" y="138519"/>
                  </a:lnTo>
                  <a:lnTo>
                    <a:pt x="211896" y="134658"/>
                  </a:lnTo>
                  <a:lnTo>
                    <a:pt x="221989" y="130902"/>
                  </a:lnTo>
                  <a:lnTo>
                    <a:pt x="232224" y="127055"/>
                  </a:lnTo>
                  <a:lnTo>
                    <a:pt x="242555" y="122785"/>
                  </a:lnTo>
                  <a:lnTo>
                    <a:pt x="252947" y="117946"/>
                  </a:lnTo>
                  <a:lnTo>
                    <a:pt x="263214" y="112560"/>
                  </a:lnTo>
                  <a:lnTo>
                    <a:pt x="273035" y="106720"/>
                  </a:lnTo>
                  <a:lnTo>
                    <a:pt x="282266" y="100527"/>
                  </a:lnTo>
                  <a:lnTo>
                    <a:pt x="290770" y="93911"/>
                  </a:lnTo>
                  <a:lnTo>
                    <a:pt x="298336" y="86638"/>
                  </a:lnTo>
                  <a:lnTo>
                    <a:pt x="304934" y="78635"/>
                  </a:lnTo>
                  <a:lnTo>
                    <a:pt x="310365" y="69972"/>
                  </a:lnTo>
                  <a:lnTo>
                    <a:pt x="314190" y="60779"/>
                  </a:lnTo>
                  <a:lnTo>
                    <a:pt x="316305" y="51200"/>
                  </a:lnTo>
                  <a:lnTo>
                    <a:pt x="316421" y="41837"/>
                  </a:lnTo>
                  <a:lnTo>
                    <a:pt x="313921" y="33696"/>
                  </a:lnTo>
                  <a:lnTo>
                    <a:pt x="308717" y="27231"/>
                  </a:lnTo>
                  <a:lnTo>
                    <a:pt x="301155" y="22554"/>
                  </a:lnTo>
                  <a:lnTo>
                    <a:pt x="291729" y="19700"/>
                  </a:lnTo>
                  <a:lnTo>
                    <a:pt x="280920" y="18493"/>
                  </a:lnTo>
                  <a:lnTo>
                    <a:pt x="269447" y="18952"/>
                  </a:lnTo>
                  <a:lnTo>
                    <a:pt x="258221" y="21372"/>
                  </a:lnTo>
                  <a:lnTo>
                    <a:pt x="247717" y="25740"/>
                  </a:lnTo>
                  <a:lnTo>
                    <a:pt x="238024" y="31941"/>
                  </a:lnTo>
                  <a:lnTo>
                    <a:pt x="229045" y="39923"/>
                  </a:lnTo>
                  <a:lnTo>
                    <a:pt x="220642" y="49478"/>
                  </a:lnTo>
                  <a:lnTo>
                    <a:pt x="212996" y="60299"/>
                  </a:lnTo>
                  <a:lnTo>
                    <a:pt x="206604" y="72079"/>
                  </a:lnTo>
                  <a:lnTo>
                    <a:pt x="201639" y="84550"/>
                  </a:lnTo>
                  <a:lnTo>
                    <a:pt x="198134" y="97346"/>
                  </a:lnTo>
                  <a:lnTo>
                    <a:pt x="196148" y="110010"/>
                  </a:lnTo>
                  <a:lnTo>
                    <a:pt x="195553" y="122303"/>
                  </a:lnTo>
                  <a:lnTo>
                    <a:pt x="196102" y="134185"/>
                  </a:lnTo>
                  <a:lnTo>
                    <a:pt x="197525" y="145705"/>
                  </a:lnTo>
                  <a:lnTo>
                    <a:pt x="199597" y="156933"/>
                  </a:lnTo>
                  <a:lnTo>
                    <a:pt x="202460" y="167780"/>
                  </a:lnTo>
                  <a:lnTo>
                    <a:pt x="206591" y="177999"/>
                  </a:lnTo>
                  <a:lnTo>
                    <a:pt x="212155" y="187496"/>
                  </a:lnTo>
                  <a:lnTo>
                    <a:pt x="219181" y="196010"/>
                  </a:lnTo>
                  <a:lnTo>
                    <a:pt x="227726" y="203051"/>
                  </a:lnTo>
                  <a:lnTo>
                    <a:pt x="237657" y="208483"/>
                  </a:lnTo>
                  <a:lnTo>
                    <a:pt x="248563" y="212318"/>
                  </a:lnTo>
                  <a:lnTo>
                    <a:pt x="259868" y="214532"/>
                  </a:lnTo>
                  <a:lnTo>
                    <a:pt x="271193" y="215287"/>
                  </a:lnTo>
                  <a:lnTo>
                    <a:pt x="281934" y="215011"/>
                  </a:lnTo>
                  <a:lnTo>
                    <a:pt x="292223" y="214282"/>
                  </a:lnTo>
                  <a:lnTo>
                    <a:pt x="302959" y="213039"/>
                  </a:lnTo>
                  <a:lnTo>
                    <a:pt x="315855" y="211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875845" y="4187613"/>
            <a:ext cx="946415" cy="462186"/>
            <a:chOff x="4875845" y="4187613"/>
            <a:chExt cx="946415" cy="462186"/>
          </a:xfrm>
        </p:grpSpPr>
        <p:sp>
          <p:nvSpPr>
            <p:cNvPr id="59" name="Freeform 58"/>
            <p:cNvSpPr/>
            <p:nvPr/>
          </p:nvSpPr>
          <p:spPr>
            <a:xfrm>
              <a:off x="4875845" y="4414604"/>
              <a:ext cx="262062" cy="195531"/>
            </a:xfrm>
            <a:custGeom>
              <a:avLst/>
              <a:gdLst/>
              <a:ahLst/>
              <a:cxnLst/>
              <a:rect l="0" t="0" r="0" b="0"/>
              <a:pathLst>
                <a:path w="262062" h="195531">
                  <a:moveTo>
                    <a:pt x="19906" y="17893"/>
                  </a:moveTo>
                  <a:lnTo>
                    <a:pt x="19973" y="32562"/>
                  </a:lnTo>
                  <a:lnTo>
                    <a:pt x="20613" y="46473"/>
                  </a:lnTo>
                  <a:lnTo>
                    <a:pt x="21905" y="60967"/>
                  </a:lnTo>
                  <a:lnTo>
                    <a:pt x="23592" y="75995"/>
                  </a:lnTo>
                  <a:lnTo>
                    <a:pt x="25260" y="91172"/>
                  </a:lnTo>
                  <a:lnTo>
                    <a:pt x="26668" y="106234"/>
                  </a:lnTo>
                  <a:lnTo>
                    <a:pt x="27594" y="120926"/>
                  </a:lnTo>
                  <a:lnTo>
                    <a:pt x="27757" y="134937"/>
                  </a:lnTo>
                  <a:lnTo>
                    <a:pt x="27083" y="148172"/>
                  </a:lnTo>
                  <a:lnTo>
                    <a:pt x="25663" y="160702"/>
                  </a:lnTo>
                  <a:lnTo>
                    <a:pt x="23646" y="172664"/>
                  </a:lnTo>
                  <a:lnTo>
                    <a:pt x="21177" y="184128"/>
                  </a:lnTo>
                  <a:lnTo>
                    <a:pt x="18232" y="192763"/>
                  </a:lnTo>
                  <a:lnTo>
                    <a:pt x="15080" y="195530"/>
                  </a:lnTo>
                  <a:lnTo>
                    <a:pt x="12253" y="193389"/>
                  </a:lnTo>
                  <a:lnTo>
                    <a:pt x="9611" y="188034"/>
                  </a:lnTo>
                  <a:lnTo>
                    <a:pt x="7098" y="180540"/>
                  </a:lnTo>
                  <a:lnTo>
                    <a:pt x="4920" y="171371"/>
                  </a:lnTo>
                  <a:lnTo>
                    <a:pt x="3187" y="160858"/>
                  </a:lnTo>
                  <a:lnTo>
                    <a:pt x="1886" y="149147"/>
                  </a:lnTo>
                  <a:lnTo>
                    <a:pt x="946" y="136201"/>
                  </a:lnTo>
                  <a:lnTo>
                    <a:pt x="287" y="122115"/>
                  </a:lnTo>
                  <a:lnTo>
                    <a:pt x="0" y="107414"/>
                  </a:lnTo>
                  <a:lnTo>
                    <a:pt x="333" y="92930"/>
                  </a:lnTo>
                  <a:lnTo>
                    <a:pt x="1371" y="79115"/>
                  </a:lnTo>
                  <a:lnTo>
                    <a:pt x="3050" y="66061"/>
                  </a:lnTo>
                  <a:lnTo>
                    <a:pt x="5249" y="53680"/>
                  </a:lnTo>
                  <a:lnTo>
                    <a:pt x="7849" y="41842"/>
                  </a:lnTo>
                  <a:lnTo>
                    <a:pt x="11069" y="30738"/>
                  </a:lnTo>
                  <a:lnTo>
                    <a:pt x="15440" y="20872"/>
                  </a:lnTo>
                  <a:lnTo>
                    <a:pt x="21160" y="12431"/>
                  </a:lnTo>
                  <a:lnTo>
                    <a:pt x="28121" y="5778"/>
                  </a:lnTo>
                  <a:lnTo>
                    <a:pt x="36090" y="1590"/>
                  </a:lnTo>
                  <a:lnTo>
                    <a:pt x="44817" y="0"/>
                  </a:lnTo>
                  <a:lnTo>
                    <a:pt x="53930" y="695"/>
                  </a:lnTo>
                  <a:lnTo>
                    <a:pt x="62959" y="3206"/>
                  </a:lnTo>
                  <a:lnTo>
                    <a:pt x="71652" y="7078"/>
                  </a:lnTo>
                  <a:lnTo>
                    <a:pt x="79792" y="12096"/>
                  </a:lnTo>
                  <a:lnTo>
                    <a:pt x="87112" y="18280"/>
                  </a:lnTo>
                  <a:lnTo>
                    <a:pt x="93555" y="25545"/>
                  </a:lnTo>
                  <a:lnTo>
                    <a:pt x="99221" y="33710"/>
                  </a:lnTo>
                  <a:lnTo>
                    <a:pt x="104270" y="42568"/>
                  </a:lnTo>
                  <a:lnTo>
                    <a:pt x="108850" y="51941"/>
                  </a:lnTo>
                  <a:lnTo>
                    <a:pt x="112929" y="61846"/>
                  </a:lnTo>
                  <a:lnTo>
                    <a:pt x="116297" y="72480"/>
                  </a:lnTo>
                  <a:lnTo>
                    <a:pt x="118882" y="83796"/>
                  </a:lnTo>
                  <a:lnTo>
                    <a:pt x="120241" y="92248"/>
                  </a:lnTo>
                  <a:lnTo>
                    <a:pt x="120570" y="93866"/>
                  </a:lnTo>
                  <a:lnTo>
                    <a:pt x="121261" y="90572"/>
                  </a:lnTo>
                  <a:lnTo>
                    <a:pt x="122681" y="84383"/>
                  </a:lnTo>
                  <a:lnTo>
                    <a:pt x="124736" y="76500"/>
                  </a:lnTo>
                  <a:lnTo>
                    <a:pt x="127420" y="67613"/>
                  </a:lnTo>
                  <a:lnTo>
                    <a:pt x="130903" y="58118"/>
                  </a:lnTo>
                  <a:lnTo>
                    <a:pt x="135216" y="48258"/>
                  </a:lnTo>
                  <a:lnTo>
                    <a:pt x="140418" y="38499"/>
                  </a:lnTo>
                  <a:lnTo>
                    <a:pt x="146668" y="29543"/>
                  </a:lnTo>
                  <a:lnTo>
                    <a:pt x="153954" y="21705"/>
                  </a:lnTo>
                  <a:lnTo>
                    <a:pt x="162289" y="15119"/>
                  </a:lnTo>
                  <a:lnTo>
                    <a:pt x="171787" y="9910"/>
                  </a:lnTo>
                  <a:lnTo>
                    <a:pt x="182390" y="6007"/>
                  </a:lnTo>
                  <a:lnTo>
                    <a:pt x="193593" y="3521"/>
                  </a:lnTo>
                  <a:lnTo>
                    <a:pt x="204573" y="2817"/>
                  </a:lnTo>
                  <a:lnTo>
                    <a:pt x="214875" y="3939"/>
                  </a:lnTo>
                  <a:lnTo>
                    <a:pt x="224247" y="6809"/>
                  </a:lnTo>
                  <a:lnTo>
                    <a:pt x="232470" y="11401"/>
                  </a:lnTo>
                  <a:lnTo>
                    <a:pt x="239549" y="17532"/>
                  </a:lnTo>
                  <a:lnTo>
                    <a:pt x="245490" y="25071"/>
                  </a:lnTo>
                  <a:lnTo>
                    <a:pt x="250198" y="34026"/>
                  </a:lnTo>
                  <a:lnTo>
                    <a:pt x="253741" y="44269"/>
                  </a:lnTo>
                  <a:lnTo>
                    <a:pt x="256309" y="55570"/>
                  </a:lnTo>
                  <a:lnTo>
                    <a:pt x="258125" y="67680"/>
                  </a:lnTo>
                  <a:lnTo>
                    <a:pt x="259387" y="80375"/>
                  </a:lnTo>
                  <a:lnTo>
                    <a:pt x="260256" y="93458"/>
                  </a:lnTo>
                  <a:lnTo>
                    <a:pt x="260941" y="108337"/>
                  </a:lnTo>
                  <a:lnTo>
                    <a:pt x="261509" y="129670"/>
                  </a:lnTo>
                  <a:lnTo>
                    <a:pt x="262061" y="165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20775" y="4421969"/>
              <a:ext cx="154443" cy="180004"/>
            </a:xfrm>
            <a:custGeom>
              <a:avLst/>
              <a:gdLst/>
              <a:ahLst/>
              <a:cxnLst/>
              <a:rect l="0" t="0" r="0" b="0"/>
              <a:pathLst>
                <a:path w="154443" h="180004">
                  <a:moveTo>
                    <a:pt x="64531" y="21057"/>
                  </a:moveTo>
                  <a:lnTo>
                    <a:pt x="58352" y="15551"/>
                  </a:lnTo>
                  <a:lnTo>
                    <a:pt x="50893" y="13324"/>
                  </a:lnTo>
                  <a:lnTo>
                    <a:pt x="43243" y="14086"/>
                  </a:lnTo>
                  <a:lnTo>
                    <a:pt x="35944" y="17305"/>
                  </a:lnTo>
                  <a:lnTo>
                    <a:pt x="28898" y="22520"/>
                  </a:lnTo>
                  <a:lnTo>
                    <a:pt x="22127" y="29278"/>
                  </a:lnTo>
                  <a:lnTo>
                    <a:pt x="15858" y="37179"/>
                  </a:lnTo>
                  <a:lnTo>
                    <a:pt x="10197" y="45903"/>
                  </a:lnTo>
                  <a:lnTo>
                    <a:pt x="5426" y="55370"/>
                  </a:lnTo>
                  <a:lnTo>
                    <a:pt x="2058" y="65710"/>
                  </a:lnTo>
                  <a:lnTo>
                    <a:pt x="248" y="76922"/>
                  </a:lnTo>
                  <a:lnTo>
                    <a:pt x="0" y="88724"/>
                  </a:lnTo>
                  <a:lnTo>
                    <a:pt x="1348" y="100646"/>
                  </a:lnTo>
                  <a:lnTo>
                    <a:pt x="4142" y="112401"/>
                  </a:lnTo>
                  <a:lnTo>
                    <a:pt x="8118" y="123736"/>
                  </a:lnTo>
                  <a:lnTo>
                    <a:pt x="12995" y="134347"/>
                  </a:lnTo>
                  <a:lnTo>
                    <a:pt x="18535" y="144146"/>
                  </a:lnTo>
                  <a:lnTo>
                    <a:pt x="24709" y="153047"/>
                  </a:lnTo>
                  <a:lnTo>
                    <a:pt x="31685" y="160887"/>
                  </a:lnTo>
                  <a:lnTo>
                    <a:pt x="39489" y="167673"/>
                  </a:lnTo>
                  <a:lnTo>
                    <a:pt x="48018" y="173232"/>
                  </a:lnTo>
                  <a:lnTo>
                    <a:pt x="57122" y="177143"/>
                  </a:lnTo>
                  <a:lnTo>
                    <a:pt x="66655" y="179330"/>
                  </a:lnTo>
                  <a:lnTo>
                    <a:pt x="76497" y="180003"/>
                  </a:lnTo>
                  <a:lnTo>
                    <a:pt x="86557" y="179474"/>
                  </a:lnTo>
                  <a:lnTo>
                    <a:pt x="96758" y="178039"/>
                  </a:lnTo>
                  <a:lnTo>
                    <a:pt x="106726" y="175620"/>
                  </a:lnTo>
                  <a:lnTo>
                    <a:pt x="115814" y="171794"/>
                  </a:lnTo>
                  <a:lnTo>
                    <a:pt x="123739" y="166443"/>
                  </a:lnTo>
                  <a:lnTo>
                    <a:pt x="130552" y="159732"/>
                  </a:lnTo>
                  <a:lnTo>
                    <a:pt x="136443" y="151932"/>
                  </a:lnTo>
                  <a:lnTo>
                    <a:pt x="141626" y="143308"/>
                  </a:lnTo>
                  <a:lnTo>
                    <a:pt x="146126" y="133925"/>
                  </a:lnTo>
                  <a:lnTo>
                    <a:pt x="149784" y="123650"/>
                  </a:lnTo>
                  <a:lnTo>
                    <a:pt x="152574" y="112484"/>
                  </a:lnTo>
                  <a:lnTo>
                    <a:pt x="154279" y="100716"/>
                  </a:lnTo>
                  <a:lnTo>
                    <a:pt x="154442" y="88817"/>
                  </a:lnTo>
                  <a:lnTo>
                    <a:pt x="152955" y="77077"/>
                  </a:lnTo>
                  <a:lnTo>
                    <a:pt x="150007" y="65754"/>
                  </a:lnTo>
                  <a:lnTo>
                    <a:pt x="145893" y="55149"/>
                  </a:lnTo>
                  <a:lnTo>
                    <a:pt x="140901" y="45356"/>
                  </a:lnTo>
                  <a:lnTo>
                    <a:pt x="135112" y="36459"/>
                  </a:lnTo>
                  <a:lnTo>
                    <a:pt x="128402" y="28620"/>
                  </a:lnTo>
                  <a:lnTo>
                    <a:pt x="120789" y="21832"/>
                  </a:lnTo>
                  <a:lnTo>
                    <a:pt x="112668" y="16084"/>
                  </a:lnTo>
                  <a:lnTo>
                    <a:pt x="103834" y="10898"/>
                  </a:lnTo>
                  <a:lnTo>
                    <a:pt x="92393" y="5815"/>
                  </a:lnTo>
                  <a:lnTo>
                    <a:pt x="750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36641" y="4187613"/>
              <a:ext cx="330039" cy="462186"/>
            </a:xfrm>
            <a:custGeom>
              <a:avLst/>
              <a:gdLst/>
              <a:ahLst/>
              <a:cxnLst/>
              <a:rect l="0" t="0" r="0" b="0"/>
              <a:pathLst>
                <a:path w="330039" h="462186">
                  <a:moveTo>
                    <a:pt x="90820" y="318584"/>
                  </a:moveTo>
                  <a:lnTo>
                    <a:pt x="84952" y="309849"/>
                  </a:lnTo>
                  <a:lnTo>
                    <a:pt x="79388" y="302143"/>
                  </a:lnTo>
                  <a:lnTo>
                    <a:pt x="73584" y="294754"/>
                  </a:lnTo>
                  <a:lnTo>
                    <a:pt x="67331" y="288012"/>
                  </a:lnTo>
                  <a:lnTo>
                    <a:pt x="60352" y="282778"/>
                  </a:lnTo>
                  <a:lnTo>
                    <a:pt x="52580" y="279422"/>
                  </a:lnTo>
                  <a:lnTo>
                    <a:pt x="44424" y="278153"/>
                  </a:lnTo>
                  <a:lnTo>
                    <a:pt x="36642" y="279272"/>
                  </a:lnTo>
                  <a:lnTo>
                    <a:pt x="29635" y="282696"/>
                  </a:lnTo>
                  <a:lnTo>
                    <a:pt x="23458" y="288062"/>
                  </a:lnTo>
                  <a:lnTo>
                    <a:pt x="18002" y="294935"/>
                  </a:lnTo>
                  <a:lnTo>
                    <a:pt x="13115" y="302925"/>
                  </a:lnTo>
                  <a:lnTo>
                    <a:pt x="8815" y="311879"/>
                  </a:lnTo>
                  <a:lnTo>
                    <a:pt x="5292" y="321865"/>
                  </a:lnTo>
                  <a:lnTo>
                    <a:pt x="2589" y="332845"/>
                  </a:lnTo>
                  <a:lnTo>
                    <a:pt x="772" y="344829"/>
                  </a:lnTo>
                  <a:lnTo>
                    <a:pt x="0" y="357936"/>
                  </a:lnTo>
                  <a:lnTo>
                    <a:pt x="261" y="372119"/>
                  </a:lnTo>
                  <a:lnTo>
                    <a:pt x="1402" y="386882"/>
                  </a:lnTo>
                  <a:lnTo>
                    <a:pt x="3231" y="401404"/>
                  </a:lnTo>
                  <a:lnTo>
                    <a:pt x="5579" y="415234"/>
                  </a:lnTo>
                  <a:lnTo>
                    <a:pt x="8630" y="427959"/>
                  </a:lnTo>
                  <a:lnTo>
                    <a:pt x="12887" y="439053"/>
                  </a:lnTo>
                  <a:lnTo>
                    <a:pt x="18531" y="448387"/>
                  </a:lnTo>
                  <a:lnTo>
                    <a:pt x="25439" y="455671"/>
                  </a:lnTo>
                  <a:lnTo>
                    <a:pt x="33373" y="460299"/>
                  </a:lnTo>
                  <a:lnTo>
                    <a:pt x="42073" y="462185"/>
                  </a:lnTo>
                  <a:lnTo>
                    <a:pt x="50998" y="461522"/>
                  </a:lnTo>
                  <a:lnTo>
                    <a:pt x="59368" y="458503"/>
                  </a:lnTo>
                  <a:lnTo>
                    <a:pt x="66811" y="453471"/>
                  </a:lnTo>
                  <a:lnTo>
                    <a:pt x="73466" y="446690"/>
                  </a:lnTo>
                  <a:lnTo>
                    <a:pt x="79783" y="438252"/>
                  </a:lnTo>
                  <a:lnTo>
                    <a:pt x="86070" y="428359"/>
                  </a:lnTo>
                  <a:lnTo>
                    <a:pt x="92295" y="417295"/>
                  </a:lnTo>
                  <a:lnTo>
                    <a:pt x="98182" y="405345"/>
                  </a:lnTo>
                  <a:lnTo>
                    <a:pt x="103592" y="392747"/>
                  </a:lnTo>
                  <a:lnTo>
                    <a:pt x="108530" y="379525"/>
                  </a:lnTo>
                  <a:lnTo>
                    <a:pt x="113075" y="365510"/>
                  </a:lnTo>
                  <a:lnTo>
                    <a:pt x="117311" y="350673"/>
                  </a:lnTo>
                  <a:lnTo>
                    <a:pt x="121155" y="335115"/>
                  </a:lnTo>
                  <a:lnTo>
                    <a:pt x="124364" y="318986"/>
                  </a:lnTo>
                  <a:lnTo>
                    <a:pt x="126862" y="302440"/>
                  </a:lnTo>
                  <a:lnTo>
                    <a:pt x="128879" y="285921"/>
                  </a:lnTo>
                  <a:lnTo>
                    <a:pt x="130849" y="270136"/>
                  </a:lnTo>
                  <a:lnTo>
                    <a:pt x="133024" y="255403"/>
                  </a:lnTo>
                  <a:lnTo>
                    <a:pt x="135316" y="241374"/>
                  </a:lnTo>
                  <a:lnTo>
                    <a:pt x="137402" y="227267"/>
                  </a:lnTo>
                  <a:lnTo>
                    <a:pt x="139101" y="212622"/>
                  </a:lnTo>
                  <a:lnTo>
                    <a:pt x="140395" y="197325"/>
                  </a:lnTo>
                  <a:lnTo>
                    <a:pt x="141339" y="181436"/>
                  </a:lnTo>
                  <a:lnTo>
                    <a:pt x="142012" y="165079"/>
                  </a:lnTo>
                  <a:lnTo>
                    <a:pt x="142651" y="148533"/>
                  </a:lnTo>
                  <a:lnTo>
                    <a:pt x="143619" y="132206"/>
                  </a:lnTo>
                  <a:lnTo>
                    <a:pt x="145081" y="116303"/>
                  </a:lnTo>
                  <a:lnTo>
                    <a:pt x="146709" y="100846"/>
                  </a:lnTo>
                  <a:lnTo>
                    <a:pt x="147809" y="85774"/>
                  </a:lnTo>
                  <a:lnTo>
                    <a:pt x="148030" y="71003"/>
                  </a:lnTo>
                  <a:lnTo>
                    <a:pt x="147515" y="56455"/>
                  </a:lnTo>
                  <a:lnTo>
                    <a:pt x="146706" y="42066"/>
                  </a:lnTo>
                  <a:lnTo>
                    <a:pt x="145892" y="27816"/>
                  </a:lnTo>
                  <a:lnTo>
                    <a:pt x="144852" y="14656"/>
                  </a:lnTo>
                  <a:lnTo>
                    <a:pt x="142314" y="4555"/>
                  </a:lnTo>
                  <a:lnTo>
                    <a:pt x="137783" y="0"/>
                  </a:lnTo>
                  <a:lnTo>
                    <a:pt x="133045" y="2007"/>
                  </a:lnTo>
                  <a:lnTo>
                    <a:pt x="129278" y="8212"/>
                  </a:lnTo>
                  <a:lnTo>
                    <a:pt x="126198" y="17011"/>
                  </a:lnTo>
                  <a:lnTo>
                    <a:pt x="123355" y="27520"/>
                  </a:lnTo>
                  <a:lnTo>
                    <a:pt x="120664" y="39349"/>
                  </a:lnTo>
                  <a:lnTo>
                    <a:pt x="118338" y="52432"/>
                  </a:lnTo>
                  <a:lnTo>
                    <a:pt x="116492" y="66645"/>
                  </a:lnTo>
                  <a:lnTo>
                    <a:pt x="115107" y="81788"/>
                  </a:lnTo>
                  <a:lnTo>
                    <a:pt x="114107" y="97639"/>
                  </a:lnTo>
                  <a:lnTo>
                    <a:pt x="113405" y="114010"/>
                  </a:lnTo>
                  <a:lnTo>
                    <a:pt x="113089" y="130751"/>
                  </a:lnTo>
                  <a:lnTo>
                    <a:pt x="113402" y="147749"/>
                  </a:lnTo>
                  <a:lnTo>
                    <a:pt x="114422" y="164925"/>
                  </a:lnTo>
                  <a:lnTo>
                    <a:pt x="115920" y="182222"/>
                  </a:lnTo>
                  <a:lnTo>
                    <a:pt x="117464" y="199601"/>
                  </a:lnTo>
                  <a:lnTo>
                    <a:pt x="118797" y="217031"/>
                  </a:lnTo>
                  <a:lnTo>
                    <a:pt x="119843" y="234330"/>
                  </a:lnTo>
                  <a:lnTo>
                    <a:pt x="120619" y="251179"/>
                  </a:lnTo>
                  <a:lnTo>
                    <a:pt x="121180" y="267434"/>
                  </a:lnTo>
                  <a:lnTo>
                    <a:pt x="121744" y="282961"/>
                  </a:lnTo>
                  <a:lnTo>
                    <a:pt x="122663" y="297549"/>
                  </a:lnTo>
                  <a:lnTo>
                    <a:pt x="124101" y="311182"/>
                  </a:lnTo>
                  <a:lnTo>
                    <a:pt x="126052" y="324152"/>
                  </a:lnTo>
                  <a:lnTo>
                    <a:pt x="128434" y="336942"/>
                  </a:lnTo>
                  <a:lnTo>
                    <a:pt x="131152" y="349822"/>
                  </a:lnTo>
                  <a:lnTo>
                    <a:pt x="134304" y="361911"/>
                  </a:lnTo>
                  <a:lnTo>
                    <a:pt x="138911" y="371226"/>
                  </a:lnTo>
                  <a:lnTo>
                    <a:pt x="145127" y="376485"/>
                  </a:lnTo>
                  <a:lnTo>
                    <a:pt x="151242" y="377515"/>
                  </a:lnTo>
                  <a:lnTo>
                    <a:pt x="156731" y="375104"/>
                  </a:lnTo>
                  <a:lnTo>
                    <a:pt x="161972" y="370500"/>
                  </a:lnTo>
                  <a:lnTo>
                    <a:pt x="167728" y="365066"/>
                  </a:lnTo>
                  <a:lnTo>
                    <a:pt x="174391" y="359617"/>
                  </a:lnTo>
                  <a:lnTo>
                    <a:pt x="182157" y="354643"/>
                  </a:lnTo>
                  <a:lnTo>
                    <a:pt x="191199" y="350518"/>
                  </a:lnTo>
                  <a:lnTo>
                    <a:pt x="201468" y="347334"/>
                  </a:lnTo>
                  <a:lnTo>
                    <a:pt x="212770" y="344989"/>
                  </a:lnTo>
                  <a:lnTo>
                    <a:pt x="224872" y="343314"/>
                  </a:lnTo>
                  <a:lnTo>
                    <a:pt x="237559" y="342139"/>
                  </a:lnTo>
                  <a:lnTo>
                    <a:pt x="250499" y="341158"/>
                  </a:lnTo>
                  <a:lnTo>
                    <a:pt x="263259" y="339958"/>
                  </a:lnTo>
                  <a:lnTo>
                    <a:pt x="275613" y="338325"/>
                  </a:lnTo>
                  <a:lnTo>
                    <a:pt x="287365" y="336074"/>
                  </a:lnTo>
                  <a:lnTo>
                    <a:pt x="298264" y="332959"/>
                  </a:lnTo>
                  <a:lnTo>
                    <a:pt x="308250" y="328931"/>
                  </a:lnTo>
                  <a:lnTo>
                    <a:pt x="316939" y="323937"/>
                  </a:lnTo>
                  <a:lnTo>
                    <a:pt x="323573" y="317837"/>
                  </a:lnTo>
                  <a:lnTo>
                    <a:pt x="327917" y="310664"/>
                  </a:lnTo>
                  <a:lnTo>
                    <a:pt x="330038" y="302747"/>
                  </a:lnTo>
                  <a:lnTo>
                    <a:pt x="330032" y="294595"/>
                  </a:lnTo>
                  <a:lnTo>
                    <a:pt x="328169" y="286532"/>
                  </a:lnTo>
                  <a:lnTo>
                    <a:pt x="324497" y="279002"/>
                  </a:lnTo>
                  <a:lnTo>
                    <a:pt x="318767" y="272630"/>
                  </a:lnTo>
                  <a:lnTo>
                    <a:pt x="311028" y="267650"/>
                  </a:lnTo>
                  <a:lnTo>
                    <a:pt x="301580" y="264122"/>
                  </a:lnTo>
                  <a:lnTo>
                    <a:pt x="290796" y="262113"/>
                  </a:lnTo>
                  <a:lnTo>
                    <a:pt x="279034" y="261504"/>
                  </a:lnTo>
                  <a:lnTo>
                    <a:pt x="266901" y="262211"/>
                  </a:lnTo>
                  <a:lnTo>
                    <a:pt x="255223" y="264273"/>
                  </a:lnTo>
                  <a:lnTo>
                    <a:pt x="244412" y="267582"/>
                  </a:lnTo>
                  <a:lnTo>
                    <a:pt x="234511" y="271920"/>
                  </a:lnTo>
                  <a:lnTo>
                    <a:pt x="225392" y="277048"/>
                  </a:lnTo>
                  <a:lnTo>
                    <a:pt x="216890" y="282764"/>
                  </a:lnTo>
                  <a:lnTo>
                    <a:pt x="209008" y="289228"/>
                  </a:lnTo>
                  <a:lnTo>
                    <a:pt x="201926" y="296931"/>
                  </a:lnTo>
                  <a:lnTo>
                    <a:pt x="195680" y="306041"/>
                  </a:lnTo>
                  <a:lnTo>
                    <a:pt x="190331" y="316432"/>
                  </a:lnTo>
                  <a:lnTo>
                    <a:pt x="186035" y="327856"/>
                  </a:lnTo>
                  <a:lnTo>
                    <a:pt x="182781" y="340057"/>
                  </a:lnTo>
                  <a:lnTo>
                    <a:pt x="180578" y="352655"/>
                  </a:lnTo>
                  <a:lnTo>
                    <a:pt x="179541" y="365178"/>
                  </a:lnTo>
                  <a:lnTo>
                    <a:pt x="179625" y="377370"/>
                  </a:lnTo>
                  <a:lnTo>
                    <a:pt x="180816" y="389012"/>
                  </a:lnTo>
                  <a:lnTo>
                    <a:pt x="183211" y="399838"/>
                  </a:lnTo>
                  <a:lnTo>
                    <a:pt x="186752" y="409782"/>
                  </a:lnTo>
                  <a:lnTo>
                    <a:pt x="191417" y="418783"/>
                  </a:lnTo>
                  <a:lnTo>
                    <a:pt x="197297" y="426691"/>
                  </a:lnTo>
                  <a:lnTo>
                    <a:pt x="204331" y="433527"/>
                  </a:lnTo>
                  <a:lnTo>
                    <a:pt x="212495" y="439289"/>
                  </a:lnTo>
                  <a:lnTo>
                    <a:pt x="221878" y="443869"/>
                  </a:lnTo>
                  <a:lnTo>
                    <a:pt x="232399" y="447323"/>
                  </a:lnTo>
                  <a:lnTo>
                    <a:pt x="243451" y="449835"/>
                  </a:lnTo>
                  <a:lnTo>
                    <a:pt x="255175" y="451885"/>
                  </a:lnTo>
                  <a:lnTo>
                    <a:pt x="269720" y="453655"/>
                  </a:lnTo>
                  <a:lnTo>
                    <a:pt x="290861" y="455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22259" y="456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299054" y="112537"/>
            <a:ext cx="7344636" cy="603401"/>
            <a:chOff x="299054" y="112537"/>
            <a:chExt cx="7344636" cy="603401"/>
          </a:xfrm>
        </p:grpSpPr>
        <p:sp>
          <p:nvSpPr>
            <p:cNvPr id="2" name="Freeform 1"/>
            <p:cNvSpPr/>
            <p:nvPr/>
          </p:nvSpPr>
          <p:spPr>
            <a:xfrm>
              <a:off x="299054" y="157927"/>
              <a:ext cx="269485" cy="558011"/>
            </a:xfrm>
            <a:custGeom>
              <a:avLst/>
              <a:gdLst/>
              <a:ahLst/>
              <a:cxnLst/>
              <a:rect l="0" t="0" r="0" b="0"/>
              <a:pathLst>
                <a:path w="269485" h="558011">
                  <a:moveTo>
                    <a:pt x="58914" y="558010"/>
                  </a:moveTo>
                  <a:lnTo>
                    <a:pt x="58914" y="543408"/>
                  </a:lnTo>
                  <a:lnTo>
                    <a:pt x="58914" y="530137"/>
                  </a:lnTo>
                  <a:lnTo>
                    <a:pt x="58914" y="516936"/>
                  </a:lnTo>
                  <a:lnTo>
                    <a:pt x="58914" y="503594"/>
                  </a:lnTo>
                  <a:lnTo>
                    <a:pt x="58914" y="490086"/>
                  </a:lnTo>
                  <a:lnTo>
                    <a:pt x="58914" y="476432"/>
                  </a:lnTo>
                  <a:lnTo>
                    <a:pt x="58914" y="462666"/>
                  </a:lnTo>
                  <a:lnTo>
                    <a:pt x="58914" y="448817"/>
                  </a:lnTo>
                  <a:lnTo>
                    <a:pt x="58914" y="434904"/>
                  </a:lnTo>
                  <a:lnTo>
                    <a:pt x="58914" y="420781"/>
                  </a:lnTo>
                  <a:lnTo>
                    <a:pt x="58914" y="406154"/>
                  </a:lnTo>
                  <a:lnTo>
                    <a:pt x="58910" y="390903"/>
                  </a:lnTo>
                  <a:lnTo>
                    <a:pt x="58737" y="375067"/>
                  </a:lnTo>
                  <a:lnTo>
                    <a:pt x="58089" y="358750"/>
                  </a:lnTo>
                  <a:lnTo>
                    <a:pt x="56835" y="342068"/>
                  </a:lnTo>
                  <a:lnTo>
                    <a:pt x="55010" y="325120"/>
                  </a:lnTo>
                  <a:lnTo>
                    <a:pt x="52713" y="307983"/>
                  </a:lnTo>
                  <a:lnTo>
                    <a:pt x="50057" y="290719"/>
                  </a:lnTo>
                  <a:lnTo>
                    <a:pt x="47139" y="273533"/>
                  </a:lnTo>
                  <a:lnTo>
                    <a:pt x="44035" y="256761"/>
                  </a:lnTo>
                  <a:lnTo>
                    <a:pt x="40801" y="240552"/>
                  </a:lnTo>
                  <a:lnTo>
                    <a:pt x="37477" y="224888"/>
                  </a:lnTo>
                  <a:lnTo>
                    <a:pt x="34093" y="209675"/>
                  </a:lnTo>
                  <a:lnTo>
                    <a:pt x="30668" y="194809"/>
                  </a:lnTo>
                  <a:lnTo>
                    <a:pt x="27215" y="180197"/>
                  </a:lnTo>
                  <a:lnTo>
                    <a:pt x="23743" y="165765"/>
                  </a:lnTo>
                  <a:lnTo>
                    <a:pt x="20259" y="151464"/>
                  </a:lnTo>
                  <a:lnTo>
                    <a:pt x="16767" y="137418"/>
                  </a:lnTo>
                  <a:lnTo>
                    <a:pt x="13268" y="123906"/>
                  </a:lnTo>
                  <a:lnTo>
                    <a:pt x="9771" y="111035"/>
                  </a:lnTo>
                  <a:lnTo>
                    <a:pt x="6439" y="98594"/>
                  </a:lnTo>
                  <a:lnTo>
                    <a:pt x="3581" y="86168"/>
                  </a:lnTo>
                  <a:lnTo>
                    <a:pt x="1337" y="73517"/>
                  </a:lnTo>
                  <a:lnTo>
                    <a:pt x="0" y="60901"/>
                  </a:lnTo>
                  <a:lnTo>
                    <a:pt x="84" y="48957"/>
                  </a:lnTo>
                  <a:lnTo>
                    <a:pt x="1752" y="38005"/>
                  </a:lnTo>
                  <a:lnTo>
                    <a:pt x="5331" y="28364"/>
                  </a:lnTo>
                  <a:lnTo>
                    <a:pt x="11464" y="20492"/>
                  </a:lnTo>
                  <a:lnTo>
                    <a:pt x="20256" y="14461"/>
                  </a:lnTo>
                  <a:lnTo>
                    <a:pt x="31210" y="10039"/>
                  </a:lnTo>
                  <a:lnTo>
                    <a:pt x="43535" y="6890"/>
                  </a:lnTo>
                  <a:lnTo>
                    <a:pt x="56638" y="4690"/>
                  </a:lnTo>
                  <a:lnTo>
                    <a:pt x="70331" y="3175"/>
                  </a:lnTo>
                  <a:lnTo>
                    <a:pt x="84726" y="2140"/>
                  </a:lnTo>
                  <a:lnTo>
                    <a:pt x="99846" y="1438"/>
                  </a:lnTo>
                  <a:lnTo>
                    <a:pt x="115439" y="965"/>
                  </a:lnTo>
                  <a:lnTo>
                    <a:pt x="131067" y="646"/>
                  </a:lnTo>
                  <a:lnTo>
                    <a:pt x="146472" y="432"/>
                  </a:lnTo>
                  <a:lnTo>
                    <a:pt x="161581" y="289"/>
                  </a:lnTo>
                  <a:lnTo>
                    <a:pt x="176413" y="193"/>
                  </a:lnTo>
                  <a:lnTo>
                    <a:pt x="191011" y="129"/>
                  </a:lnTo>
                  <a:lnTo>
                    <a:pt x="205210" y="86"/>
                  </a:lnTo>
                  <a:lnTo>
                    <a:pt x="220233" y="52"/>
                  </a:lnTo>
                  <a:lnTo>
                    <a:pt x="239636" y="26"/>
                  </a:lnTo>
                  <a:lnTo>
                    <a:pt x="2694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484310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6946" y="5734"/>
                  </a:lnTo>
                  <a:lnTo>
                    <a:pt x="97959" y="10018"/>
                  </a:lnTo>
                  <a:lnTo>
                    <a:pt x="87968" y="13229"/>
                  </a:lnTo>
                  <a:lnTo>
                    <a:pt x="77160" y="15762"/>
                  </a:lnTo>
                  <a:lnTo>
                    <a:pt x="65997" y="18108"/>
                  </a:lnTo>
                  <a:lnTo>
                    <a:pt x="54801" y="20552"/>
                  </a:lnTo>
                  <a:lnTo>
                    <a:pt x="43967" y="23043"/>
                  </a:lnTo>
                  <a:lnTo>
                    <a:pt x="32871" y="25529"/>
                  </a:lnTo>
                  <a:lnTo>
                    <a:pt x="19425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54748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1" y="32464"/>
                  </a:lnTo>
                  <a:lnTo>
                    <a:pt x="11479" y="42938"/>
                  </a:lnTo>
                  <a:lnTo>
                    <a:pt x="13996" y="53930"/>
                  </a:lnTo>
                  <a:lnTo>
                    <a:pt x="16006" y="65559"/>
                  </a:lnTo>
                  <a:lnTo>
                    <a:pt x="17522" y="77368"/>
                  </a:lnTo>
                  <a:lnTo>
                    <a:pt x="18783" y="89689"/>
                  </a:lnTo>
                  <a:lnTo>
                    <a:pt x="19898" y="10472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0652" y="4000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17786" y="477279"/>
              <a:ext cx="145551" cy="175488"/>
            </a:xfrm>
            <a:custGeom>
              <a:avLst/>
              <a:gdLst/>
              <a:ahLst/>
              <a:cxnLst/>
              <a:rect l="0" t="0" r="0" b="0"/>
              <a:pathLst>
                <a:path w="145551" h="175488">
                  <a:moveTo>
                    <a:pt x="8680" y="38617"/>
                  </a:moveTo>
                  <a:lnTo>
                    <a:pt x="11614" y="50285"/>
                  </a:lnTo>
                  <a:lnTo>
                    <a:pt x="14396" y="60774"/>
                  </a:lnTo>
                  <a:lnTo>
                    <a:pt x="17295" y="71076"/>
                  </a:lnTo>
                  <a:lnTo>
                    <a:pt x="20336" y="81377"/>
                  </a:lnTo>
                  <a:lnTo>
                    <a:pt x="23501" y="91720"/>
                  </a:lnTo>
                  <a:lnTo>
                    <a:pt x="26765" y="102110"/>
                  </a:lnTo>
                  <a:lnTo>
                    <a:pt x="30103" y="112538"/>
                  </a:lnTo>
                  <a:lnTo>
                    <a:pt x="33494" y="122996"/>
                  </a:lnTo>
                  <a:lnTo>
                    <a:pt x="36914" y="133476"/>
                  </a:lnTo>
                  <a:lnTo>
                    <a:pt x="40023" y="143971"/>
                  </a:lnTo>
                  <a:lnTo>
                    <a:pt x="42199" y="154477"/>
                  </a:lnTo>
                  <a:lnTo>
                    <a:pt x="43155" y="164920"/>
                  </a:lnTo>
                  <a:lnTo>
                    <a:pt x="42216" y="172809"/>
                  </a:lnTo>
                  <a:lnTo>
                    <a:pt x="39172" y="174850"/>
                  </a:lnTo>
                  <a:lnTo>
                    <a:pt x="35156" y="171704"/>
                  </a:lnTo>
                  <a:lnTo>
                    <a:pt x="30518" y="164892"/>
                  </a:lnTo>
                  <a:lnTo>
                    <a:pt x="25493" y="155793"/>
                  </a:lnTo>
                  <a:lnTo>
                    <a:pt x="20464" y="145550"/>
                  </a:lnTo>
                  <a:lnTo>
                    <a:pt x="15664" y="134843"/>
                  </a:lnTo>
                  <a:lnTo>
                    <a:pt x="11317" y="123837"/>
                  </a:lnTo>
                  <a:lnTo>
                    <a:pt x="7709" y="112363"/>
                  </a:lnTo>
                  <a:lnTo>
                    <a:pt x="4917" y="100336"/>
                  </a:lnTo>
                  <a:lnTo>
                    <a:pt x="2858" y="87796"/>
                  </a:lnTo>
                  <a:lnTo>
                    <a:pt x="1387" y="74835"/>
                  </a:lnTo>
                  <a:lnTo>
                    <a:pt x="365" y="61563"/>
                  </a:lnTo>
                  <a:lnTo>
                    <a:pt x="0" y="48395"/>
                  </a:lnTo>
                  <a:lnTo>
                    <a:pt x="810" y="36013"/>
                  </a:lnTo>
                  <a:lnTo>
                    <a:pt x="2991" y="24739"/>
                  </a:lnTo>
                  <a:lnTo>
                    <a:pt x="6592" y="15036"/>
                  </a:lnTo>
                  <a:lnTo>
                    <a:pt x="11683" y="7647"/>
                  </a:lnTo>
                  <a:lnTo>
                    <a:pt x="18143" y="2760"/>
                  </a:lnTo>
                  <a:lnTo>
                    <a:pt x="25565" y="258"/>
                  </a:lnTo>
                  <a:lnTo>
                    <a:pt x="33377" y="0"/>
                  </a:lnTo>
                  <a:lnTo>
                    <a:pt x="41222" y="1674"/>
                  </a:lnTo>
                  <a:lnTo>
                    <a:pt x="49114" y="4878"/>
                  </a:lnTo>
                  <a:lnTo>
                    <a:pt x="57325" y="9228"/>
                  </a:lnTo>
                  <a:lnTo>
                    <a:pt x="65989" y="14415"/>
                  </a:lnTo>
                  <a:lnTo>
                    <a:pt x="74774" y="20521"/>
                  </a:lnTo>
                  <a:lnTo>
                    <a:pt x="82993" y="27983"/>
                  </a:lnTo>
                  <a:lnTo>
                    <a:pt x="90303" y="36927"/>
                  </a:lnTo>
                  <a:lnTo>
                    <a:pt x="96857" y="47036"/>
                  </a:lnTo>
                  <a:lnTo>
                    <a:pt x="103099" y="57739"/>
                  </a:lnTo>
                  <a:lnTo>
                    <a:pt x="109332" y="68642"/>
                  </a:lnTo>
                  <a:lnTo>
                    <a:pt x="115520" y="79555"/>
                  </a:lnTo>
                  <a:lnTo>
                    <a:pt x="121381" y="90408"/>
                  </a:lnTo>
                  <a:lnTo>
                    <a:pt x="126769" y="101187"/>
                  </a:lnTo>
                  <a:lnTo>
                    <a:pt x="131538" y="112024"/>
                  </a:lnTo>
                  <a:lnTo>
                    <a:pt x="135946" y="124554"/>
                  </a:lnTo>
                  <a:lnTo>
                    <a:pt x="140377" y="143233"/>
                  </a:lnTo>
                  <a:lnTo>
                    <a:pt x="145550" y="1754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89868" y="263458"/>
              <a:ext cx="141925" cy="396736"/>
            </a:xfrm>
            <a:custGeom>
              <a:avLst/>
              <a:gdLst/>
              <a:ahLst/>
              <a:cxnLst/>
              <a:rect l="0" t="0" r="0" b="0"/>
              <a:pathLst>
                <a:path w="141925" h="396736">
                  <a:moveTo>
                    <a:pt x="99810" y="326137"/>
                  </a:moveTo>
                  <a:lnTo>
                    <a:pt x="99676" y="314536"/>
                  </a:lnTo>
                  <a:lnTo>
                    <a:pt x="98396" y="304688"/>
                  </a:lnTo>
                  <a:lnTo>
                    <a:pt x="95803" y="295678"/>
                  </a:lnTo>
                  <a:lnTo>
                    <a:pt x="92083" y="287064"/>
                  </a:lnTo>
                  <a:lnTo>
                    <a:pt x="87450" y="278388"/>
                  </a:lnTo>
                  <a:lnTo>
                    <a:pt x="82113" y="269430"/>
                  </a:lnTo>
                  <a:lnTo>
                    <a:pt x="76093" y="260791"/>
                  </a:lnTo>
                  <a:lnTo>
                    <a:pt x="69230" y="253737"/>
                  </a:lnTo>
                  <a:lnTo>
                    <a:pt x="61515" y="248859"/>
                  </a:lnTo>
                  <a:lnTo>
                    <a:pt x="53387" y="246417"/>
                  </a:lnTo>
                  <a:lnTo>
                    <a:pt x="45619" y="246674"/>
                  </a:lnTo>
                  <a:lnTo>
                    <a:pt x="38614" y="249487"/>
                  </a:lnTo>
                  <a:lnTo>
                    <a:pt x="32268" y="254596"/>
                  </a:lnTo>
                  <a:lnTo>
                    <a:pt x="26165" y="261821"/>
                  </a:lnTo>
                  <a:lnTo>
                    <a:pt x="20030" y="270858"/>
                  </a:lnTo>
                  <a:lnTo>
                    <a:pt x="14078" y="281327"/>
                  </a:lnTo>
                  <a:lnTo>
                    <a:pt x="8907" y="292869"/>
                  </a:lnTo>
                  <a:lnTo>
                    <a:pt x="4801" y="305180"/>
                  </a:lnTo>
                  <a:lnTo>
                    <a:pt x="1891" y="317869"/>
                  </a:lnTo>
                  <a:lnTo>
                    <a:pt x="312" y="330460"/>
                  </a:lnTo>
                  <a:lnTo>
                    <a:pt x="0" y="342700"/>
                  </a:lnTo>
                  <a:lnTo>
                    <a:pt x="909" y="354377"/>
                  </a:lnTo>
                  <a:lnTo>
                    <a:pt x="3106" y="365226"/>
                  </a:lnTo>
                  <a:lnTo>
                    <a:pt x="6517" y="375178"/>
                  </a:lnTo>
                  <a:lnTo>
                    <a:pt x="11262" y="383845"/>
                  </a:lnTo>
                  <a:lnTo>
                    <a:pt x="17728" y="390464"/>
                  </a:lnTo>
                  <a:lnTo>
                    <a:pt x="25960" y="394794"/>
                  </a:lnTo>
                  <a:lnTo>
                    <a:pt x="35403" y="396735"/>
                  </a:lnTo>
                  <a:lnTo>
                    <a:pt x="45118" y="396077"/>
                  </a:lnTo>
                  <a:lnTo>
                    <a:pt x="54531" y="392962"/>
                  </a:lnTo>
                  <a:lnTo>
                    <a:pt x="63289" y="387635"/>
                  </a:lnTo>
                  <a:lnTo>
                    <a:pt x="71091" y="380256"/>
                  </a:lnTo>
                  <a:lnTo>
                    <a:pt x="77890" y="371108"/>
                  </a:lnTo>
                  <a:lnTo>
                    <a:pt x="83810" y="360393"/>
                  </a:lnTo>
                  <a:lnTo>
                    <a:pt x="89037" y="348154"/>
                  </a:lnTo>
                  <a:lnTo>
                    <a:pt x="93740" y="334551"/>
                  </a:lnTo>
                  <a:lnTo>
                    <a:pt x="97903" y="319842"/>
                  </a:lnTo>
                  <a:lnTo>
                    <a:pt x="101328" y="304291"/>
                  </a:lnTo>
                  <a:lnTo>
                    <a:pt x="103967" y="288126"/>
                  </a:lnTo>
                  <a:lnTo>
                    <a:pt x="105909" y="271526"/>
                  </a:lnTo>
                  <a:lnTo>
                    <a:pt x="107295" y="254622"/>
                  </a:lnTo>
                  <a:lnTo>
                    <a:pt x="108261" y="237506"/>
                  </a:lnTo>
                  <a:lnTo>
                    <a:pt x="108757" y="220079"/>
                  </a:lnTo>
                  <a:lnTo>
                    <a:pt x="108566" y="202081"/>
                  </a:lnTo>
                  <a:lnTo>
                    <a:pt x="107628" y="183412"/>
                  </a:lnTo>
                  <a:lnTo>
                    <a:pt x="106185" y="164127"/>
                  </a:lnTo>
                  <a:lnTo>
                    <a:pt x="104678" y="144343"/>
                  </a:lnTo>
                  <a:lnTo>
                    <a:pt x="103365" y="124188"/>
                  </a:lnTo>
                  <a:lnTo>
                    <a:pt x="102163" y="104094"/>
                  </a:lnTo>
                  <a:lnTo>
                    <a:pt x="100749" y="84756"/>
                  </a:lnTo>
                  <a:lnTo>
                    <a:pt x="98946" y="66497"/>
                  </a:lnTo>
                  <a:lnTo>
                    <a:pt x="96735" y="49458"/>
                  </a:lnTo>
                  <a:lnTo>
                    <a:pt x="94171" y="33773"/>
                  </a:lnTo>
                  <a:lnTo>
                    <a:pt x="91307" y="19411"/>
                  </a:lnTo>
                  <a:lnTo>
                    <a:pt x="87334" y="7638"/>
                  </a:lnTo>
                  <a:lnTo>
                    <a:pt x="81765" y="967"/>
                  </a:lnTo>
                  <a:lnTo>
                    <a:pt x="76024" y="0"/>
                  </a:lnTo>
                  <a:lnTo>
                    <a:pt x="71073" y="3657"/>
                  </a:lnTo>
                  <a:lnTo>
                    <a:pt x="67197" y="10646"/>
                  </a:lnTo>
                  <a:lnTo>
                    <a:pt x="64490" y="20102"/>
                  </a:lnTo>
                  <a:lnTo>
                    <a:pt x="63074" y="31595"/>
                  </a:lnTo>
                  <a:lnTo>
                    <a:pt x="62880" y="44747"/>
                  </a:lnTo>
                  <a:lnTo>
                    <a:pt x="63705" y="59179"/>
                  </a:lnTo>
                  <a:lnTo>
                    <a:pt x="65317" y="74556"/>
                  </a:lnTo>
                  <a:lnTo>
                    <a:pt x="67503" y="90611"/>
                  </a:lnTo>
                  <a:lnTo>
                    <a:pt x="69935" y="107141"/>
                  </a:lnTo>
                  <a:lnTo>
                    <a:pt x="72179" y="123999"/>
                  </a:lnTo>
                  <a:lnTo>
                    <a:pt x="74023" y="141076"/>
                  </a:lnTo>
                  <a:lnTo>
                    <a:pt x="75598" y="158138"/>
                  </a:lnTo>
                  <a:lnTo>
                    <a:pt x="77270" y="174827"/>
                  </a:lnTo>
                  <a:lnTo>
                    <a:pt x="79255" y="190981"/>
                  </a:lnTo>
                  <a:lnTo>
                    <a:pt x="81759" y="206609"/>
                  </a:lnTo>
                  <a:lnTo>
                    <a:pt x="85052" y="221797"/>
                  </a:lnTo>
                  <a:lnTo>
                    <a:pt x="89199" y="236642"/>
                  </a:lnTo>
                  <a:lnTo>
                    <a:pt x="94104" y="251070"/>
                  </a:lnTo>
                  <a:lnTo>
                    <a:pt x="99613" y="264846"/>
                  </a:lnTo>
                  <a:lnTo>
                    <a:pt x="105572" y="277884"/>
                  </a:lnTo>
                  <a:lnTo>
                    <a:pt x="111742" y="289999"/>
                  </a:lnTo>
                  <a:lnTo>
                    <a:pt x="118515" y="302112"/>
                  </a:lnTo>
                  <a:lnTo>
                    <a:pt x="127602" y="316408"/>
                  </a:lnTo>
                  <a:lnTo>
                    <a:pt x="141924" y="3366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6206" y="294797"/>
              <a:ext cx="25670" cy="347442"/>
            </a:xfrm>
            <a:custGeom>
              <a:avLst/>
              <a:gdLst/>
              <a:ahLst/>
              <a:cxnLst/>
              <a:rect l="0" t="0" r="0" b="0"/>
              <a:pathLst>
                <a:path w="25670" h="347442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76"/>
                  </a:lnTo>
                  <a:lnTo>
                    <a:pt x="3002" y="79766"/>
                  </a:lnTo>
                  <a:lnTo>
                    <a:pt x="4177" y="94695"/>
                  </a:lnTo>
                  <a:lnTo>
                    <a:pt x="5812" y="109625"/>
                  </a:lnTo>
                  <a:lnTo>
                    <a:pt x="7739" y="124578"/>
                  </a:lnTo>
                  <a:lnTo>
                    <a:pt x="9579" y="139837"/>
                  </a:lnTo>
                  <a:lnTo>
                    <a:pt x="11119" y="155547"/>
                  </a:lnTo>
                  <a:lnTo>
                    <a:pt x="12474" y="171709"/>
                  </a:lnTo>
                  <a:lnTo>
                    <a:pt x="13992" y="188252"/>
                  </a:lnTo>
                  <a:lnTo>
                    <a:pt x="15860" y="205089"/>
                  </a:lnTo>
                  <a:lnTo>
                    <a:pt x="17945" y="222144"/>
                  </a:lnTo>
                  <a:lnTo>
                    <a:pt x="19891" y="239352"/>
                  </a:lnTo>
                  <a:lnTo>
                    <a:pt x="21498" y="256655"/>
                  </a:lnTo>
                  <a:lnTo>
                    <a:pt x="22731" y="273647"/>
                  </a:lnTo>
                  <a:lnTo>
                    <a:pt x="23768" y="291452"/>
                  </a:lnTo>
                  <a:lnTo>
                    <a:pt x="24695" y="313870"/>
                  </a:lnTo>
                  <a:lnTo>
                    <a:pt x="2566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5005" y="45272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40948" y="67"/>
                  </a:lnTo>
                  <a:lnTo>
                    <a:pt x="229820" y="707"/>
                  </a:lnTo>
                  <a:lnTo>
                    <a:pt x="218217" y="1999"/>
                  </a:lnTo>
                  <a:lnTo>
                    <a:pt x="205883" y="3686"/>
                  </a:lnTo>
                  <a:lnTo>
                    <a:pt x="192574" y="5354"/>
                  </a:lnTo>
                  <a:lnTo>
                    <a:pt x="178270" y="6767"/>
                  </a:lnTo>
                  <a:lnTo>
                    <a:pt x="163265" y="7866"/>
                  </a:lnTo>
                  <a:lnTo>
                    <a:pt x="148052" y="8676"/>
                  </a:lnTo>
                  <a:lnTo>
                    <a:pt x="132938" y="9260"/>
                  </a:lnTo>
                  <a:lnTo>
                    <a:pt x="118199" y="9838"/>
                  </a:lnTo>
                  <a:lnTo>
                    <a:pt x="104150" y="10767"/>
                  </a:lnTo>
                  <a:lnTo>
                    <a:pt x="90882" y="12211"/>
                  </a:lnTo>
                  <a:lnTo>
                    <a:pt x="78158" y="14166"/>
                  </a:lnTo>
                  <a:lnTo>
                    <a:pt x="65534" y="16551"/>
                  </a:lnTo>
                  <a:lnTo>
                    <a:pt x="52756" y="19261"/>
                  </a:lnTo>
                  <a:lnTo>
                    <a:pt x="40345" y="22057"/>
                  </a:lnTo>
                  <a:lnTo>
                    <a:pt x="28288" y="24843"/>
                  </a:lnTo>
                  <a:lnTo>
                    <a:pt x="15518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0402" y="231626"/>
              <a:ext cx="397370" cy="427764"/>
            </a:xfrm>
            <a:custGeom>
              <a:avLst/>
              <a:gdLst/>
              <a:ahLst/>
              <a:cxnLst/>
              <a:rect l="0" t="0" r="0" b="0"/>
              <a:pathLst>
                <a:path w="397370" h="427764">
                  <a:moveTo>
                    <a:pt x="7815" y="0"/>
                  </a:moveTo>
                  <a:lnTo>
                    <a:pt x="4948" y="11736"/>
                  </a:lnTo>
                  <a:lnTo>
                    <a:pt x="2806" y="22865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6" y="74410"/>
                  </a:lnTo>
                  <a:lnTo>
                    <a:pt x="2067" y="89242"/>
                  </a:lnTo>
                  <a:lnTo>
                    <a:pt x="4079" y="103807"/>
                  </a:lnTo>
                  <a:lnTo>
                    <a:pt x="6537" y="117681"/>
                  </a:lnTo>
                  <a:lnTo>
                    <a:pt x="9152" y="131112"/>
                  </a:lnTo>
                  <a:lnTo>
                    <a:pt x="11520" y="144811"/>
                  </a:lnTo>
                  <a:lnTo>
                    <a:pt x="13446" y="159182"/>
                  </a:lnTo>
                  <a:lnTo>
                    <a:pt x="15077" y="174464"/>
                  </a:lnTo>
                  <a:lnTo>
                    <a:pt x="16786" y="190874"/>
                  </a:lnTo>
                  <a:lnTo>
                    <a:pt x="18786" y="208395"/>
                  </a:lnTo>
                  <a:lnTo>
                    <a:pt x="20962" y="226536"/>
                  </a:lnTo>
                  <a:lnTo>
                    <a:pt x="22969" y="244473"/>
                  </a:lnTo>
                  <a:lnTo>
                    <a:pt x="24617" y="261754"/>
                  </a:lnTo>
                  <a:lnTo>
                    <a:pt x="25875" y="278286"/>
                  </a:lnTo>
                  <a:lnTo>
                    <a:pt x="26795" y="294154"/>
                  </a:lnTo>
                  <a:lnTo>
                    <a:pt x="27448" y="309496"/>
                  </a:lnTo>
                  <a:lnTo>
                    <a:pt x="27904" y="324444"/>
                  </a:lnTo>
                  <a:lnTo>
                    <a:pt x="28217" y="339109"/>
                  </a:lnTo>
                  <a:lnTo>
                    <a:pt x="28435" y="353477"/>
                  </a:lnTo>
                  <a:lnTo>
                    <a:pt x="28762" y="364180"/>
                  </a:lnTo>
                  <a:lnTo>
                    <a:pt x="29526" y="367102"/>
                  </a:lnTo>
                  <a:lnTo>
                    <a:pt x="30853" y="363810"/>
                  </a:lnTo>
                  <a:lnTo>
                    <a:pt x="32720" y="356509"/>
                  </a:lnTo>
                  <a:lnTo>
                    <a:pt x="35041" y="346721"/>
                  </a:lnTo>
                  <a:lnTo>
                    <a:pt x="37710" y="335393"/>
                  </a:lnTo>
                  <a:lnTo>
                    <a:pt x="40636" y="323269"/>
                  </a:lnTo>
                  <a:lnTo>
                    <a:pt x="43745" y="311008"/>
                  </a:lnTo>
                  <a:lnTo>
                    <a:pt x="46991" y="298969"/>
                  </a:lnTo>
                  <a:lnTo>
                    <a:pt x="50661" y="287585"/>
                  </a:lnTo>
                  <a:lnTo>
                    <a:pt x="55343" y="277459"/>
                  </a:lnTo>
                  <a:lnTo>
                    <a:pt x="61271" y="268807"/>
                  </a:lnTo>
                  <a:lnTo>
                    <a:pt x="68202" y="261996"/>
                  </a:lnTo>
                  <a:lnTo>
                    <a:pt x="75619" y="257693"/>
                  </a:lnTo>
                  <a:lnTo>
                    <a:pt x="83162" y="256027"/>
                  </a:lnTo>
                  <a:lnTo>
                    <a:pt x="90666" y="256839"/>
                  </a:lnTo>
                  <a:lnTo>
                    <a:pt x="98077" y="259959"/>
                  </a:lnTo>
                  <a:lnTo>
                    <a:pt x="105386" y="265059"/>
                  </a:lnTo>
                  <a:lnTo>
                    <a:pt x="112446" y="271886"/>
                  </a:lnTo>
                  <a:lnTo>
                    <a:pt x="118968" y="280354"/>
                  </a:lnTo>
                  <a:lnTo>
                    <a:pt x="124838" y="290263"/>
                  </a:lnTo>
                  <a:lnTo>
                    <a:pt x="130103" y="301167"/>
                  </a:lnTo>
                  <a:lnTo>
                    <a:pt x="134874" y="312478"/>
                  </a:lnTo>
                  <a:lnTo>
                    <a:pt x="139271" y="323825"/>
                  </a:lnTo>
                  <a:lnTo>
                    <a:pt x="143393" y="335052"/>
                  </a:lnTo>
                  <a:lnTo>
                    <a:pt x="147323" y="346125"/>
                  </a:lnTo>
                  <a:lnTo>
                    <a:pt x="151132" y="357023"/>
                  </a:lnTo>
                  <a:lnTo>
                    <a:pt x="155350" y="366609"/>
                  </a:lnTo>
                  <a:lnTo>
                    <a:pt x="160588" y="371754"/>
                  </a:lnTo>
                  <a:lnTo>
                    <a:pt x="166149" y="371184"/>
                  </a:lnTo>
                  <a:lnTo>
                    <a:pt x="171097" y="366946"/>
                  </a:lnTo>
                  <a:lnTo>
                    <a:pt x="175763" y="360673"/>
                  </a:lnTo>
                  <a:lnTo>
                    <a:pt x="180995" y="353481"/>
                  </a:lnTo>
                  <a:lnTo>
                    <a:pt x="187231" y="345990"/>
                  </a:lnTo>
                  <a:lnTo>
                    <a:pt x="194674" y="338642"/>
                  </a:lnTo>
                  <a:lnTo>
                    <a:pt x="203480" y="331844"/>
                  </a:lnTo>
                  <a:lnTo>
                    <a:pt x="213578" y="325748"/>
                  </a:lnTo>
                  <a:lnTo>
                    <a:pt x="224591" y="320312"/>
                  </a:lnTo>
                  <a:lnTo>
                    <a:pt x="235964" y="315416"/>
                  </a:lnTo>
                  <a:lnTo>
                    <a:pt x="247349" y="310932"/>
                  </a:lnTo>
                  <a:lnTo>
                    <a:pt x="258599" y="306748"/>
                  </a:lnTo>
                  <a:lnTo>
                    <a:pt x="269686" y="302777"/>
                  </a:lnTo>
                  <a:lnTo>
                    <a:pt x="280620" y="298949"/>
                  </a:lnTo>
                  <a:lnTo>
                    <a:pt x="291268" y="295054"/>
                  </a:lnTo>
                  <a:lnTo>
                    <a:pt x="301352" y="290753"/>
                  </a:lnTo>
                  <a:lnTo>
                    <a:pt x="310754" y="285885"/>
                  </a:lnTo>
                  <a:lnTo>
                    <a:pt x="319035" y="280140"/>
                  </a:lnTo>
                  <a:lnTo>
                    <a:pt x="325387" y="272995"/>
                  </a:lnTo>
                  <a:lnTo>
                    <a:pt x="329539" y="264303"/>
                  </a:lnTo>
                  <a:lnTo>
                    <a:pt x="331530" y="254551"/>
                  </a:lnTo>
                  <a:lnTo>
                    <a:pt x="331435" y="244627"/>
                  </a:lnTo>
                  <a:lnTo>
                    <a:pt x="329513" y="235074"/>
                  </a:lnTo>
                  <a:lnTo>
                    <a:pt x="325801" y="226223"/>
                  </a:lnTo>
                  <a:lnTo>
                    <a:pt x="320045" y="218358"/>
                  </a:lnTo>
                  <a:lnTo>
                    <a:pt x="312292" y="211527"/>
                  </a:lnTo>
                  <a:lnTo>
                    <a:pt x="303003" y="205924"/>
                  </a:lnTo>
                  <a:lnTo>
                    <a:pt x="292861" y="201976"/>
                  </a:lnTo>
                  <a:lnTo>
                    <a:pt x="282338" y="199766"/>
                  </a:lnTo>
                  <a:lnTo>
                    <a:pt x="271681" y="199246"/>
                  </a:lnTo>
                  <a:lnTo>
                    <a:pt x="261000" y="200409"/>
                  </a:lnTo>
                  <a:lnTo>
                    <a:pt x="250337" y="203078"/>
                  </a:lnTo>
                  <a:lnTo>
                    <a:pt x="239702" y="206971"/>
                  </a:lnTo>
                  <a:lnTo>
                    <a:pt x="229095" y="211791"/>
                  </a:lnTo>
                  <a:lnTo>
                    <a:pt x="218519" y="217293"/>
                  </a:lnTo>
                  <a:lnTo>
                    <a:pt x="208296" y="223442"/>
                  </a:lnTo>
                  <a:lnTo>
                    <a:pt x="199037" y="230401"/>
                  </a:lnTo>
                  <a:lnTo>
                    <a:pt x="191001" y="238199"/>
                  </a:lnTo>
                  <a:lnTo>
                    <a:pt x="184283" y="246893"/>
                  </a:lnTo>
                  <a:lnTo>
                    <a:pt x="178988" y="256640"/>
                  </a:lnTo>
                  <a:lnTo>
                    <a:pt x="175023" y="267418"/>
                  </a:lnTo>
                  <a:lnTo>
                    <a:pt x="172326" y="278911"/>
                  </a:lnTo>
                  <a:lnTo>
                    <a:pt x="170949" y="290618"/>
                  </a:lnTo>
                  <a:lnTo>
                    <a:pt x="170801" y="302235"/>
                  </a:lnTo>
                  <a:lnTo>
                    <a:pt x="171834" y="313814"/>
                  </a:lnTo>
                  <a:lnTo>
                    <a:pt x="174122" y="325653"/>
                  </a:lnTo>
                  <a:lnTo>
                    <a:pt x="177591" y="337907"/>
                  </a:lnTo>
                  <a:lnTo>
                    <a:pt x="182208" y="350255"/>
                  </a:lnTo>
                  <a:lnTo>
                    <a:pt x="188057" y="362019"/>
                  </a:lnTo>
                  <a:lnTo>
                    <a:pt x="195065" y="372855"/>
                  </a:lnTo>
                  <a:lnTo>
                    <a:pt x="203041" y="382588"/>
                  </a:lnTo>
                  <a:lnTo>
                    <a:pt x="211766" y="391054"/>
                  </a:lnTo>
                  <a:lnTo>
                    <a:pt x="221041" y="398302"/>
                  </a:lnTo>
                  <a:lnTo>
                    <a:pt x="230709" y="404525"/>
                  </a:lnTo>
                  <a:lnTo>
                    <a:pt x="240651" y="409955"/>
                  </a:lnTo>
                  <a:lnTo>
                    <a:pt x="250787" y="414795"/>
                  </a:lnTo>
                  <a:lnTo>
                    <a:pt x="261220" y="419049"/>
                  </a:lnTo>
                  <a:lnTo>
                    <a:pt x="272217" y="422535"/>
                  </a:lnTo>
                  <a:lnTo>
                    <a:pt x="283874" y="425210"/>
                  </a:lnTo>
                  <a:lnTo>
                    <a:pt x="295974" y="427007"/>
                  </a:lnTo>
                  <a:lnTo>
                    <a:pt x="308097" y="427763"/>
                  </a:lnTo>
                  <a:lnTo>
                    <a:pt x="319992" y="427488"/>
                  </a:lnTo>
                  <a:lnTo>
                    <a:pt x="331589" y="426167"/>
                  </a:lnTo>
                  <a:lnTo>
                    <a:pt x="342909" y="423684"/>
                  </a:lnTo>
                  <a:lnTo>
                    <a:pt x="353992" y="420098"/>
                  </a:lnTo>
                  <a:lnTo>
                    <a:pt x="364437" y="415893"/>
                  </a:lnTo>
                  <a:lnTo>
                    <a:pt x="374430" y="411477"/>
                  </a:lnTo>
                  <a:lnTo>
                    <a:pt x="384851" y="406466"/>
                  </a:lnTo>
                  <a:lnTo>
                    <a:pt x="397369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2041" y="373762"/>
              <a:ext cx="438974" cy="197036"/>
            </a:xfrm>
            <a:custGeom>
              <a:avLst/>
              <a:gdLst/>
              <a:ahLst/>
              <a:cxnLst/>
              <a:rect l="0" t="0" r="0" b="0"/>
              <a:pathLst>
                <a:path w="438974" h="197036">
                  <a:moveTo>
                    <a:pt x="0" y="36849"/>
                  </a:moveTo>
                  <a:lnTo>
                    <a:pt x="0" y="51451"/>
                  </a:lnTo>
                  <a:lnTo>
                    <a:pt x="0" y="64722"/>
                  </a:lnTo>
                  <a:lnTo>
                    <a:pt x="4" y="77919"/>
                  </a:lnTo>
                  <a:lnTo>
                    <a:pt x="177" y="91087"/>
                  </a:lnTo>
                  <a:lnTo>
                    <a:pt x="826" y="103948"/>
                  </a:lnTo>
                  <a:lnTo>
                    <a:pt x="2074" y="116353"/>
                  </a:lnTo>
                  <a:lnTo>
                    <a:pt x="3727" y="128466"/>
                  </a:lnTo>
                  <a:lnTo>
                    <a:pt x="5375" y="140667"/>
                  </a:lnTo>
                  <a:lnTo>
                    <a:pt x="6752" y="153072"/>
                  </a:lnTo>
                  <a:lnTo>
                    <a:pt x="6915" y="162183"/>
                  </a:lnTo>
                  <a:lnTo>
                    <a:pt x="5498" y="163815"/>
                  </a:lnTo>
                  <a:lnTo>
                    <a:pt x="3930" y="159682"/>
                  </a:lnTo>
                  <a:lnTo>
                    <a:pt x="2876" y="152058"/>
                  </a:lnTo>
                  <a:lnTo>
                    <a:pt x="2654" y="142635"/>
                  </a:lnTo>
                  <a:lnTo>
                    <a:pt x="3309" y="132396"/>
                  </a:lnTo>
                  <a:lnTo>
                    <a:pt x="4730" y="121831"/>
                  </a:lnTo>
                  <a:lnTo>
                    <a:pt x="6754" y="111164"/>
                  </a:lnTo>
                  <a:lnTo>
                    <a:pt x="9231" y="100485"/>
                  </a:lnTo>
                  <a:lnTo>
                    <a:pt x="12199" y="89829"/>
                  </a:lnTo>
                  <a:lnTo>
                    <a:pt x="15871" y="79202"/>
                  </a:lnTo>
                  <a:lnTo>
                    <a:pt x="20307" y="68618"/>
                  </a:lnTo>
                  <a:lnTo>
                    <a:pt x="25592" y="58729"/>
                  </a:lnTo>
                  <a:lnTo>
                    <a:pt x="31897" y="50758"/>
                  </a:lnTo>
                  <a:lnTo>
                    <a:pt x="39210" y="45222"/>
                  </a:lnTo>
                  <a:lnTo>
                    <a:pt x="47224" y="42151"/>
                  </a:lnTo>
                  <a:lnTo>
                    <a:pt x="55441" y="41445"/>
                  </a:lnTo>
                  <a:lnTo>
                    <a:pt x="63552" y="42791"/>
                  </a:lnTo>
                  <a:lnTo>
                    <a:pt x="71285" y="45929"/>
                  </a:lnTo>
                  <a:lnTo>
                    <a:pt x="78325" y="50760"/>
                  </a:lnTo>
                  <a:lnTo>
                    <a:pt x="84575" y="57079"/>
                  </a:lnTo>
                  <a:lnTo>
                    <a:pt x="90111" y="64759"/>
                  </a:lnTo>
                  <a:lnTo>
                    <a:pt x="95071" y="73814"/>
                  </a:lnTo>
                  <a:lnTo>
                    <a:pt x="99593" y="84129"/>
                  </a:lnTo>
                  <a:lnTo>
                    <a:pt x="103632" y="95479"/>
                  </a:lnTo>
                  <a:lnTo>
                    <a:pt x="106973" y="107622"/>
                  </a:lnTo>
                  <a:lnTo>
                    <a:pt x="109564" y="120251"/>
                  </a:lnTo>
                  <a:lnTo>
                    <a:pt x="111792" y="129856"/>
                  </a:lnTo>
                  <a:lnTo>
                    <a:pt x="114084" y="132467"/>
                  </a:lnTo>
                  <a:lnTo>
                    <a:pt x="116410" y="129815"/>
                  </a:lnTo>
                  <a:lnTo>
                    <a:pt x="118863" y="123814"/>
                  </a:lnTo>
                  <a:lnTo>
                    <a:pt x="121516" y="115476"/>
                  </a:lnTo>
                  <a:lnTo>
                    <a:pt x="124379" y="105440"/>
                  </a:lnTo>
                  <a:lnTo>
                    <a:pt x="127587" y="94344"/>
                  </a:lnTo>
                  <a:lnTo>
                    <a:pt x="131409" y="82853"/>
                  </a:lnTo>
                  <a:lnTo>
                    <a:pt x="135942" y="71379"/>
                  </a:lnTo>
                  <a:lnTo>
                    <a:pt x="141289" y="60732"/>
                  </a:lnTo>
                  <a:lnTo>
                    <a:pt x="147633" y="52174"/>
                  </a:lnTo>
                  <a:lnTo>
                    <a:pt x="154973" y="46206"/>
                  </a:lnTo>
                  <a:lnTo>
                    <a:pt x="163003" y="42827"/>
                  </a:lnTo>
                  <a:lnTo>
                    <a:pt x="171232" y="41905"/>
                  </a:lnTo>
                  <a:lnTo>
                    <a:pt x="179351" y="43107"/>
                  </a:lnTo>
                  <a:lnTo>
                    <a:pt x="187089" y="46316"/>
                  </a:lnTo>
                  <a:lnTo>
                    <a:pt x="194132" y="51726"/>
                  </a:lnTo>
                  <a:lnTo>
                    <a:pt x="200384" y="59243"/>
                  </a:lnTo>
                  <a:lnTo>
                    <a:pt x="205922" y="68372"/>
                  </a:lnTo>
                  <a:lnTo>
                    <a:pt x="210883" y="78406"/>
                  </a:lnTo>
                  <a:lnTo>
                    <a:pt x="215410" y="88857"/>
                  </a:lnTo>
                  <a:lnTo>
                    <a:pt x="219622" y="99465"/>
                  </a:lnTo>
                  <a:lnTo>
                    <a:pt x="223612" y="110113"/>
                  </a:lnTo>
                  <a:lnTo>
                    <a:pt x="227443" y="120759"/>
                  </a:lnTo>
                  <a:lnTo>
                    <a:pt x="231000" y="131552"/>
                  </a:lnTo>
                  <a:lnTo>
                    <a:pt x="234010" y="142798"/>
                  </a:lnTo>
                  <a:lnTo>
                    <a:pt x="236390" y="154562"/>
                  </a:lnTo>
                  <a:lnTo>
                    <a:pt x="239052" y="164412"/>
                  </a:lnTo>
                  <a:lnTo>
                    <a:pt x="242665" y="168792"/>
                  </a:lnTo>
                  <a:lnTo>
                    <a:pt x="246329" y="167922"/>
                  </a:lnTo>
                  <a:lnTo>
                    <a:pt x="249839" y="163424"/>
                  </a:lnTo>
                  <a:lnTo>
                    <a:pt x="253592" y="156981"/>
                  </a:lnTo>
                  <a:lnTo>
                    <a:pt x="258275" y="150092"/>
                  </a:lnTo>
                  <a:lnTo>
                    <a:pt x="264178" y="143554"/>
                  </a:lnTo>
                  <a:lnTo>
                    <a:pt x="271248" y="137628"/>
                  </a:lnTo>
                  <a:lnTo>
                    <a:pt x="279282" y="132307"/>
                  </a:lnTo>
                  <a:lnTo>
                    <a:pt x="288055" y="127490"/>
                  </a:lnTo>
                  <a:lnTo>
                    <a:pt x="297366" y="123060"/>
                  </a:lnTo>
                  <a:lnTo>
                    <a:pt x="307060" y="118913"/>
                  </a:lnTo>
                  <a:lnTo>
                    <a:pt x="317027" y="114967"/>
                  </a:lnTo>
                  <a:lnTo>
                    <a:pt x="327344" y="111160"/>
                  </a:lnTo>
                  <a:lnTo>
                    <a:pt x="338262" y="107449"/>
                  </a:lnTo>
                  <a:lnTo>
                    <a:pt x="349866" y="103800"/>
                  </a:lnTo>
                  <a:lnTo>
                    <a:pt x="361931" y="100027"/>
                  </a:lnTo>
                  <a:lnTo>
                    <a:pt x="374029" y="95808"/>
                  </a:lnTo>
                  <a:lnTo>
                    <a:pt x="385904" y="91004"/>
                  </a:lnTo>
                  <a:lnTo>
                    <a:pt x="397318" y="85642"/>
                  </a:lnTo>
                  <a:lnTo>
                    <a:pt x="407983" y="79817"/>
                  </a:lnTo>
                  <a:lnTo>
                    <a:pt x="417807" y="73631"/>
                  </a:lnTo>
                  <a:lnTo>
                    <a:pt x="426386" y="66849"/>
                  </a:lnTo>
                  <a:lnTo>
                    <a:pt x="432945" y="58933"/>
                  </a:lnTo>
                  <a:lnTo>
                    <a:pt x="437231" y="49693"/>
                  </a:lnTo>
                  <a:lnTo>
                    <a:pt x="438973" y="39725"/>
                  </a:lnTo>
                  <a:lnTo>
                    <a:pt x="437648" y="30182"/>
                  </a:lnTo>
                  <a:lnTo>
                    <a:pt x="433272" y="21699"/>
                  </a:lnTo>
                  <a:lnTo>
                    <a:pt x="426285" y="14548"/>
                  </a:lnTo>
                  <a:lnTo>
                    <a:pt x="417252" y="8895"/>
                  </a:lnTo>
                  <a:lnTo>
                    <a:pt x="406707" y="4659"/>
                  </a:lnTo>
                  <a:lnTo>
                    <a:pt x="395242" y="1763"/>
                  </a:lnTo>
                  <a:lnTo>
                    <a:pt x="383489" y="246"/>
                  </a:lnTo>
                  <a:lnTo>
                    <a:pt x="371814" y="0"/>
                  </a:lnTo>
                  <a:lnTo>
                    <a:pt x="360350" y="966"/>
                  </a:lnTo>
                  <a:lnTo>
                    <a:pt x="349112" y="3209"/>
                  </a:lnTo>
                  <a:lnTo>
                    <a:pt x="338073" y="6647"/>
                  </a:lnTo>
                  <a:lnTo>
                    <a:pt x="327352" y="11243"/>
                  </a:lnTo>
                  <a:lnTo>
                    <a:pt x="317218" y="17077"/>
                  </a:lnTo>
                  <a:lnTo>
                    <a:pt x="307778" y="24085"/>
                  </a:lnTo>
                  <a:lnTo>
                    <a:pt x="299302" y="32401"/>
                  </a:lnTo>
                  <a:lnTo>
                    <a:pt x="292286" y="42418"/>
                  </a:lnTo>
                  <a:lnTo>
                    <a:pt x="286870" y="54188"/>
                  </a:lnTo>
                  <a:lnTo>
                    <a:pt x="283048" y="67159"/>
                  </a:lnTo>
                  <a:lnTo>
                    <a:pt x="280841" y="80396"/>
                  </a:lnTo>
                  <a:lnTo>
                    <a:pt x="280100" y="93328"/>
                  </a:lnTo>
                  <a:lnTo>
                    <a:pt x="280718" y="105601"/>
                  </a:lnTo>
                  <a:lnTo>
                    <a:pt x="282721" y="116917"/>
                  </a:lnTo>
                  <a:lnTo>
                    <a:pt x="285990" y="127227"/>
                  </a:lnTo>
                  <a:lnTo>
                    <a:pt x="290301" y="136659"/>
                  </a:lnTo>
                  <a:lnTo>
                    <a:pt x="295411" y="145396"/>
                  </a:lnTo>
                  <a:lnTo>
                    <a:pt x="301111" y="153610"/>
                  </a:lnTo>
                  <a:lnTo>
                    <a:pt x="307395" y="161283"/>
                  </a:lnTo>
                  <a:lnTo>
                    <a:pt x="314444" y="168217"/>
                  </a:lnTo>
                  <a:lnTo>
                    <a:pt x="322298" y="174366"/>
                  </a:lnTo>
                  <a:lnTo>
                    <a:pt x="330860" y="179818"/>
                  </a:lnTo>
                  <a:lnTo>
                    <a:pt x="339986" y="184714"/>
                  </a:lnTo>
                  <a:lnTo>
                    <a:pt x="349534" y="189184"/>
                  </a:lnTo>
                  <a:lnTo>
                    <a:pt x="359387" y="193017"/>
                  </a:lnTo>
                  <a:lnTo>
                    <a:pt x="369453" y="195688"/>
                  </a:lnTo>
                  <a:lnTo>
                    <a:pt x="379659" y="197001"/>
                  </a:lnTo>
                  <a:lnTo>
                    <a:pt x="389696" y="197035"/>
                  </a:lnTo>
                  <a:lnTo>
                    <a:pt x="400106" y="195869"/>
                  </a:lnTo>
                  <a:lnTo>
                    <a:pt x="412922" y="192281"/>
                  </a:lnTo>
                  <a:lnTo>
                    <a:pt x="431668" y="1842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24584" y="407838"/>
              <a:ext cx="223396" cy="166265"/>
            </a:xfrm>
            <a:custGeom>
              <a:avLst/>
              <a:gdLst/>
              <a:ahLst/>
              <a:cxnLst/>
              <a:rect l="0" t="0" r="0" b="0"/>
              <a:pathLst>
                <a:path w="223396" h="166265">
                  <a:moveTo>
                    <a:pt x="97053" y="97529"/>
                  </a:moveTo>
                  <a:lnTo>
                    <a:pt x="102853" y="91595"/>
                  </a:lnTo>
                  <a:lnTo>
                    <a:pt x="107777" y="85390"/>
                  </a:lnTo>
                  <a:lnTo>
                    <a:pt x="112271" y="78294"/>
                  </a:lnTo>
                  <a:lnTo>
                    <a:pt x="116146" y="70354"/>
                  </a:lnTo>
                  <a:lnTo>
                    <a:pt x="118863" y="61708"/>
                  </a:lnTo>
                  <a:lnTo>
                    <a:pt x="120214" y="52518"/>
                  </a:lnTo>
                  <a:lnTo>
                    <a:pt x="120142" y="43091"/>
                  </a:lnTo>
                  <a:lnTo>
                    <a:pt x="118576" y="33850"/>
                  </a:lnTo>
                  <a:lnTo>
                    <a:pt x="115624" y="25019"/>
                  </a:lnTo>
                  <a:lnTo>
                    <a:pt x="111202" y="16957"/>
                  </a:lnTo>
                  <a:lnTo>
                    <a:pt x="104960" y="10220"/>
                  </a:lnTo>
                  <a:lnTo>
                    <a:pt x="96883" y="4997"/>
                  </a:lnTo>
                  <a:lnTo>
                    <a:pt x="87545" y="1474"/>
                  </a:lnTo>
                  <a:lnTo>
                    <a:pt x="77901" y="0"/>
                  </a:lnTo>
                  <a:lnTo>
                    <a:pt x="68531" y="568"/>
                  </a:lnTo>
                  <a:lnTo>
                    <a:pt x="59632" y="3051"/>
                  </a:lnTo>
                  <a:lnTo>
                    <a:pt x="51203" y="7374"/>
                  </a:lnTo>
                  <a:lnTo>
                    <a:pt x="43171" y="13317"/>
                  </a:lnTo>
                  <a:lnTo>
                    <a:pt x="35607" y="20558"/>
                  </a:lnTo>
                  <a:lnTo>
                    <a:pt x="28739" y="28780"/>
                  </a:lnTo>
                  <a:lnTo>
                    <a:pt x="22632" y="37714"/>
                  </a:lnTo>
                  <a:lnTo>
                    <a:pt x="17207" y="47151"/>
                  </a:lnTo>
                  <a:lnTo>
                    <a:pt x="12327" y="56938"/>
                  </a:lnTo>
                  <a:lnTo>
                    <a:pt x="7868" y="66966"/>
                  </a:lnTo>
                  <a:lnTo>
                    <a:pt x="4042" y="77157"/>
                  </a:lnTo>
                  <a:lnTo>
                    <a:pt x="1376" y="87459"/>
                  </a:lnTo>
                  <a:lnTo>
                    <a:pt x="66" y="97836"/>
                  </a:lnTo>
                  <a:lnTo>
                    <a:pt x="0" y="108262"/>
                  </a:lnTo>
                  <a:lnTo>
                    <a:pt x="944" y="118723"/>
                  </a:lnTo>
                  <a:lnTo>
                    <a:pt x="2661" y="129197"/>
                  </a:lnTo>
                  <a:lnTo>
                    <a:pt x="5271" y="139349"/>
                  </a:lnTo>
                  <a:lnTo>
                    <a:pt x="9225" y="148561"/>
                  </a:lnTo>
                  <a:lnTo>
                    <a:pt x="14658" y="156551"/>
                  </a:lnTo>
                  <a:lnTo>
                    <a:pt x="21254" y="162728"/>
                  </a:lnTo>
                  <a:lnTo>
                    <a:pt x="28445" y="166065"/>
                  </a:lnTo>
                  <a:lnTo>
                    <a:pt x="35832" y="166264"/>
                  </a:lnTo>
                  <a:lnTo>
                    <a:pt x="43061" y="163651"/>
                  </a:lnTo>
                  <a:lnTo>
                    <a:pt x="49755" y="158783"/>
                  </a:lnTo>
                  <a:lnTo>
                    <a:pt x="55775" y="152223"/>
                  </a:lnTo>
                  <a:lnTo>
                    <a:pt x="61325" y="144603"/>
                  </a:lnTo>
                  <a:lnTo>
                    <a:pt x="66826" y="136593"/>
                  </a:lnTo>
                  <a:lnTo>
                    <a:pt x="72529" y="128583"/>
                  </a:lnTo>
                  <a:lnTo>
                    <a:pt x="78345" y="120565"/>
                  </a:lnTo>
                  <a:lnTo>
                    <a:pt x="83950" y="112262"/>
                  </a:lnTo>
                  <a:lnTo>
                    <a:pt x="89162" y="103520"/>
                  </a:lnTo>
                  <a:lnTo>
                    <a:pt x="93798" y="94171"/>
                  </a:lnTo>
                  <a:lnTo>
                    <a:pt x="97605" y="83976"/>
                  </a:lnTo>
                  <a:lnTo>
                    <a:pt x="100547" y="72921"/>
                  </a:lnTo>
                  <a:lnTo>
                    <a:pt x="103241" y="62322"/>
                  </a:lnTo>
                  <a:lnTo>
                    <a:pt x="106688" y="55764"/>
                  </a:lnTo>
                  <a:lnTo>
                    <a:pt x="110743" y="55087"/>
                  </a:lnTo>
                  <a:lnTo>
                    <a:pt x="114658" y="58464"/>
                  </a:lnTo>
                  <a:lnTo>
                    <a:pt x="118333" y="64360"/>
                  </a:lnTo>
                  <a:lnTo>
                    <a:pt x="121869" y="71857"/>
                  </a:lnTo>
                  <a:lnTo>
                    <a:pt x="125356" y="80386"/>
                  </a:lnTo>
                  <a:lnTo>
                    <a:pt x="129164" y="89424"/>
                  </a:lnTo>
                  <a:lnTo>
                    <a:pt x="133926" y="98432"/>
                  </a:lnTo>
                  <a:lnTo>
                    <a:pt x="139911" y="107119"/>
                  </a:lnTo>
                  <a:lnTo>
                    <a:pt x="147217" y="115092"/>
                  </a:lnTo>
                  <a:lnTo>
                    <a:pt x="155948" y="121772"/>
                  </a:lnTo>
                  <a:lnTo>
                    <a:pt x="165995" y="126968"/>
                  </a:lnTo>
                  <a:lnTo>
                    <a:pt x="176711" y="130822"/>
                  </a:lnTo>
                  <a:lnTo>
                    <a:pt x="188166" y="134000"/>
                  </a:lnTo>
                  <a:lnTo>
                    <a:pt x="202481" y="136781"/>
                  </a:lnTo>
                  <a:lnTo>
                    <a:pt x="223395" y="139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8507" y="391459"/>
              <a:ext cx="168457" cy="177080"/>
            </a:xfrm>
            <a:custGeom>
              <a:avLst/>
              <a:gdLst/>
              <a:ahLst/>
              <a:cxnLst/>
              <a:rect l="0" t="0" r="0" b="0"/>
              <a:pathLst>
                <a:path w="168457" h="177080">
                  <a:moveTo>
                    <a:pt x="0" y="40209"/>
                  </a:moveTo>
                  <a:lnTo>
                    <a:pt x="68" y="51877"/>
                  </a:lnTo>
                  <a:lnTo>
                    <a:pt x="708" y="62366"/>
                  </a:lnTo>
                  <a:lnTo>
                    <a:pt x="2004" y="72672"/>
                  </a:lnTo>
                  <a:lnTo>
                    <a:pt x="3864" y="83146"/>
                  </a:lnTo>
                  <a:lnTo>
                    <a:pt x="6180" y="94138"/>
                  </a:lnTo>
                  <a:lnTo>
                    <a:pt x="8846" y="105776"/>
                  </a:lnTo>
                  <a:lnTo>
                    <a:pt x="11770" y="117857"/>
                  </a:lnTo>
                  <a:lnTo>
                    <a:pt x="14878" y="129964"/>
                  </a:lnTo>
                  <a:lnTo>
                    <a:pt x="18075" y="141800"/>
                  </a:lnTo>
                  <a:lnTo>
                    <a:pt x="19984" y="151624"/>
                  </a:lnTo>
                  <a:lnTo>
                    <a:pt x="19267" y="156398"/>
                  </a:lnTo>
                  <a:lnTo>
                    <a:pt x="16981" y="155275"/>
                  </a:lnTo>
                  <a:lnTo>
                    <a:pt x="13972" y="149246"/>
                  </a:lnTo>
                  <a:lnTo>
                    <a:pt x="10809" y="139610"/>
                  </a:lnTo>
                  <a:lnTo>
                    <a:pt x="7987" y="127440"/>
                  </a:lnTo>
                  <a:lnTo>
                    <a:pt x="5725" y="113535"/>
                  </a:lnTo>
                  <a:lnTo>
                    <a:pt x="4188" y="98778"/>
                  </a:lnTo>
                  <a:lnTo>
                    <a:pt x="3597" y="84169"/>
                  </a:lnTo>
                  <a:lnTo>
                    <a:pt x="3979" y="70232"/>
                  </a:lnTo>
                  <a:lnTo>
                    <a:pt x="5369" y="57244"/>
                  </a:lnTo>
                  <a:lnTo>
                    <a:pt x="7897" y="45430"/>
                  </a:lnTo>
                  <a:lnTo>
                    <a:pt x="11531" y="34781"/>
                  </a:lnTo>
                  <a:lnTo>
                    <a:pt x="16428" y="25288"/>
                  </a:lnTo>
                  <a:lnTo>
                    <a:pt x="22996" y="17041"/>
                  </a:lnTo>
                  <a:lnTo>
                    <a:pt x="31301" y="9982"/>
                  </a:lnTo>
                  <a:lnTo>
                    <a:pt x="40962" y="4408"/>
                  </a:lnTo>
                  <a:lnTo>
                    <a:pt x="51356" y="1018"/>
                  </a:lnTo>
                  <a:lnTo>
                    <a:pt x="62048" y="0"/>
                  </a:lnTo>
                  <a:lnTo>
                    <a:pt x="72818" y="1096"/>
                  </a:lnTo>
                  <a:lnTo>
                    <a:pt x="83575" y="3883"/>
                  </a:lnTo>
                  <a:lnTo>
                    <a:pt x="94284" y="7949"/>
                  </a:lnTo>
                  <a:lnTo>
                    <a:pt x="104780" y="13269"/>
                  </a:lnTo>
                  <a:lnTo>
                    <a:pt x="114762" y="20188"/>
                  </a:lnTo>
                  <a:lnTo>
                    <a:pt x="124104" y="28765"/>
                  </a:lnTo>
                  <a:lnTo>
                    <a:pt x="132683" y="38794"/>
                  </a:lnTo>
                  <a:lnTo>
                    <a:pt x="140301" y="49975"/>
                  </a:lnTo>
                  <a:lnTo>
                    <a:pt x="146939" y="62017"/>
                  </a:lnTo>
                  <a:lnTo>
                    <a:pt x="152567" y="74679"/>
                  </a:lnTo>
                  <a:lnTo>
                    <a:pt x="157056" y="87777"/>
                  </a:lnTo>
                  <a:lnTo>
                    <a:pt x="160449" y="101168"/>
                  </a:lnTo>
                  <a:lnTo>
                    <a:pt x="162920" y="114536"/>
                  </a:lnTo>
                  <a:lnTo>
                    <a:pt x="164938" y="128902"/>
                  </a:lnTo>
                  <a:lnTo>
                    <a:pt x="166682" y="147761"/>
                  </a:lnTo>
                  <a:lnTo>
                    <a:pt x="168456" y="1770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1191" y="547481"/>
              <a:ext cx="76414" cy="136872"/>
            </a:xfrm>
            <a:custGeom>
              <a:avLst/>
              <a:gdLst/>
              <a:ahLst/>
              <a:cxnLst/>
              <a:rect l="0" t="0" r="0" b="0"/>
              <a:pathLst>
                <a:path w="76414" h="136872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2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0" y="36170"/>
                  </a:lnTo>
                  <a:lnTo>
                    <a:pt x="42846" y="42846"/>
                  </a:lnTo>
                  <a:lnTo>
                    <a:pt x="49628" y="49629"/>
                  </a:lnTo>
                  <a:lnTo>
                    <a:pt x="56476" y="56495"/>
                  </a:lnTo>
                  <a:lnTo>
                    <a:pt x="63040" y="63751"/>
                  </a:lnTo>
                  <a:lnTo>
                    <a:pt x="68689" y="71992"/>
                  </a:lnTo>
                  <a:lnTo>
                    <a:pt x="73138" y="81454"/>
                  </a:lnTo>
                  <a:lnTo>
                    <a:pt x="75954" y="91573"/>
                  </a:lnTo>
                  <a:lnTo>
                    <a:pt x="76413" y="101217"/>
                  </a:lnTo>
                  <a:lnTo>
                    <a:pt x="74323" y="109800"/>
                  </a:lnTo>
                  <a:lnTo>
                    <a:pt x="70332" y="117929"/>
                  </a:lnTo>
                  <a:lnTo>
                    <a:pt x="63568" y="126456"/>
                  </a:lnTo>
                  <a:lnTo>
                    <a:pt x="52643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0798" y="335927"/>
              <a:ext cx="386332" cy="171534"/>
            </a:xfrm>
            <a:custGeom>
              <a:avLst/>
              <a:gdLst/>
              <a:ahLst/>
              <a:cxnLst/>
              <a:rect l="0" t="0" r="0" b="0"/>
              <a:pathLst>
                <a:path w="386332" h="171534">
                  <a:moveTo>
                    <a:pt x="7305" y="984"/>
                  </a:moveTo>
                  <a:lnTo>
                    <a:pt x="4505" y="9786"/>
                  </a:lnTo>
                  <a:lnTo>
                    <a:pt x="3003" y="18132"/>
                  </a:lnTo>
                  <a:lnTo>
                    <a:pt x="2693" y="26836"/>
                  </a:lnTo>
                  <a:lnTo>
                    <a:pt x="3199" y="36129"/>
                  </a:lnTo>
                  <a:lnTo>
                    <a:pt x="4018" y="46273"/>
                  </a:lnTo>
                  <a:lnTo>
                    <a:pt x="4839" y="57313"/>
                  </a:lnTo>
                  <a:lnTo>
                    <a:pt x="5695" y="68980"/>
                  </a:lnTo>
                  <a:lnTo>
                    <a:pt x="6870" y="80802"/>
                  </a:lnTo>
                  <a:lnTo>
                    <a:pt x="8505" y="92496"/>
                  </a:lnTo>
                  <a:lnTo>
                    <a:pt x="10433" y="104126"/>
                  </a:lnTo>
                  <a:lnTo>
                    <a:pt x="12273" y="116000"/>
                  </a:lnTo>
                  <a:lnTo>
                    <a:pt x="13778" y="128184"/>
                  </a:lnTo>
                  <a:lnTo>
                    <a:pt x="13864" y="137137"/>
                  </a:lnTo>
                  <a:lnTo>
                    <a:pt x="11870" y="138652"/>
                  </a:lnTo>
                  <a:lnTo>
                    <a:pt x="9095" y="134440"/>
                  </a:lnTo>
                  <a:lnTo>
                    <a:pt x="6241" y="126601"/>
                  </a:lnTo>
                  <a:lnTo>
                    <a:pt x="3737" y="116506"/>
                  </a:lnTo>
                  <a:lnTo>
                    <a:pt x="1750" y="105005"/>
                  </a:lnTo>
                  <a:lnTo>
                    <a:pt x="430" y="92780"/>
                  </a:lnTo>
                  <a:lnTo>
                    <a:pt x="0" y="80459"/>
                  </a:lnTo>
                  <a:lnTo>
                    <a:pt x="499" y="68380"/>
                  </a:lnTo>
                  <a:lnTo>
                    <a:pt x="1971" y="56802"/>
                  </a:lnTo>
                  <a:lnTo>
                    <a:pt x="4554" y="46014"/>
                  </a:lnTo>
                  <a:lnTo>
                    <a:pt x="8218" y="36106"/>
                  </a:lnTo>
                  <a:lnTo>
                    <a:pt x="12795" y="27637"/>
                  </a:lnTo>
                  <a:lnTo>
                    <a:pt x="18085" y="21682"/>
                  </a:lnTo>
                  <a:lnTo>
                    <a:pt x="23900" y="18611"/>
                  </a:lnTo>
                  <a:lnTo>
                    <a:pt x="30091" y="18328"/>
                  </a:lnTo>
                  <a:lnTo>
                    <a:pt x="36546" y="20639"/>
                  </a:lnTo>
                  <a:lnTo>
                    <a:pt x="43178" y="25155"/>
                  </a:lnTo>
                  <a:lnTo>
                    <a:pt x="49766" y="31404"/>
                  </a:lnTo>
                  <a:lnTo>
                    <a:pt x="55963" y="38944"/>
                  </a:lnTo>
                  <a:lnTo>
                    <a:pt x="61613" y="47413"/>
                  </a:lnTo>
                  <a:lnTo>
                    <a:pt x="66729" y="56535"/>
                  </a:lnTo>
                  <a:lnTo>
                    <a:pt x="71400" y="66110"/>
                  </a:lnTo>
                  <a:lnTo>
                    <a:pt x="75742" y="75963"/>
                  </a:lnTo>
                  <a:lnTo>
                    <a:pt x="80342" y="84801"/>
                  </a:lnTo>
                  <a:lnTo>
                    <a:pt x="85697" y="89229"/>
                  </a:lnTo>
                  <a:lnTo>
                    <a:pt x="90807" y="87640"/>
                  </a:lnTo>
                  <a:lnTo>
                    <a:pt x="94621" y="81921"/>
                  </a:lnTo>
                  <a:lnTo>
                    <a:pt x="97360" y="73687"/>
                  </a:lnTo>
                  <a:lnTo>
                    <a:pt x="99690" y="64119"/>
                  </a:lnTo>
                  <a:lnTo>
                    <a:pt x="102044" y="53925"/>
                  </a:lnTo>
                  <a:lnTo>
                    <a:pt x="104758" y="43630"/>
                  </a:lnTo>
                  <a:lnTo>
                    <a:pt x="108173" y="33710"/>
                  </a:lnTo>
                  <a:lnTo>
                    <a:pt x="112396" y="24387"/>
                  </a:lnTo>
                  <a:lnTo>
                    <a:pt x="117516" y="16312"/>
                  </a:lnTo>
                  <a:lnTo>
                    <a:pt x="123701" y="10621"/>
                  </a:lnTo>
                  <a:lnTo>
                    <a:pt x="130924" y="7731"/>
                  </a:lnTo>
                  <a:lnTo>
                    <a:pt x="138706" y="7740"/>
                  </a:lnTo>
                  <a:lnTo>
                    <a:pt x="146233" y="10778"/>
                  </a:lnTo>
                  <a:lnTo>
                    <a:pt x="153069" y="16596"/>
                  </a:lnTo>
                  <a:lnTo>
                    <a:pt x="159130" y="24532"/>
                  </a:lnTo>
                  <a:lnTo>
                    <a:pt x="164509" y="33744"/>
                  </a:lnTo>
                  <a:lnTo>
                    <a:pt x="169348" y="43636"/>
                  </a:lnTo>
                  <a:lnTo>
                    <a:pt x="173785" y="54034"/>
                  </a:lnTo>
                  <a:lnTo>
                    <a:pt x="177933" y="65072"/>
                  </a:lnTo>
                  <a:lnTo>
                    <a:pt x="181874" y="76793"/>
                  </a:lnTo>
                  <a:lnTo>
                    <a:pt x="185507" y="89122"/>
                  </a:lnTo>
                  <a:lnTo>
                    <a:pt x="188568" y="101938"/>
                  </a:lnTo>
                  <a:lnTo>
                    <a:pt x="190968" y="115092"/>
                  </a:lnTo>
                  <a:lnTo>
                    <a:pt x="193108" y="127499"/>
                  </a:lnTo>
                  <a:lnTo>
                    <a:pt x="196423" y="137108"/>
                  </a:lnTo>
                  <a:lnTo>
                    <a:pt x="201541" y="142615"/>
                  </a:lnTo>
                  <a:lnTo>
                    <a:pt x="207342" y="143819"/>
                  </a:lnTo>
                  <a:lnTo>
                    <a:pt x="213427" y="141523"/>
                  </a:lnTo>
                  <a:lnTo>
                    <a:pt x="219888" y="136992"/>
                  </a:lnTo>
                  <a:lnTo>
                    <a:pt x="227008" y="131605"/>
                  </a:lnTo>
                  <a:lnTo>
                    <a:pt x="234887" y="126187"/>
                  </a:lnTo>
                  <a:lnTo>
                    <a:pt x="243624" y="121233"/>
                  </a:lnTo>
                  <a:lnTo>
                    <a:pt x="253392" y="117121"/>
                  </a:lnTo>
                  <a:lnTo>
                    <a:pt x="264186" y="113942"/>
                  </a:lnTo>
                  <a:lnTo>
                    <a:pt x="275858" y="111430"/>
                  </a:lnTo>
                  <a:lnTo>
                    <a:pt x="288215" y="109111"/>
                  </a:lnTo>
                  <a:lnTo>
                    <a:pt x="301078" y="106689"/>
                  </a:lnTo>
                  <a:lnTo>
                    <a:pt x="314138" y="104057"/>
                  </a:lnTo>
                  <a:lnTo>
                    <a:pt x="326978" y="101209"/>
                  </a:lnTo>
                  <a:lnTo>
                    <a:pt x="339382" y="98170"/>
                  </a:lnTo>
                  <a:lnTo>
                    <a:pt x="350997" y="94654"/>
                  </a:lnTo>
                  <a:lnTo>
                    <a:pt x="361273" y="90083"/>
                  </a:lnTo>
                  <a:lnTo>
                    <a:pt x="370026" y="84228"/>
                  </a:lnTo>
                  <a:lnTo>
                    <a:pt x="377074" y="77177"/>
                  </a:lnTo>
                  <a:lnTo>
                    <a:pt x="382066" y="69149"/>
                  </a:lnTo>
                  <a:lnTo>
                    <a:pt x="385009" y="60382"/>
                  </a:lnTo>
                  <a:lnTo>
                    <a:pt x="385868" y="51243"/>
                  </a:lnTo>
                  <a:lnTo>
                    <a:pt x="384408" y="42195"/>
                  </a:lnTo>
                  <a:lnTo>
                    <a:pt x="380719" y="33490"/>
                  </a:lnTo>
                  <a:lnTo>
                    <a:pt x="374991" y="25343"/>
                  </a:lnTo>
                  <a:lnTo>
                    <a:pt x="367334" y="18017"/>
                  </a:lnTo>
                  <a:lnTo>
                    <a:pt x="358005" y="11580"/>
                  </a:lnTo>
                  <a:lnTo>
                    <a:pt x="347507" y="6257"/>
                  </a:lnTo>
                  <a:lnTo>
                    <a:pt x="336477" y="2503"/>
                  </a:lnTo>
                  <a:lnTo>
                    <a:pt x="325327" y="428"/>
                  </a:lnTo>
                  <a:lnTo>
                    <a:pt x="314402" y="0"/>
                  </a:lnTo>
                  <a:lnTo>
                    <a:pt x="304066" y="1224"/>
                  </a:lnTo>
                  <a:lnTo>
                    <a:pt x="294448" y="3940"/>
                  </a:lnTo>
                  <a:lnTo>
                    <a:pt x="285499" y="8033"/>
                  </a:lnTo>
                  <a:lnTo>
                    <a:pt x="277093" y="13521"/>
                  </a:lnTo>
                  <a:lnTo>
                    <a:pt x="269110" y="20289"/>
                  </a:lnTo>
                  <a:lnTo>
                    <a:pt x="261762" y="28272"/>
                  </a:lnTo>
                  <a:lnTo>
                    <a:pt x="255579" y="37533"/>
                  </a:lnTo>
                  <a:lnTo>
                    <a:pt x="250758" y="47986"/>
                  </a:lnTo>
                  <a:lnTo>
                    <a:pt x="247351" y="59428"/>
                  </a:lnTo>
                  <a:lnTo>
                    <a:pt x="245430" y="71633"/>
                  </a:lnTo>
                  <a:lnTo>
                    <a:pt x="244886" y="84389"/>
                  </a:lnTo>
                  <a:lnTo>
                    <a:pt x="245638" y="97207"/>
                  </a:lnTo>
                  <a:lnTo>
                    <a:pt x="247729" y="109354"/>
                  </a:lnTo>
                  <a:lnTo>
                    <a:pt x="251063" y="120478"/>
                  </a:lnTo>
                  <a:lnTo>
                    <a:pt x="255588" y="130420"/>
                  </a:lnTo>
                  <a:lnTo>
                    <a:pt x="261374" y="139034"/>
                  </a:lnTo>
                  <a:lnTo>
                    <a:pt x="268340" y="146385"/>
                  </a:lnTo>
                  <a:lnTo>
                    <a:pt x="276289" y="152679"/>
                  </a:lnTo>
                  <a:lnTo>
                    <a:pt x="284994" y="158156"/>
                  </a:lnTo>
                  <a:lnTo>
                    <a:pt x="294257" y="163025"/>
                  </a:lnTo>
                  <a:lnTo>
                    <a:pt x="303916" y="167128"/>
                  </a:lnTo>
                  <a:lnTo>
                    <a:pt x="313852" y="169980"/>
                  </a:lnTo>
                  <a:lnTo>
                    <a:pt x="323975" y="171416"/>
                  </a:lnTo>
                  <a:lnTo>
                    <a:pt x="334155" y="171533"/>
                  </a:lnTo>
                  <a:lnTo>
                    <a:pt x="345420" y="170431"/>
                  </a:lnTo>
                  <a:lnTo>
                    <a:pt x="360998" y="166895"/>
                  </a:lnTo>
                  <a:lnTo>
                    <a:pt x="386331" y="158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6983" y="112537"/>
              <a:ext cx="180717" cy="398828"/>
            </a:xfrm>
            <a:custGeom>
              <a:avLst/>
              <a:gdLst/>
              <a:ahLst/>
              <a:cxnLst/>
              <a:rect l="0" t="0" r="0" b="0"/>
              <a:pathLst>
                <a:path w="180717" h="398828">
                  <a:moveTo>
                    <a:pt x="117545" y="329659"/>
                  </a:moveTo>
                  <a:lnTo>
                    <a:pt x="117344" y="318058"/>
                  </a:lnTo>
                  <a:lnTo>
                    <a:pt x="115424" y="308210"/>
                  </a:lnTo>
                  <a:lnTo>
                    <a:pt x="111529" y="299214"/>
                  </a:lnTo>
                  <a:lnTo>
                    <a:pt x="105777" y="291118"/>
                  </a:lnTo>
                  <a:lnTo>
                    <a:pt x="98180" y="284387"/>
                  </a:lnTo>
                  <a:lnTo>
                    <a:pt x="88931" y="279180"/>
                  </a:lnTo>
                  <a:lnTo>
                    <a:pt x="78507" y="275672"/>
                  </a:lnTo>
                  <a:lnTo>
                    <a:pt x="67538" y="274211"/>
                  </a:lnTo>
                  <a:lnTo>
                    <a:pt x="56438" y="274789"/>
                  </a:lnTo>
                  <a:lnTo>
                    <a:pt x="45719" y="277279"/>
                  </a:lnTo>
                  <a:lnTo>
                    <a:pt x="36055" y="281608"/>
                  </a:lnTo>
                  <a:lnTo>
                    <a:pt x="27707" y="287553"/>
                  </a:lnTo>
                  <a:lnTo>
                    <a:pt x="20594" y="294797"/>
                  </a:lnTo>
                  <a:lnTo>
                    <a:pt x="14493" y="303020"/>
                  </a:lnTo>
                  <a:lnTo>
                    <a:pt x="9171" y="311955"/>
                  </a:lnTo>
                  <a:lnTo>
                    <a:pt x="4745" y="321394"/>
                  </a:lnTo>
                  <a:lnTo>
                    <a:pt x="1668" y="331181"/>
                  </a:lnTo>
                  <a:lnTo>
                    <a:pt x="83" y="341209"/>
                  </a:lnTo>
                  <a:lnTo>
                    <a:pt x="0" y="351400"/>
                  </a:lnTo>
                  <a:lnTo>
                    <a:pt x="1464" y="361703"/>
                  </a:lnTo>
                  <a:lnTo>
                    <a:pt x="4350" y="372061"/>
                  </a:lnTo>
                  <a:lnTo>
                    <a:pt x="8727" y="381797"/>
                  </a:lnTo>
                  <a:lnTo>
                    <a:pt x="14940" y="389664"/>
                  </a:lnTo>
                  <a:lnTo>
                    <a:pt x="23003" y="395130"/>
                  </a:lnTo>
                  <a:lnTo>
                    <a:pt x="32500" y="398153"/>
                  </a:lnTo>
                  <a:lnTo>
                    <a:pt x="42784" y="398827"/>
                  </a:lnTo>
                  <a:lnTo>
                    <a:pt x="53397" y="397460"/>
                  </a:lnTo>
                  <a:lnTo>
                    <a:pt x="63944" y="394308"/>
                  </a:lnTo>
                  <a:lnTo>
                    <a:pt x="74019" y="389467"/>
                  </a:lnTo>
                  <a:lnTo>
                    <a:pt x="83453" y="383146"/>
                  </a:lnTo>
                  <a:lnTo>
                    <a:pt x="92108" y="375635"/>
                  </a:lnTo>
                  <a:lnTo>
                    <a:pt x="99784" y="367225"/>
                  </a:lnTo>
                  <a:lnTo>
                    <a:pt x="106467" y="358157"/>
                  </a:lnTo>
                  <a:lnTo>
                    <a:pt x="112298" y="348458"/>
                  </a:lnTo>
                  <a:lnTo>
                    <a:pt x="117456" y="337962"/>
                  </a:lnTo>
                  <a:lnTo>
                    <a:pt x="122116" y="326636"/>
                  </a:lnTo>
                  <a:lnTo>
                    <a:pt x="126417" y="314420"/>
                  </a:lnTo>
                  <a:lnTo>
                    <a:pt x="130466" y="301155"/>
                  </a:lnTo>
                  <a:lnTo>
                    <a:pt x="134338" y="286852"/>
                  </a:lnTo>
                  <a:lnTo>
                    <a:pt x="137922" y="271500"/>
                  </a:lnTo>
                  <a:lnTo>
                    <a:pt x="140949" y="254985"/>
                  </a:lnTo>
                  <a:lnTo>
                    <a:pt x="143312" y="237355"/>
                  </a:lnTo>
                  <a:lnTo>
                    <a:pt x="144898" y="218787"/>
                  </a:lnTo>
                  <a:lnTo>
                    <a:pt x="145513" y="199492"/>
                  </a:lnTo>
                  <a:lnTo>
                    <a:pt x="145151" y="179665"/>
                  </a:lnTo>
                  <a:lnTo>
                    <a:pt x="144112" y="159623"/>
                  </a:lnTo>
                  <a:lnTo>
                    <a:pt x="142884" y="139788"/>
                  </a:lnTo>
                  <a:lnTo>
                    <a:pt x="141762" y="120378"/>
                  </a:lnTo>
                  <a:lnTo>
                    <a:pt x="140689" y="101581"/>
                  </a:lnTo>
                  <a:lnTo>
                    <a:pt x="139363" y="83645"/>
                  </a:lnTo>
                  <a:lnTo>
                    <a:pt x="137619" y="66620"/>
                  </a:lnTo>
                  <a:lnTo>
                    <a:pt x="135447" y="50559"/>
                  </a:lnTo>
                  <a:lnTo>
                    <a:pt x="132910" y="35605"/>
                  </a:lnTo>
                  <a:lnTo>
                    <a:pt x="130063" y="21756"/>
                  </a:lnTo>
                  <a:lnTo>
                    <a:pt x="126103" y="9915"/>
                  </a:lnTo>
                  <a:lnTo>
                    <a:pt x="120542" y="2208"/>
                  </a:lnTo>
                  <a:lnTo>
                    <a:pt x="114807" y="0"/>
                  </a:lnTo>
                  <a:lnTo>
                    <a:pt x="109859" y="3343"/>
                  </a:lnTo>
                  <a:lnTo>
                    <a:pt x="105980" y="11456"/>
                  </a:lnTo>
                  <a:lnTo>
                    <a:pt x="103103" y="23147"/>
                  </a:lnTo>
                  <a:lnTo>
                    <a:pt x="101039" y="37146"/>
                  </a:lnTo>
                  <a:lnTo>
                    <a:pt x="99591" y="52538"/>
                  </a:lnTo>
                  <a:lnTo>
                    <a:pt x="98591" y="68760"/>
                  </a:lnTo>
                  <a:lnTo>
                    <a:pt x="97907" y="85481"/>
                  </a:lnTo>
                  <a:lnTo>
                    <a:pt x="97447" y="102505"/>
                  </a:lnTo>
                  <a:lnTo>
                    <a:pt x="97306" y="119718"/>
                  </a:lnTo>
                  <a:lnTo>
                    <a:pt x="97742" y="137049"/>
                  </a:lnTo>
                  <a:lnTo>
                    <a:pt x="98854" y="154456"/>
                  </a:lnTo>
                  <a:lnTo>
                    <a:pt x="100584" y="171911"/>
                  </a:lnTo>
                  <a:lnTo>
                    <a:pt x="102817" y="189398"/>
                  </a:lnTo>
                  <a:lnTo>
                    <a:pt x="105435" y="206901"/>
                  </a:lnTo>
                  <a:lnTo>
                    <a:pt x="108498" y="224249"/>
                  </a:lnTo>
                  <a:lnTo>
                    <a:pt x="112232" y="241131"/>
                  </a:lnTo>
                  <a:lnTo>
                    <a:pt x="116702" y="257409"/>
                  </a:lnTo>
                  <a:lnTo>
                    <a:pt x="121669" y="272950"/>
                  </a:lnTo>
                  <a:lnTo>
                    <a:pt x="126696" y="287548"/>
                  </a:lnTo>
                  <a:lnTo>
                    <a:pt x="131529" y="301174"/>
                  </a:lnTo>
                  <a:lnTo>
                    <a:pt x="136418" y="313629"/>
                  </a:lnTo>
                  <a:lnTo>
                    <a:pt x="141993" y="324478"/>
                  </a:lnTo>
                  <a:lnTo>
                    <a:pt x="148547" y="333628"/>
                  </a:lnTo>
                  <a:lnTo>
                    <a:pt x="155607" y="341332"/>
                  </a:lnTo>
                  <a:lnTo>
                    <a:pt x="162795" y="348870"/>
                  </a:lnTo>
                  <a:lnTo>
                    <a:pt x="170749" y="358023"/>
                  </a:lnTo>
                  <a:lnTo>
                    <a:pt x="180716" y="371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38376" y="400082"/>
              <a:ext cx="25666" cy="126343"/>
            </a:xfrm>
            <a:custGeom>
              <a:avLst/>
              <a:gdLst/>
              <a:ahLst/>
              <a:cxnLst/>
              <a:rect l="0" t="0" r="0" b="0"/>
              <a:pathLst>
                <a:path w="25666" h="126343">
                  <a:moveTo>
                    <a:pt x="4608" y="0"/>
                  </a:moveTo>
                  <a:lnTo>
                    <a:pt x="1808" y="8869"/>
                  </a:lnTo>
                  <a:lnTo>
                    <a:pt x="307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18"/>
                  </a:lnTo>
                  <a:lnTo>
                    <a:pt x="6765" y="72053"/>
                  </a:lnTo>
                  <a:lnTo>
                    <a:pt x="10095" y="84051"/>
                  </a:lnTo>
                  <a:lnTo>
                    <a:pt x="15612" y="100296"/>
                  </a:lnTo>
                  <a:lnTo>
                    <a:pt x="25665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2985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41150" y="371124"/>
              <a:ext cx="186104" cy="148972"/>
            </a:xfrm>
            <a:custGeom>
              <a:avLst/>
              <a:gdLst/>
              <a:ahLst/>
              <a:cxnLst/>
              <a:rect l="0" t="0" r="0" b="0"/>
              <a:pathLst>
                <a:path w="186104" h="148972">
                  <a:moveTo>
                    <a:pt x="91347" y="71072"/>
                  </a:moveTo>
                  <a:lnTo>
                    <a:pt x="94147" y="62271"/>
                  </a:lnTo>
                  <a:lnTo>
                    <a:pt x="95649" y="53924"/>
                  </a:lnTo>
                  <a:lnTo>
                    <a:pt x="95946" y="45230"/>
                  </a:lnTo>
                  <a:lnTo>
                    <a:pt x="94921" y="36282"/>
                  </a:lnTo>
                  <a:lnTo>
                    <a:pt x="92157" y="27436"/>
                  </a:lnTo>
                  <a:lnTo>
                    <a:pt x="87576" y="18910"/>
                  </a:lnTo>
                  <a:lnTo>
                    <a:pt x="81244" y="11240"/>
                  </a:lnTo>
                  <a:lnTo>
                    <a:pt x="73179" y="5308"/>
                  </a:lnTo>
                  <a:lnTo>
                    <a:pt x="63581" y="1451"/>
                  </a:lnTo>
                  <a:lnTo>
                    <a:pt x="53072" y="0"/>
                  </a:lnTo>
                  <a:lnTo>
                    <a:pt x="42567" y="1522"/>
                  </a:lnTo>
                  <a:lnTo>
                    <a:pt x="32592" y="6034"/>
                  </a:lnTo>
                  <a:lnTo>
                    <a:pt x="23610" y="13283"/>
                  </a:lnTo>
                  <a:lnTo>
                    <a:pt x="16182" y="23024"/>
                  </a:lnTo>
                  <a:lnTo>
                    <a:pt x="10450" y="34862"/>
                  </a:lnTo>
                  <a:lnTo>
                    <a:pt x="6228" y="48179"/>
                  </a:lnTo>
                  <a:lnTo>
                    <a:pt x="3211" y="62246"/>
                  </a:lnTo>
                  <a:lnTo>
                    <a:pt x="1110" y="76584"/>
                  </a:lnTo>
                  <a:lnTo>
                    <a:pt x="0" y="90802"/>
                  </a:lnTo>
                  <a:lnTo>
                    <a:pt x="302" y="104501"/>
                  </a:lnTo>
                  <a:lnTo>
                    <a:pt x="2138" y="117511"/>
                  </a:lnTo>
                  <a:lnTo>
                    <a:pt x="5506" y="129214"/>
                  </a:lnTo>
                  <a:lnTo>
                    <a:pt x="10440" y="138492"/>
                  </a:lnTo>
                  <a:lnTo>
                    <a:pt x="16795" y="144942"/>
                  </a:lnTo>
                  <a:lnTo>
                    <a:pt x="24147" y="148477"/>
                  </a:lnTo>
                  <a:lnTo>
                    <a:pt x="31911" y="148971"/>
                  </a:lnTo>
                  <a:lnTo>
                    <a:pt x="39716" y="146674"/>
                  </a:lnTo>
                  <a:lnTo>
                    <a:pt x="47241" y="142084"/>
                  </a:lnTo>
                  <a:lnTo>
                    <a:pt x="54141" y="135740"/>
                  </a:lnTo>
                  <a:lnTo>
                    <a:pt x="60298" y="128113"/>
                  </a:lnTo>
                  <a:lnTo>
                    <a:pt x="65771" y="119575"/>
                  </a:lnTo>
                  <a:lnTo>
                    <a:pt x="70690" y="110400"/>
                  </a:lnTo>
                  <a:lnTo>
                    <a:pt x="75183" y="100783"/>
                  </a:lnTo>
                  <a:lnTo>
                    <a:pt x="79203" y="90698"/>
                  </a:lnTo>
                  <a:lnTo>
                    <a:pt x="82532" y="79936"/>
                  </a:lnTo>
                  <a:lnTo>
                    <a:pt x="85115" y="68535"/>
                  </a:lnTo>
                  <a:lnTo>
                    <a:pt x="87337" y="60159"/>
                  </a:lnTo>
                  <a:lnTo>
                    <a:pt x="89625" y="59085"/>
                  </a:lnTo>
                  <a:lnTo>
                    <a:pt x="91952" y="63573"/>
                  </a:lnTo>
                  <a:lnTo>
                    <a:pt x="94576" y="71402"/>
                  </a:lnTo>
                  <a:lnTo>
                    <a:pt x="97877" y="80941"/>
                  </a:lnTo>
                  <a:lnTo>
                    <a:pt x="101988" y="91240"/>
                  </a:lnTo>
                  <a:lnTo>
                    <a:pt x="106849" y="101670"/>
                  </a:lnTo>
                  <a:lnTo>
                    <a:pt x="112318" y="111711"/>
                  </a:lnTo>
                  <a:lnTo>
                    <a:pt x="118258" y="121135"/>
                  </a:lnTo>
                  <a:lnTo>
                    <a:pt x="124871" y="129455"/>
                  </a:lnTo>
                  <a:lnTo>
                    <a:pt x="132671" y="135846"/>
                  </a:lnTo>
                  <a:lnTo>
                    <a:pt x="141829" y="140040"/>
                  </a:lnTo>
                  <a:lnTo>
                    <a:pt x="151612" y="142400"/>
                  </a:lnTo>
                  <a:lnTo>
                    <a:pt x="161530" y="143883"/>
                  </a:lnTo>
                  <a:lnTo>
                    <a:pt x="172456" y="144618"/>
                  </a:lnTo>
                  <a:lnTo>
                    <a:pt x="186103" y="144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7782" y="347717"/>
              <a:ext cx="147400" cy="199765"/>
            </a:xfrm>
            <a:custGeom>
              <a:avLst/>
              <a:gdLst/>
              <a:ahLst/>
              <a:cxnLst/>
              <a:rect l="0" t="0" r="0" b="0"/>
              <a:pathLst>
                <a:path w="147400" h="199765">
                  <a:moveTo>
                    <a:pt x="0" y="62894"/>
                  </a:moveTo>
                  <a:lnTo>
                    <a:pt x="0" y="77496"/>
                  </a:lnTo>
                  <a:lnTo>
                    <a:pt x="0" y="90767"/>
                  </a:lnTo>
                  <a:lnTo>
                    <a:pt x="5" y="103964"/>
                  </a:lnTo>
                  <a:lnTo>
                    <a:pt x="178" y="117132"/>
                  </a:lnTo>
                  <a:lnTo>
                    <a:pt x="826" y="129993"/>
                  </a:lnTo>
                  <a:lnTo>
                    <a:pt x="2081" y="142325"/>
                  </a:lnTo>
                  <a:lnTo>
                    <a:pt x="3986" y="151734"/>
                  </a:lnTo>
                  <a:lnTo>
                    <a:pt x="5942" y="155154"/>
                  </a:lnTo>
                  <a:lnTo>
                    <a:pt x="6899" y="153459"/>
                  </a:lnTo>
                  <a:lnTo>
                    <a:pt x="6692" y="148374"/>
                  </a:lnTo>
                  <a:lnTo>
                    <a:pt x="5688" y="140872"/>
                  </a:lnTo>
                  <a:lnTo>
                    <a:pt x="4444" y="131154"/>
                  </a:lnTo>
                  <a:lnTo>
                    <a:pt x="3299" y="119462"/>
                  </a:lnTo>
                  <a:lnTo>
                    <a:pt x="2540" y="106481"/>
                  </a:lnTo>
                  <a:lnTo>
                    <a:pt x="2482" y="93207"/>
                  </a:lnTo>
                  <a:lnTo>
                    <a:pt x="3224" y="80232"/>
                  </a:lnTo>
                  <a:lnTo>
                    <a:pt x="4688" y="67752"/>
                  </a:lnTo>
                  <a:lnTo>
                    <a:pt x="6733" y="55762"/>
                  </a:lnTo>
                  <a:lnTo>
                    <a:pt x="9225" y="44189"/>
                  </a:lnTo>
                  <a:lnTo>
                    <a:pt x="12372" y="33263"/>
                  </a:lnTo>
                  <a:lnTo>
                    <a:pt x="16694" y="23517"/>
                  </a:lnTo>
                  <a:lnTo>
                    <a:pt x="22381" y="15151"/>
                  </a:lnTo>
                  <a:lnTo>
                    <a:pt x="29319" y="8380"/>
                  </a:lnTo>
                  <a:lnTo>
                    <a:pt x="37272" y="3579"/>
                  </a:lnTo>
                  <a:lnTo>
                    <a:pt x="45989" y="769"/>
                  </a:lnTo>
                  <a:lnTo>
                    <a:pt x="55095" y="0"/>
                  </a:lnTo>
                  <a:lnTo>
                    <a:pt x="64120" y="1521"/>
                  </a:lnTo>
                  <a:lnTo>
                    <a:pt x="72814" y="5246"/>
                  </a:lnTo>
                  <a:lnTo>
                    <a:pt x="81124" y="10830"/>
                  </a:lnTo>
                  <a:lnTo>
                    <a:pt x="89092" y="17857"/>
                  </a:lnTo>
                  <a:lnTo>
                    <a:pt x="96782" y="25954"/>
                  </a:lnTo>
                  <a:lnTo>
                    <a:pt x="104100" y="34981"/>
                  </a:lnTo>
                  <a:lnTo>
                    <a:pt x="110797" y="45017"/>
                  </a:lnTo>
                  <a:lnTo>
                    <a:pt x="116785" y="56021"/>
                  </a:lnTo>
                  <a:lnTo>
                    <a:pt x="122129" y="67681"/>
                  </a:lnTo>
                  <a:lnTo>
                    <a:pt x="126953" y="79507"/>
                  </a:lnTo>
                  <a:lnTo>
                    <a:pt x="131380" y="91208"/>
                  </a:lnTo>
                  <a:lnTo>
                    <a:pt x="135354" y="102845"/>
                  </a:lnTo>
                  <a:lnTo>
                    <a:pt x="138651" y="114724"/>
                  </a:lnTo>
                  <a:lnTo>
                    <a:pt x="141203" y="127004"/>
                  </a:lnTo>
                  <a:lnTo>
                    <a:pt x="143091" y="139474"/>
                  </a:lnTo>
                  <a:lnTo>
                    <a:pt x="144646" y="153066"/>
                  </a:lnTo>
                  <a:lnTo>
                    <a:pt x="146003" y="171213"/>
                  </a:lnTo>
                  <a:lnTo>
                    <a:pt x="147399" y="1997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79938" y="536953"/>
              <a:ext cx="28317" cy="147400"/>
            </a:xfrm>
            <a:custGeom>
              <a:avLst/>
              <a:gdLst/>
              <a:ahLst/>
              <a:cxnLst/>
              <a:rect l="0" t="0" r="0" b="0"/>
              <a:pathLst>
                <a:path w="28317" h="147400">
                  <a:moveTo>
                    <a:pt x="10528" y="0"/>
                  </a:moveTo>
                  <a:lnTo>
                    <a:pt x="13462" y="8801"/>
                  </a:lnTo>
                  <a:lnTo>
                    <a:pt x="16245" y="17148"/>
                  </a:lnTo>
                  <a:lnTo>
                    <a:pt x="19139" y="25851"/>
                  </a:lnTo>
                  <a:lnTo>
                    <a:pt x="22007" y="35145"/>
                  </a:lnTo>
                  <a:lnTo>
                    <a:pt x="24524" y="45288"/>
                  </a:lnTo>
                  <a:lnTo>
                    <a:pt x="26530" y="56329"/>
                  </a:lnTo>
                  <a:lnTo>
                    <a:pt x="27870" y="67996"/>
                  </a:lnTo>
                  <a:lnTo>
                    <a:pt x="28316" y="79818"/>
                  </a:lnTo>
                  <a:lnTo>
                    <a:pt x="27830" y="91498"/>
                  </a:lnTo>
                  <a:lnTo>
                    <a:pt x="26303" y="102677"/>
                  </a:lnTo>
                  <a:lnTo>
                    <a:pt x="23100" y="114052"/>
                  </a:lnTo>
                  <a:lnTo>
                    <a:pt x="15706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8507" y="308278"/>
              <a:ext cx="198385" cy="218147"/>
            </a:xfrm>
            <a:custGeom>
              <a:avLst/>
              <a:gdLst/>
              <a:ahLst/>
              <a:cxnLst/>
              <a:rect l="0" t="0" r="0" b="0"/>
              <a:pathLst>
                <a:path w="198385" h="218147">
                  <a:moveTo>
                    <a:pt x="93099" y="112861"/>
                  </a:moveTo>
                  <a:lnTo>
                    <a:pt x="95966" y="103993"/>
                  </a:lnTo>
                  <a:lnTo>
                    <a:pt x="98108" y="95006"/>
                  </a:lnTo>
                  <a:lnTo>
                    <a:pt x="99702" y="85015"/>
                  </a:lnTo>
                  <a:lnTo>
                    <a:pt x="100537" y="74208"/>
                  </a:lnTo>
                  <a:lnTo>
                    <a:pt x="100089" y="63045"/>
                  </a:lnTo>
                  <a:lnTo>
                    <a:pt x="98180" y="51844"/>
                  </a:lnTo>
                  <a:lnTo>
                    <a:pt x="94943" y="40905"/>
                  </a:lnTo>
                  <a:lnTo>
                    <a:pt x="90634" y="30568"/>
                  </a:lnTo>
                  <a:lnTo>
                    <a:pt x="85511" y="20970"/>
                  </a:lnTo>
                  <a:lnTo>
                    <a:pt x="79633" y="12544"/>
                  </a:lnTo>
                  <a:lnTo>
                    <a:pt x="72863" y="6088"/>
                  </a:lnTo>
                  <a:lnTo>
                    <a:pt x="65210" y="1867"/>
                  </a:lnTo>
                  <a:lnTo>
                    <a:pt x="57123" y="0"/>
                  </a:lnTo>
                  <a:lnTo>
                    <a:pt x="49382" y="708"/>
                  </a:lnTo>
                  <a:lnTo>
                    <a:pt x="42400" y="3851"/>
                  </a:lnTo>
                  <a:lnTo>
                    <a:pt x="36239" y="9028"/>
                  </a:lnTo>
                  <a:lnTo>
                    <a:pt x="30791" y="15773"/>
                  </a:lnTo>
                  <a:lnTo>
                    <a:pt x="25907" y="23678"/>
                  </a:lnTo>
                  <a:lnTo>
                    <a:pt x="21438" y="32574"/>
                  </a:lnTo>
                  <a:lnTo>
                    <a:pt x="17269" y="42521"/>
                  </a:lnTo>
                  <a:lnTo>
                    <a:pt x="13315" y="53475"/>
                  </a:lnTo>
                  <a:lnTo>
                    <a:pt x="9673" y="65441"/>
                  </a:lnTo>
                  <a:lnTo>
                    <a:pt x="6606" y="78537"/>
                  </a:lnTo>
                  <a:lnTo>
                    <a:pt x="4211" y="92718"/>
                  </a:lnTo>
                  <a:lnTo>
                    <a:pt x="2435" y="107648"/>
                  </a:lnTo>
                  <a:lnTo>
                    <a:pt x="1159" y="122816"/>
                  </a:lnTo>
                  <a:lnTo>
                    <a:pt x="273" y="137901"/>
                  </a:lnTo>
                  <a:lnTo>
                    <a:pt x="0" y="152622"/>
                  </a:lnTo>
                  <a:lnTo>
                    <a:pt x="873" y="166660"/>
                  </a:lnTo>
                  <a:lnTo>
                    <a:pt x="3102" y="179903"/>
                  </a:lnTo>
                  <a:lnTo>
                    <a:pt x="6903" y="191930"/>
                  </a:lnTo>
                  <a:lnTo>
                    <a:pt x="12662" y="201958"/>
                  </a:lnTo>
                  <a:lnTo>
                    <a:pt x="20383" y="209726"/>
                  </a:lnTo>
                  <a:lnTo>
                    <a:pt x="29467" y="214959"/>
                  </a:lnTo>
                  <a:lnTo>
                    <a:pt x="38932" y="217131"/>
                  </a:lnTo>
                  <a:lnTo>
                    <a:pt x="48175" y="216257"/>
                  </a:lnTo>
                  <a:lnTo>
                    <a:pt x="56817" y="212773"/>
                  </a:lnTo>
                  <a:lnTo>
                    <a:pt x="64540" y="207247"/>
                  </a:lnTo>
                  <a:lnTo>
                    <a:pt x="71286" y="200204"/>
                  </a:lnTo>
                  <a:lnTo>
                    <a:pt x="77171" y="192074"/>
                  </a:lnTo>
                  <a:lnTo>
                    <a:pt x="82374" y="183182"/>
                  </a:lnTo>
                  <a:lnTo>
                    <a:pt x="87066" y="173762"/>
                  </a:lnTo>
                  <a:lnTo>
                    <a:pt x="91391" y="163982"/>
                  </a:lnTo>
                  <a:lnTo>
                    <a:pt x="95457" y="153956"/>
                  </a:lnTo>
                  <a:lnTo>
                    <a:pt x="99340" y="143761"/>
                  </a:lnTo>
                  <a:lnTo>
                    <a:pt x="102931" y="133286"/>
                  </a:lnTo>
                  <a:lnTo>
                    <a:pt x="105964" y="122260"/>
                  </a:lnTo>
                  <a:lnTo>
                    <a:pt x="108319" y="110678"/>
                  </a:lnTo>
                  <a:lnTo>
                    <a:pt x="109513" y="102031"/>
                  </a:lnTo>
                  <a:lnTo>
                    <a:pt x="109715" y="100272"/>
                  </a:lnTo>
                  <a:lnTo>
                    <a:pt x="110326" y="103647"/>
                  </a:lnTo>
                  <a:lnTo>
                    <a:pt x="111702" y="110432"/>
                  </a:lnTo>
                  <a:lnTo>
                    <a:pt x="113727" y="119535"/>
                  </a:lnTo>
                  <a:lnTo>
                    <a:pt x="116226" y="130059"/>
                  </a:lnTo>
                  <a:lnTo>
                    <a:pt x="119053" y="141194"/>
                  </a:lnTo>
                  <a:lnTo>
                    <a:pt x="122108" y="152457"/>
                  </a:lnTo>
                  <a:lnTo>
                    <a:pt x="125482" y="163479"/>
                  </a:lnTo>
                  <a:lnTo>
                    <a:pt x="129434" y="173890"/>
                  </a:lnTo>
                  <a:lnTo>
                    <a:pt x="134069" y="183553"/>
                  </a:lnTo>
                  <a:lnTo>
                    <a:pt x="139657" y="192196"/>
                  </a:lnTo>
                  <a:lnTo>
                    <a:pt x="146698" y="199333"/>
                  </a:lnTo>
                  <a:lnTo>
                    <a:pt x="155311" y="204838"/>
                  </a:lnTo>
                  <a:lnTo>
                    <a:pt x="164712" y="208901"/>
                  </a:lnTo>
                  <a:lnTo>
                    <a:pt x="174324" y="212243"/>
                  </a:lnTo>
                  <a:lnTo>
                    <a:pt x="184992" y="215157"/>
                  </a:lnTo>
                  <a:lnTo>
                    <a:pt x="198384" y="2181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95834" y="328922"/>
              <a:ext cx="157929" cy="165918"/>
            </a:xfrm>
            <a:custGeom>
              <a:avLst/>
              <a:gdLst/>
              <a:ahLst/>
              <a:cxnLst/>
              <a:rect l="0" t="0" r="0" b="0"/>
              <a:pathLst>
                <a:path w="157929" h="165918">
                  <a:moveTo>
                    <a:pt x="0" y="71160"/>
                  </a:moveTo>
                  <a:lnTo>
                    <a:pt x="2934" y="82828"/>
                  </a:lnTo>
                  <a:lnTo>
                    <a:pt x="5716" y="93317"/>
                  </a:lnTo>
                  <a:lnTo>
                    <a:pt x="8615" y="103624"/>
                  </a:lnTo>
                  <a:lnTo>
                    <a:pt x="11655" y="114098"/>
                  </a:lnTo>
                  <a:lnTo>
                    <a:pt x="14821" y="125090"/>
                  </a:lnTo>
                  <a:lnTo>
                    <a:pt x="18050" y="136622"/>
                  </a:lnTo>
                  <a:lnTo>
                    <a:pt x="20097" y="144782"/>
                  </a:lnTo>
                  <a:lnTo>
                    <a:pt x="19783" y="145185"/>
                  </a:lnTo>
                  <a:lnTo>
                    <a:pt x="18243" y="140017"/>
                  </a:lnTo>
                  <a:lnTo>
                    <a:pt x="16460" y="131491"/>
                  </a:lnTo>
                  <a:lnTo>
                    <a:pt x="14877" y="120925"/>
                  </a:lnTo>
                  <a:lnTo>
                    <a:pt x="13624" y="108936"/>
                  </a:lnTo>
                  <a:lnTo>
                    <a:pt x="12688" y="95682"/>
                  </a:lnTo>
                  <a:lnTo>
                    <a:pt x="12024" y="81337"/>
                  </a:lnTo>
                  <a:lnTo>
                    <a:pt x="11898" y="66602"/>
                  </a:lnTo>
                  <a:lnTo>
                    <a:pt x="12868" y="52613"/>
                  </a:lnTo>
                  <a:lnTo>
                    <a:pt x="15155" y="39948"/>
                  </a:lnTo>
                  <a:lnTo>
                    <a:pt x="18827" y="28816"/>
                  </a:lnTo>
                  <a:lnTo>
                    <a:pt x="23966" y="19327"/>
                  </a:lnTo>
                  <a:lnTo>
                    <a:pt x="30462" y="11367"/>
                  </a:lnTo>
                  <a:lnTo>
                    <a:pt x="38078" y="5156"/>
                  </a:lnTo>
                  <a:lnTo>
                    <a:pt x="46552" y="1323"/>
                  </a:lnTo>
                  <a:lnTo>
                    <a:pt x="55651" y="0"/>
                  </a:lnTo>
                  <a:lnTo>
                    <a:pt x="65029" y="889"/>
                  </a:lnTo>
                  <a:lnTo>
                    <a:pt x="74244" y="3536"/>
                  </a:lnTo>
                  <a:lnTo>
                    <a:pt x="83064" y="7503"/>
                  </a:lnTo>
                  <a:lnTo>
                    <a:pt x="91291" y="12586"/>
                  </a:lnTo>
                  <a:lnTo>
                    <a:pt x="98671" y="18814"/>
                  </a:lnTo>
                  <a:lnTo>
                    <a:pt x="105154" y="26109"/>
                  </a:lnTo>
                  <a:lnTo>
                    <a:pt x="110847" y="34294"/>
                  </a:lnTo>
                  <a:lnTo>
                    <a:pt x="115913" y="43166"/>
                  </a:lnTo>
                  <a:lnTo>
                    <a:pt x="120510" y="52543"/>
                  </a:lnTo>
                  <a:lnTo>
                    <a:pt x="124770" y="62281"/>
                  </a:lnTo>
                  <a:lnTo>
                    <a:pt x="128791" y="72271"/>
                  </a:lnTo>
                  <a:lnTo>
                    <a:pt x="132644" y="82439"/>
                  </a:lnTo>
                  <a:lnTo>
                    <a:pt x="136215" y="92895"/>
                  </a:lnTo>
                  <a:lnTo>
                    <a:pt x="139235" y="103906"/>
                  </a:lnTo>
                  <a:lnTo>
                    <a:pt x="141601" y="115559"/>
                  </a:lnTo>
                  <a:lnTo>
                    <a:pt x="143562" y="127192"/>
                  </a:lnTo>
                  <a:lnTo>
                    <a:pt x="145917" y="138636"/>
                  </a:lnTo>
                  <a:lnTo>
                    <a:pt x="149990" y="150896"/>
                  </a:lnTo>
                  <a:lnTo>
                    <a:pt x="157928" y="1659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22891" y="153826"/>
              <a:ext cx="151970" cy="378186"/>
            </a:xfrm>
            <a:custGeom>
              <a:avLst/>
              <a:gdLst/>
              <a:ahLst/>
              <a:cxnLst/>
              <a:rect l="0" t="0" r="0" b="0"/>
              <a:pathLst>
                <a:path w="151970" h="378186">
                  <a:moveTo>
                    <a:pt x="88798" y="277842"/>
                  </a:moveTo>
                  <a:lnTo>
                    <a:pt x="91531" y="269041"/>
                  </a:lnTo>
                  <a:lnTo>
                    <a:pt x="92392" y="260694"/>
                  </a:lnTo>
                  <a:lnTo>
                    <a:pt x="91393" y="252009"/>
                  </a:lnTo>
                  <a:lnTo>
                    <a:pt x="88508" y="243406"/>
                  </a:lnTo>
                  <a:lnTo>
                    <a:pt x="83428" y="235856"/>
                  </a:lnTo>
                  <a:lnTo>
                    <a:pt x="76195" y="229833"/>
                  </a:lnTo>
                  <a:lnTo>
                    <a:pt x="67456" y="225641"/>
                  </a:lnTo>
                  <a:lnTo>
                    <a:pt x="58230" y="223654"/>
                  </a:lnTo>
                  <a:lnTo>
                    <a:pt x="49147" y="223851"/>
                  </a:lnTo>
                  <a:lnTo>
                    <a:pt x="40445" y="226239"/>
                  </a:lnTo>
                  <a:lnTo>
                    <a:pt x="32148" y="231024"/>
                  </a:lnTo>
                  <a:lnTo>
                    <a:pt x="24210" y="238095"/>
                  </a:lnTo>
                  <a:lnTo>
                    <a:pt x="16879" y="247247"/>
                  </a:lnTo>
                  <a:lnTo>
                    <a:pt x="10700" y="258355"/>
                  </a:lnTo>
                  <a:lnTo>
                    <a:pt x="5878" y="271149"/>
                  </a:lnTo>
                  <a:lnTo>
                    <a:pt x="2470" y="284957"/>
                  </a:lnTo>
                  <a:lnTo>
                    <a:pt x="547" y="298831"/>
                  </a:lnTo>
                  <a:lnTo>
                    <a:pt x="0" y="312230"/>
                  </a:lnTo>
                  <a:lnTo>
                    <a:pt x="750" y="325003"/>
                  </a:lnTo>
                  <a:lnTo>
                    <a:pt x="2841" y="337195"/>
                  </a:lnTo>
                  <a:lnTo>
                    <a:pt x="6175" y="348897"/>
                  </a:lnTo>
                  <a:lnTo>
                    <a:pt x="10699" y="359570"/>
                  </a:lnTo>
                  <a:lnTo>
                    <a:pt x="16484" y="368082"/>
                  </a:lnTo>
                  <a:lnTo>
                    <a:pt x="23446" y="373988"/>
                  </a:lnTo>
                  <a:lnTo>
                    <a:pt x="31221" y="377310"/>
                  </a:lnTo>
                  <a:lnTo>
                    <a:pt x="39278" y="378185"/>
                  </a:lnTo>
                  <a:lnTo>
                    <a:pt x="47287" y="376954"/>
                  </a:lnTo>
                  <a:lnTo>
                    <a:pt x="55120" y="373892"/>
                  </a:lnTo>
                  <a:lnTo>
                    <a:pt x="62761" y="369113"/>
                  </a:lnTo>
                  <a:lnTo>
                    <a:pt x="70228" y="362828"/>
                  </a:lnTo>
                  <a:lnTo>
                    <a:pt x="77395" y="355171"/>
                  </a:lnTo>
                  <a:lnTo>
                    <a:pt x="83989" y="346131"/>
                  </a:lnTo>
                  <a:lnTo>
                    <a:pt x="89908" y="335821"/>
                  </a:lnTo>
                  <a:lnTo>
                    <a:pt x="95206" y="324305"/>
                  </a:lnTo>
                  <a:lnTo>
                    <a:pt x="100000" y="311518"/>
                  </a:lnTo>
                  <a:lnTo>
                    <a:pt x="104410" y="297545"/>
                  </a:lnTo>
                  <a:lnTo>
                    <a:pt x="108543" y="282585"/>
                  </a:lnTo>
                  <a:lnTo>
                    <a:pt x="112479" y="266865"/>
                  </a:lnTo>
                  <a:lnTo>
                    <a:pt x="116274" y="250587"/>
                  </a:lnTo>
                  <a:lnTo>
                    <a:pt x="119806" y="233912"/>
                  </a:lnTo>
                  <a:lnTo>
                    <a:pt x="122800" y="216957"/>
                  </a:lnTo>
                  <a:lnTo>
                    <a:pt x="125144" y="199812"/>
                  </a:lnTo>
                  <a:lnTo>
                    <a:pt x="126888" y="182535"/>
                  </a:lnTo>
                  <a:lnTo>
                    <a:pt x="128141" y="165170"/>
                  </a:lnTo>
                  <a:lnTo>
                    <a:pt x="129016" y="147753"/>
                  </a:lnTo>
                  <a:lnTo>
                    <a:pt x="129452" y="130633"/>
                  </a:lnTo>
                  <a:lnTo>
                    <a:pt x="129221" y="114437"/>
                  </a:lnTo>
                  <a:lnTo>
                    <a:pt x="128255" y="99428"/>
                  </a:lnTo>
                  <a:lnTo>
                    <a:pt x="126794" y="85383"/>
                  </a:lnTo>
                  <a:lnTo>
                    <a:pt x="125275" y="71797"/>
                  </a:lnTo>
                  <a:lnTo>
                    <a:pt x="123955" y="58323"/>
                  </a:lnTo>
                  <a:lnTo>
                    <a:pt x="122747" y="44967"/>
                  </a:lnTo>
                  <a:lnTo>
                    <a:pt x="121329" y="31985"/>
                  </a:lnTo>
                  <a:lnTo>
                    <a:pt x="119500" y="19537"/>
                  </a:lnTo>
                  <a:lnTo>
                    <a:pt x="116392" y="8703"/>
                  </a:lnTo>
                  <a:lnTo>
                    <a:pt x="111515" y="1726"/>
                  </a:lnTo>
                  <a:lnTo>
                    <a:pt x="106254" y="0"/>
                  </a:lnTo>
                  <a:lnTo>
                    <a:pt x="101615" y="3646"/>
                  </a:lnTo>
                  <a:lnTo>
                    <a:pt x="97932" y="11948"/>
                  </a:lnTo>
                  <a:lnTo>
                    <a:pt x="95180" y="23758"/>
                  </a:lnTo>
                  <a:lnTo>
                    <a:pt x="93197" y="37832"/>
                  </a:lnTo>
                  <a:lnTo>
                    <a:pt x="91802" y="53273"/>
                  </a:lnTo>
                  <a:lnTo>
                    <a:pt x="90835" y="69526"/>
                  </a:lnTo>
                  <a:lnTo>
                    <a:pt x="90173" y="86267"/>
                  </a:lnTo>
                  <a:lnTo>
                    <a:pt x="89728" y="103300"/>
                  </a:lnTo>
                  <a:lnTo>
                    <a:pt x="89597" y="120348"/>
                  </a:lnTo>
                  <a:lnTo>
                    <a:pt x="90040" y="137037"/>
                  </a:lnTo>
                  <a:lnTo>
                    <a:pt x="91155" y="153194"/>
                  </a:lnTo>
                  <a:lnTo>
                    <a:pt x="92889" y="168827"/>
                  </a:lnTo>
                  <a:lnTo>
                    <a:pt x="95123" y="184019"/>
                  </a:lnTo>
                  <a:lnTo>
                    <a:pt x="97738" y="198867"/>
                  </a:lnTo>
                  <a:lnTo>
                    <a:pt x="100629" y="213298"/>
                  </a:lnTo>
                  <a:lnTo>
                    <a:pt x="103715" y="227075"/>
                  </a:lnTo>
                  <a:lnTo>
                    <a:pt x="106941" y="240124"/>
                  </a:lnTo>
                  <a:lnTo>
                    <a:pt x="110429" y="252515"/>
                  </a:lnTo>
                  <a:lnTo>
                    <a:pt x="114456" y="264377"/>
                  </a:lnTo>
                  <a:lnTo>
                    <a:pt x="119126" y="275831"/>
                  </a:lnTo>
                  <a:lnTo>
                    <a:pt x="124279" y="286726"/>
                  </a:lnTo>
                  <a:lnTo>
                    <a:pt x="130186" y="297815"/>
                  </a:lnTo>
                  <a:lnTo>
                    <a:pt x="138486" y="311192"/>
                  </a:lnTo>
                  <a:lnTo>
                    <a:pt x="151969" y="3304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33465" y="355549"/>
              <a:ext cx="257293" cy="139291"/>
            </a:xfrm>
            <a:custGeom>
              <a:avLst/>
              <a:gdLst/>
              <a:ahLst/>
              <a:cxnLst/>
              <a:rect l="0" t="0" r="0" b="0"/>
              <a:pathLst>
                <a:path w="257293" h="139291">
                  <a:moveTo>
                    <a:pt x="4608" y="23476"/>
                  </a:moveTo>
                  <a:lnTo>
                    <a:pt x="1808" y="32278"/>
                  </a:lnTo>
                  <a:lnTo>
                    <a:pt x="306" y="40624"/>
                  </a:lnTo>
                  <a:lnTo>
                    <a:pt x="0" y="49332"/>
                  </a:lnTo>
                  <a:lnTo>
                    <a:pt x="679" y="58799"/>
                  </a:lnTo>
                  <a:lnTo>
                    <a:pt x="2147" y="69590"/>
                  </a:lnTo>
                  <a:lnTo>
                    <a:pt x="4215" y="81880"/>
                  </a:lnTo>
                  <a:lnTo>
                    <a:pt x="6724" y="95199"/>
                  </a:lnTo>
                  <a:lnTo>
                    <a:pt x="9547" y="108670"/>
                  </a:lnTo>
                  <a:lnTo>
                    <a:pt x="12594" y="121695"/>
                  </a:lnTo>
                  <a:lnTo>
                    <a:pt x="15962" y="131760"/>
                  </a:lnTo>
                  <a:lnTo>
                    <a:pt x="19263" y="135583"/>
                  </a:lnTo>
                  <a:lnTo>
                    <a:pt x="21651" y="133637"/>
                  </a:lnTo>
                  <a:lnTo>
                    <a:pt x="23165" y="127559"/>
                  </a:lnTo>
                  <a:lnTo>
                    <a:pt x="23926" y="118898"/>
                  </a:lnTo>
                  <a:lnTo>
                    <a:pt x="23851" y="108919"/>
                  </a:lnTo>
                  <a:lnTo>
                    <a:pt x="22958" y="98367"/>
                  </a:lnTo>
                  <a:lnTo>
                    <a:pt x="21530" y="87288"/>
                  </a:lnTo>
                  <a:lnTo>
                    <a:pt x="20024" y="75227"/>
                  </a:lnTo>
                  <a:lnTo>
                    <a:pt x="18721" y="62000"/>
                  </a:lnTo>
                  <a:lnTo>
                    <a:pt x="18034" y="48178"/>
                  </a:lnTo>
                  <a:lnTo>
                    <a:pt x="18561" y="34882"/>
                  </a:lnTo>
                  <a:lnTo>
                    <a:pt x="20520" y="22734"/>
                  </a:lnTo>
                  <a:lnTo>
                    <a:pt x="23956" y="12477"/>
                  </a:lnTo>
                  <a:lnTo>
                    <a:pt x="28928" y="5181"/>
                  </a:lnTo>
                  <a:lnTo>
                    <a:pt x="35305" y="1137"/>
                  </a:lnTo>
                  <a:lnTo>
                    <a:pt x="42670" y="0"/>
                  </a:lnTo>
                  <a:lnTo>
                    <a:pt x="50443" y="1190"/>
                  </a:lnTo>
                  <a:lnTo>
                    <a:pt x="58258" y="4133"/>
                  </a:lnTo>
                  <a:lnTo>
                    <a:pt x="65959" y="8509"/>
                  </a:lnTo>
                  <a:lnTo>
                    <a:pt x="73509" y="14251"/>
                  </a:lnTo>
                  <a:lnTo>
                    <a:pt x="80916" y="21217"/>
                  </a:lnTo>
                  <a:lnTo>
                    <a:pt x="88043" y="29179"/>
                  </a:lnTo>
                  <a:lnTo>
                    <a:pt x="94610" y="37901"/>
                  </a:lnTo>
                  <a:lnTo>
                    <a:pt x="100506" y="47181"/>
                  </a:lnTo>
                  <a:lnTo>
                    <a:pt x="105619" y="57024"/>
                  </a:lnTo>
                  <a:lnTo>
                    <a:pt x="109756" y="67617"/>
                  </a:lnTo>
                  <a:lnTo>
                    <a:pt x="112918" y="78906"/>
                  </a:lnTo>
                  <a:lnTo>
                    <a:pt x="115573" y="87370"/>
                  </a:lnTo>
                  <a:lnTo>
                    <a:pt x="118194" y="89028"/>
                  </a:lnTo>
                  <a:lnTo>
                    <a:pt x="120731" y="85748"/>
                  </a:lnTo>
                  <a:lnTo>
                    <a:pt x="123306" y="79548"/>
                  </a:lnTo>
                  <a:lnTo>
                    <a:pt x="126029" y="71644"/>
                  </a:lnTo>
                  <a:lnTo>
                    <a:pt x="128930" y="62740"/>
                  </a:lnTo>
                  <a:lnTo>
                    <a:pt x="132161" y="53399"/>
                  </a:lnTo>
                  <a:lnTo>
                    <a:pt x="135996" y="44163"/>
                  </a:lnTo>
                  <a:lnTo>
                    <a:pt x="140541" y="35316"/>
                  </a:lnTo>
                  <a:lnTo>
                    <a:pt x="146066" y="27399"/>
                  </a:lnTo>
                  <a:lnTo>
                    <a:pt x="153062" y="21287"/>
                  </a:lnTo>
                  <a:lnTo>
                    <a:pt x="161652" y="17298"/>
                  </a:lnTo>
                  <a:lnTo>
                    <a:pt x="171336" y="15586"/>
                  </a:lnTo>
                  <a:lnTo>
                    <a:pt x="181214" y="16398"/>
                  </a:lnTo>
                  <a:lnTo>
                    <a:pt x="190741" y="19607"/>
                  </a:lnTo>
                  <a:lnTo>
                    <a:pt x="199744" y="24657"/>
                  </a:lnTo>
                  <a:lnTo>
                    <a:pt x="208243" y="30785"/>
                  </a:lnTo>
                  <a:lnTo>
                    <a:pt x="216323" y="37461"/>
                  </a:lnTo>
                  <a:lnTo>
                    <a:pt x="223918" y="44719"/>
                  </a:lnTo>
                  <a:lnTo>
                    <a:pt x="230807" y="53028"/>
                  </a:lnTo>
                  <a:lnTo>
                    <a:pt x="236924" y="62576"/>
                  </a:lnTo>
                  <a:lnTo>
                    <a:pt x="242202" y="73236"/>
                  </a:lnTo>
                  <a:lnTo>
                    <a:pt x="247014" y="86078"/>
                  </a:lnTo>
                  <a:lnTo>
                    <a:pt x="251784" y="105587"/>
                  </a:lnTo>
                  <a:lnTo>
                    <a:pt x="257292" y="1392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61578" y="389554"/>
              <a:ext cx="153313" cy="123078"/>
            </a:xfrm>
            <a:custGeom>
              <a:avLst/>
              <a:gdLst/>
              <a:ahLst/>
              <a:cxnLst/>
              <a:rect l="0" t="0" r="0" b="0"/>
              <a:pathLst>
                <a:path w="153313" h="123078">
                  <a:moveTo>
                    <a:pt x="76578" y="10528"/>
                  </a:moveTo>
                  <a:lnTo>
                    <a:pt x="67776" y="4929"/>
                  </a:lnTo>
                  <a:lnTo>
                    <a:pt x="59429" y="1925"/>
                  </a:lnTo>
                  <a:lnTo>
                    <a:pt x="50735" y="1312"/>
                  </a:lnTo>
                  <a:lnTo>
                    <a:pt x="41787" y="2671"/>
                  </a:lnTo>
                  <a:lnTo>
                    <a:pt x="32940" y="5607"/>
                  </a:lnTo>
                  <a:lnTo>
                    <a:pt x="24411" y="9754"/>
                  </a:lnTo>
                  <a:lnTo>
                    <a:pt x="16568" y="15118"/>
                  </a:lnTo>
                  <a:lnTo>
                    <a:pt x="9987" y="22060"/>
                  </a:lnTo>
                  <a:lnTo>
                    <a:pt x="4872" y="30646"/>
                  </a:lnTo>
                  <a:lnTo>
                    <a:pt x="1423" y="40511"/>
                  </a:lnTo>
                  <a:lnTo>
                    <a:pt x="0" y="51048"/>
                  </a:lnTo>
                  <a:lnTo>
                    <a:pt x="598" y="61834"/>
                  </a:lnTo>
                  <a:lnTo>
                    <a:pt x="2931" y="72499"/>
                  </a:lnTo>
                  <a:lnTo>
                    <a:pt x="6622" y="82654"/>
                  </a:lnTo>
                  <a:lnTo>
                    <a:pt x="11331" y="92136"/>
                  </a:lnTo>
                  <a:lnTo>
                    <a:pt x="17099" y="100655"/>
                  </a:lnTo>
                  <a:lnTo>
                    <a:pt x="24326" y="107706"/>
                  </a:lnTo>
                  <a:lnTo>
                    <a:pt x="33114" y="113153"/>
                  </a:lnTo>
                  <a:lnTo>
                    <a:pt x="43285" y="117168"/>
                  </a:lnTo>
                  <a:lnTo>
                    <a:pt x="54563" y="120037"/>
                  </a:lnTo>
                  <a:lnTo>
                    <a:pt x="66660" y="122037"/>
                  </a:lnTo>
                  <a:lnTo>
                    <a:pt x="79019" y="123077"/>
                  </a:lnTo>
                  <a:lnTo>
                    <a:pt x="90850" y="122728"/>
                  </a:lnTo>
                  <a:lnTo>
                    <a:pt x="101763" y="120860"/>
                  </a:lnTo>
                  <a:lnTo>
                    <a:pt x="111733" y="117471"/>
                  </a:lnTo>
                  <a:lnTo>
                    <a:pt x="120897" y="112522"/>
                  </a:lnTo>
                  <a:lnTo>
                    <a:pt x="129425" y="106148"/>
                  </a:lnTo>
                  <a:lnTo>
                    <a:pt x="137155" y="98444"/>
                  </a:lnTo>
                  <a:lnTo>
                    <a:pt x="143602" y="89379"/>
                  </a:lnTo>
                  <a:lnTo>
                    <a:pt x="148600" y="79065"/>
                  </a:lnTo>
                  <a:lnTo>
                    <a:pt x="151957" y="67886"/>
                  </a:lnTo>
                  <a:lnTo>
                    <a:pt x="153312" y="56392"/>
                  </a:lnTo>
                  <a:lnTo>
                    <a:pt x="152660" y="44931"/>
                  </a:lnTo>
                  <a:lnTo>
                    <a:pt x="150120" y="33966"/>
                  </a:lnTo>
                  <a:lnTo>
                    <a:pt x="145756" y="24136"/>
                  </a:lnTo>
                  <a:lnTo>
                    <a:pt x="139792" y="15685"/>
                  </a:lnTo>
                  <a:lnTo>
                    <a:pt x="132618" y="8851"/>
                  </a:lnTo>
                  <a:lnTo>
                    <a:pt x="123795" y="3480"/>
                  </a:lnTo>
                  <a:lnTo>
                    <a:pt x="110316" y="221"/>
                  </a:lnTo>
                  <a:lnTo>
                    <a:pt x="8710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83644" y="112902"/>
              <a:ext cx="310253" cy="417979"/>
            </a:xfrm>
            <a:custGeom>
              <a:avLst/>
              <a:gdLst/>
              <a:ahLst/>
              <a:cxnLst/>
              <a:rect l="0" t="0" r="0" b="0"/>
              <a:pathLst>
                <a:path w="310253" h="417979">
                  <a:moveTo>
                    <a:pt x="107195" y="381937"/>
                  </a:moveTo>
                  <a:lnTo>
                    <a:pt x="104262" y="373069"/>
                  </a:lnTo>
                  <a:lnTo>
                    <a:pt x="101480" y="364082"/>
                  </a:lnTo>
                  <a:lnTo>
                    <a:pt x="98575" y="354091"/>
                  </a:lnTo>
                  <a:lnTo>
                    <a:pt x="95361" y="343283"/>
                  </a:lnTo>
                  <a:lnTo>
                    <a:pt x="91548" y="332120"/>
                  </a:lnTo>
                  <a:lnTo>
                    <a:pt x="87031" y="320919"/>
                  </a:lnTo>
                  <a:lnTo>
                    <a:pt x="81868" y="309980"/>
                  </a:lnTo>
                  <a:lnTo>
                    <a:pt x="76180" y="299644"/>
                  </a:lnTo>
                  <a:lnTo>
                    <a:pt x="70091" y="290050"/>
                  </a:lnTo>
                  <a:lnTo>
                    <a:pt x="63545" y="281797"/>
                  </a:lnTo>
                  <a:lnTo>
                    <a:pt x="56319" y="275989"/>
                  </a:lnTo>
                  <a:lnTo>
                    <a:pt x="48356" y="273017"/>
                  </a:lnTo>
                  <a:lnTo>
                    <a:pt x="40061" y="272802"/>
                  </a:lnTo>
                  <a:lnTo>
                    <a:pt x="32179" y="275159"/>
                  </a:lnTo>
                  <a:lnTo>
                    <a:pt x="25102" y="279709"/>
                  </a:lnTo>
                  <a:lnTo>
                    <a:pt x="18877" y="286151"/>
                  </a:lnTo>
                  <a:lnTo>
                    <a:pt x="13388" y="294353"/>
                  </a:lnTo>
                  <a:lnTo>
                    <a:pt x="8483" y="304080"/>
                  </a:lnTo>
                  <a:lnTo>
                    <a:pt x="4342" y="314861"/>
                  </a:lnTo>
                  <a:lnTo>
                    <a:pt x="1456" y="326088"/>
                  </a:lnTo>
                  <a:lnTo>
                    <a:pt x="0" y="337378"/>
                  </a:lnTo>
                  <a:lnTo>
                    <a:pt x="4" y="348568"/>
                  </a:lnTo>
                  <a:lnTo>
                    <a:pt x="1526" y="359615"/>
                  </a:lnTo>
                  <a:lnTo>
                    <a:pt x="4449" y="370509"/>
                  </a:lnTo>
                  <a:lnTo>
                    <a:pt x="8854" y="380622"/>
                  </a:lnTo>
                  <a:lnTo>
                    <a:pt x="15083" y="388750"/>
                  </a:lnTo>
                  <a:lnTo>
                    <a:pt x="23153" y="394394"/>
                  </a:lnTo>
                  <a:lnTo>
                    <a:pt x="32486" y="397538"/>
                  </a:lnTo>
                  <a:lnTo>
                    <a:pt x="42126" y="398294"/>
                  </a:lnTo>
                  <a:lnTo>
                    <a:pt x="51488" y="396983"/>
                  </a:lnTo>
                  <a:lnTo>
                    <a:pt x="60213" y="393868"/>
                  </a:lnTo>
                  <a:lnTo>
                    <a:pt x="67993" y="389052"/>
                  </a:lnTo>
                  <a:lnTo>
                    <a:pt x="74776" y="382743"/>
                  </a:lnTo>
                  <a:lnTo>
                    <a:pt x="80687" y="375071"/>
                  </a:lnTo>
                  <a:lnTo>
                    <a:pt x="85906" y="366019"/>
                  </a:lnTo>
                  <a:lnTo>
                    <a:pt x="90611" y="355703"/>
                  </a:lnTo>
                  <a:lnTo>
                    <a:pt x="94943" y="344182"/>
                  </a:lnTo>
                  <a:lnTo>
                    <a:pt x="99014" y="331392"/>
                  </a:lnTo>
                  <a:lnTo>
                    <a:pt x="102900" y="317416"/>
                  </a:lnTo>
                  <a:lnTo>
                    <a:pt x="106494" y="302455"/>
                  </a:lnTo>
                  <a:lnTo>
                    <a:pt x="109528" y="286734"/>
                  </a:lnTo>
                  <a:lnTo>
                    <a:pt x="111902" y="270451"/>
                  </a:lnTo>
                  <a:lnTo>
                    <a:pt x="113664" y="253602"/>
                  </a:lnTo>
                  <a:lnTo>
                    <a:pt x="114929" y="235999"/>
                  </a:lnTo>
                  <a:lnTo>
                    <a:pt x="115812" y="217614"/>
                  </a:lnTo>
                  <a:lnTo>
                    <a:pt x="116254" y="199030"/>
                  </a:lnTo>
                  <a:lnTo>
                    <a:pt x="116026" y="181313"/>
                  </a:lnTo>
                  <a:lnTo>
                    <a:pt x="115059" y="164982"/>
                  </a:lnTo>
                  <a:lnTo>
                    <a:pt x="113426" y="149729"/>
                  </a:lnTo>
                  <a:lnTo>
                    <a:pt x="111260" y="134724"/>
                  </a:lnTo>
                  <a:lnTo>
                    <a:pt x="108690" y="119441"/>
                  </a:lnTo>
                  <a:lnTo>
                    <a:pt x="105831" y="103698"/>
                  </a:lnTo>
                  <a:lnTo>
                    <a:pt x="102765" y="87504"/>
                  </a:lnTo>
                  <a:lnTo>
                    <a:pt x="99553" y="70941"/>
                  </a:lnTo>
                  <a:lnTo>
                    <a:pt x="96073" y="54427"/>
                  </a:lnTo>
                  <a:lnTo>
                    <a:pt x="92053" y="38652"/>
                  </a:lnTo>
                  <a:lnTo>
                    <a:pt x="87388" y="23965"/>
                  </a:lnTo>
                  <a:lnTo>
                    <a:pt x="82270" y="11342"/>
                  </a:lnTo>
                  <a:lnTo>
                    <a:pt x="76561" y="2964"/>
                  </a:lnTo>
                  <a:lnTo>
                    <a:pt x="70569" y="0"/>
                  </a:lnTo>
                  <a:lnTo>
                    <a:pt x="65691" y="1796"/>
                  </a:lnTo>
                  <a:lnTo>
                    <a:pt x="62152" y="7255"/>
                  </a:lnTo>
                  <a:lnTo>
                    <a:pt x="59692" y="15710"/>
                  </a:lnTo>
                  <a:lnTo>
                    <a:pt x="58012" y="26992"/>
                  </a:lnTo>
                  <a:lnTo>
                    <a:pt x="56880" y="40786"/>
                  </a:lnTo>
                  <a:lnTo>
                    <a:pt x="56286" y="56618"/>
                  </a:lnTo>
                  <a:lnTo>
                    <a:pt x="56419" y="73999"/>
                  </a:lnTo>
                  <a:lnTo>
                    <a:pt x="57327" y="92496"/>
                  </a:lnTo>
                  <a:lnTo>
                    <a:pt x="58922" y="111290"/>
                  </a:lnTo>
                  <a:lnTo>
                    <a:pt x="61065" y="129216"/>
                  </a:lnTo>
                  <a:lnTo>
                    <a:pt x="63616" y="145720"/>
                  </a:lnTo>
                  <a:lnTo>
                    <a:pt x="66466" y="161106"/>
                  </a:lnTo>
                  <a:lnTo>
                    <a:pt x="69524" y="176207"/>
                  </a:lnTo>
                  <a:lnTo>
                    <a:pt x="72729" y="191559"/>
                  </a:lnTo>
                  <a:lnTo>
                    <a:pt x="76031" y="207349"/>
                  </a:lnTo>
                  <a:lnTo>
                    <a:pt x="79401" y="223576"/>
                  </a:lnTo>
                  <a:lnTo>
                    <a:pt x="82817" y="240166"/>
                  </a:lnTo>
                  <a:lnTo>
                    <a:pt x="86265" y="256868"/>
                  </a:lnTo>
                  <a:lnTo>
                    <a:pt x="89732" y="273301"/>
                  </a:lnTo>
                  <a:lnTo>
                    <a:pt x="93218" y="289267"/>
                  </a:lnTo>
                  <a:lnTo>
                    <a:pt x="96881" y="304426"/>
                  </a:lnTo>
                  <a:lnTo>
                    <a:pt x="101027" y="318233"/>
                  </a:lnTo>
                  <a:lnTo>
                    <a:pt x="105795" y="330489"/>
                  </a:lnTo>
                  <a:lnTo>
                    <a:pt x="111620" y="340266"/>
                  </a:lnTo>
                  <a:lnTo>
                    <a:pt x="118889" y="345119"/>
                  </a:lnTo>
                  <a:lnTo>
                    <a:pt x="126650" y="344623"/>
                  </a:lnTo>
                  <a:lnTo>
                    <a:pt x="133898" y="341192"/>
                  </a:lnTo>
                  <a:lnTo>
                    <a:pt x="140708" y="336274"/>
                  </a:lnTo>
                  <a:lnTo>
                    <a:pt x="147349" y="330538"/>
                  </a:lnTo>
                  <a:lnTo>
                    <a:pt x="153995" y="324330"/>
                  </a:lnTo>
                  <a:lnTo>
                    <a:pt x="161038" y="318168"/>
                  </a:lnTo>
                  <a:lnTo>
                    <a:pt x="169105" y="312774"/>
                  </a:lnTo>
                  <a:lnTo>
                    <a:pt x="178447" y="308471"/>
                  </a:lnTo>
                  <a:lnTo>
                    <a:pt x="188988" y="305069"/>
                  </a:lnTo>
                  <a:lnTo>
                    <a:pt x="200509" y="302087"/>
                  </a:lnTo>
                  <a:lnTo>
                    <a:pt x="212778" y="299192"/>
                  </a:lnTo>
                  <a:lnTo>
                    <a:pt x="225590" y="296396"/>
                  </a:lnTo>
                  <a:lnTo>
                    <a:pt x="238789" y="293965"/>
                  </a:lnTo>
                  <a:lnTo>
                    <a:pt x="252248" y="292020"/>
                  </a:lnTo>
                  <a:lnTo>
                    <a:pt x="265555" y="290220"/>
                  </a:lnTo>
                  <a:lnTo>
                    <a:pt x="278037" y="287873"/>
                  </a:lnTo>
                  <a:lnTo>
                    <a:pt x="289375" y="284620"/>
                  </a:lnTo>
                  <a:lnTo>
                    <a:pt x="298954" y="280282"/>
                  </a:lnTo>
                  <a:lnTo>
                    <a:pt x="305728" y="274687"/>
                  </a:lnTo>
                  <a:lnTo>
                    <a:pt x="309387" y="267887"/>
                  </a:lnTo>
                  <a:lnTo>
                    <a:pt x="310252" y="260235"/>
                  </a:lnTo>
                  <a:lnTo>
                    <a:pt x="308871" y="252268"/>
                  </a:lnTo>
                  <a:lnTo>
                    <a:pt x="305793" y="244333"/>
                  </a:lnTo>
                  <a:lnTo>
                    <a:pt x="301155" y="236890"/>
                  </a:lnTo>
                  <a:lnTo>
                    <a:pt x="294703" y="230577"/>
                  </a:lnTo>
                  <a:lnTo>
                    <a:pt x="286443" y="225642"/>
                  </a:lnTo>
                  <a:lnTo>
                    <a:pt x="276628" y="222313"/>
                  </a:lnTo>
                  <a:lnTo>
                    <a:pt x="265591" y="220970"/>
                  </a:lnTo>
                  <a:lnTo>
                    <a:pt x="253656" y="221622"/>
                  </a:lnTo>
                  <a:lnTo>
                    <a:pt x="241405" y="223991"/>
                  </a:lnTo>
                  <a:lnTo>
                    <a:pt x="229647" y="227706"/>
                  </a:lnTo>
                  <a:lnTo>
                    <a:pt x="218781" y="232421"/>
                  </a:lnTo>
                  <a:lnTo>
                    <a:pt x="208844" y="237854"/>
                  </a:lnTo>
                  <a:lnTo>
                    <a:pt x="199702" y="243792"/>
                  </a:lnTo>
                  <a:lnTo>
                    <a:pt x="191184" y="250082"/>
                  </a:lnTo>
                  <a:lnTo>
                    <a:pt x="183291" y="256779"/>
                  </a:lnTo>
                  <a:lnTo>
                    <a:pt x="176201" y="264114"/>
                  </a:lnTo>
                  <a:lnTo>
                    <a:pt x="169950" y="272167"/>
                  </a:lnTo>
                  <a:lnTo>
                    <a:pt x="164598" y="281035"/>
                  </a:lnTo>
                  <a:lnTo>
                    <a:pt x="160300" y="290899"/>
                  </a:lnTo>
                  <a:lnTo>
                    <a:pt x="157044" y="301756"/>
                  </a:lnTo>
                  <a:lnTo>
                    <a:pt x="154841" y="313301"/>
                  </a:lnTo>
                  <a:lnTo>
                    <a:pt x="153804" y="325043"/>
                  </a:lnTo>
                  <a:lnTo>
                    <a:pt x="153888" y="336679"/>
                  </a:lnTo>
                  <a:lnTo>
                    <a:pt x="155078" y="348100"/>
                  </a:lnTo>
                  <a:lnTo>
                    <a:pt x="157473" y="359303"/>
                  </a:lnTo>
                  <a:lnTo>
                    <a:pt x="161013" y="370310"/>
                  </a:lnTo>
                  <a:lnTo>
                    <a:pt x="165678" y="380837"/>
                  </a:lnTo>
                  <a:lnTo>
                    <a:pt x="171558" y="390308"/>
                  </a:lnTo>
                  <a:lnTo>
                    <a:pt x="178592" y="398490"/>
                  </a:lnTo>
                  <a:lnTo>
                    <a:pt x="186757" y="405306"/>
                  </a:lnTo>
                  <a:lnTo>
                    <a:pt x="196139" y="410669"/>
                  </a:lnTo>
                  <a:lnTo>
                    <a:pt x="206665" y="414674"/>
                  </a:lnTo>
                  <a:lnTo>
                    <a:pt x="217816" y="417229"/>
                  </a:lnTo>
                  <a:lnTo>
                    <a:pt x="228761" y="417978"/>
                  </a:lnTo>
                  <a:lnTo>
                    <a:pt x="239044" y="416896"/>
                  </a:lnTo>
                  <a:lnTo>
                    <a:pt x="248662" y="414347"/>
                  </a:lnTo>
                  <a:lnTo>
                    <a:pt x="259032" y="410562"/>
                  </a:lnTo>
                  <a:lnTo>
                    <a:pt x="273297" y="404092"/>
                  </a:lnTo>
                  <a:lnTo>
                    <a:pt x="296708" y="3924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47807" y="353365"/>
              <a:ext cx="192856" cy="199859"/>
            </a:xfrm>
            <a:custGeom>
              <a:avLst/>
              <a:gdLst/>
              <a:ahLst/>
              <a:cxnLst/>
              <a:rect l="0" t="0" r="0" b="0"/>
              <a:pathLst>
                <a:path w="192856" h="199859">
                  <a:moveTo>
                    <a:pt x="127385" y="4603"/>
                  </a:moveTo>
                  <a:lnTo>
                    <a:pt x="118516" y="1804"/>
                  </a:lnTo>
                  <a:lnTo>
                    <a:pt x="109529" y="302"/>
                  </a:lnTo>
                  <a:lnTo>
                    <a:pt x="99539" y="0"/>
                  </a:lnTo>
                  <a:lnTo>
                    <a:pt x="88731" y="852"/>
                  </a:lnTo>
                  <a:lnTo>
                    <a:pt x="77568" y="2968"/>
                  </a:lnTo>
                  <a:lnTo>
                    <a:pt x="66368" y="6295"/>
                  </a:lnTo>
                  <a:lnTo>
                    <a:pt x="55429" y="10803"/>
                  </a:lnTo>
                  <a:lnTo>
                    <a:pt x="45091" y="16570"/>
                  </a:lnTo>
                  <a:lnTo>
                    <a:pt x="35483" y="23526"/>
                  </a:lnTo>
                  <a:lnTo>
                    <a:pt x="26712" y="31636"/>
                  </a:lnTo>
                  <a:lnTo>
                    <a:pt x="18959" y="40981"/>
                  </a:lnTo>
                  <a:lnTo>
                    <a:pt x="12232" y="51486"/>
                  </a:lnTo>
                  <a:lnTo>
                    <a:pt x="6713" y="62794"/>
                  </a:lnTo>
                  <a:lnTo>
                    <a:pt x="2829" y="74376"/>
                  </a:lnTo>
                  <a:lnTo>
                    <a:pt x="661" y="85909"/>
                  </a:lnTo>
                  <a:lnTo>
                    <a:pt x="0" y="97432"/>
                  </a:lnTo>
                  <a:lnTo>
                    <a:pt x="536" y="109234"/>
                  </a:lnTo>
                  <a:lnTo>
                    <a:pt x="1972" y="121462"/>
                  </a:lnTo>
                  <a:lnTo>
                    <a:pt x="4223" y="133793"/>
                  </a:lnTo>
                  <a:lnTo>
                    <a:pt x="7402" y="145546"/>
                  </a:lnTo>
                  <a:lnTo>
                    <a:pt x="11506" y="156374"/>
                  </a:lnTo>
                  <a:lnTo>
                    <a:pt x="16565" y="166103"/>
                  </a:lnTo>
                  <a:lnTo>
                    <a:pt x="22718" y="174566"/>
                  </a:lnTo>
                  <a:lnTo>
                    <a:pt x="29939" y="181807"/>
                  </a:lnTo>
                  <a:lnTo>
                    <a:pt x="38230" y="187856"/>
                  </a:lnTo>
                  <a:lnTo>
                    <a:pt x="47697" y="192636"/>
                  </a:lnTo>
                  <a:lnTo>
                    <a:pt x="58285" y="196222"/>
                  </a:lnTo>
                  <a:lnTo>
                    <a:pt x="69649" y="198650"/>
                  </a:lnTo>
                  <a:lnTo>
                    <a:pt x="81268" y="199840"/>
                  </a:lnTo>
                  <a:lnTo>
                    <a:pt x="92816" y="199858"/>
                  </a:lnTo>
                  <a:lnTo>
                    <a:pt x="104010" y="198736"/>
                  </a:lnTo>
                  <a:lnTo>
                    <a:pt x="114528" y="196388"/>
                  </a:lnTo>
                  <a:lnTo>
                    <a:pt x="124266" y="192883"/>
                  </a:lnTo>
                  <a:lnTo>
                    <a:pt x="133297" y="188412"/>
                  </a:lnTo>
                  <a:lnTo>
                    <a:pt x="141757" y="183194"/>
                  </a:lnTo>
                  <a:lnTo>
                    <a:pt x="149781" y="177422"/>
                  </a:lnTo>
                  <a:lnTo>
                    <a:pt x="157325" y="171090"/>
                  </a:lnTo>
                  <a:lnTo>
                    <a:pt x="164173" y="164008"/>
                  </a:lnTo>
                  <a:lnTo>
                    <a:pt x="170264" y="156132"/>
                  </a:lnTo>
                  <a:lnTo>
                    <a:pt x="175676" y="147555"/>
                  </a:lnTo>
                  <a:lnTo>
                    <a:pt x="180546" y="138419"/>
                  </a:lnTo>
                  <a:lnTo>
                    <a:pt x="184999" y="128860"/>
                  </a:lnTo>
                  <a:lnTo>
                    <a:pt x="188820" y="118830"/>
                  </a:lnTo>
                  <a:lnTo>
                    <a:pt x="191483" y="108112"/>
                  </a:lnTo>
                  <a:lnTo>
                    <a:pt x="192790" y="96647"/>
                  </a:lnTo>
                  <a:lnTo>
                    <a:pt x="192855" y="84676"/>
                  </a:lnTo>
                  <a:lnTo>
                    <a:pt x="191910" y="72641"/>
                  </a:lnTo>
                  <a:lnTo>
                    <a:pt x="190190" y="60814"/>
                  </a:lnTo>
                  <a:lnTo>
                    <a:pt x="187580" y="49602"/>
                  </a:lnTo>
                  <a:lnTo>
                    <a:pt x="183626" y="39604"/>
                  </a:lnTo>
                  <a:lnTo>
                    <a:pt x="178190" y="31037"/>
                  </a:lnTo>
                  <a:lnTo>
                    <a:pt x="171305" y="23927"/>
                  </a:lnTo>
                  <a:lnTo>
                    <a:pt x="162028" y="17596"/>
                  </a:lnTo>
                  <a:lnTo>
                    <a:pt x="146191" y="11491"/>
                  </a:lnTo>
                  <a:lnTo>
                    <a:pt x="116856" y="4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56537" y="157994"/>
              <a:ext cx="139754" cy="389488"/>
            </a:xfrm>
            <a:custGeom>
              <a:avLst/>
              <a:gdLst/>
              <a:ahLst/>
              <a:cxnLst/>
              <a:rect l="0" t="0" r="0" b="0"/>
              <a:pathLst>
                <a:path w="139754" h="389488">
                  <a:moveTo>
                    <a:pt x="76582" y="389487"/>
                  </a:moveTo>
                  <a:lnTo>
                    <a:pt x="73649" y="380619"/>
                  </a:lnTo>
                  <a:lnTo>
                    <a:pt x="70866" y="371632"/>
                  </a:lnTo>
                  <a:lnTo>
                    <a:pt x="67967" y="361641"/>
                  </a:lnTo>
                  <a:lnTo>
                    <a:pt x="64927" y="350834"/>
                  </a:lnTo>
                  <a:lnTo>
                    <a:pt x="61762" y="339671"/>
                  </a:lnTo>
                  <a:lnTo>
                    <a:pt x="58497" y="328461"/>
                  </a:lnTo>
                  <a:lnTo>
                    <a:pt x="55159" y="317176"/>
                  </a:lnTo>
                  <a:lnTo>
                    <a:pt x="51768" y="305543"/>
                  </a:lnTo>
                  <a:lnTo>
                    <a:pt x="48339" y="293419"/>
                  </a:lnTo>
                  <a:lnTo>
                    <a:pt x="44884" y="280651"/>
                  </a:lnTo>
                  <a:lnTo>
                    <a:pt x="41412" y="267009"/>
                  </a:lnTo>
                  <a:lnTo>
                    <a:pt x="37927" y="252459"/>
                  </a:lnTo>
                  <a:lnTo>
                    <a:pt x="34434" y="237280"/>
                  </a:lnTo>
                  <a:lnTo>
                    <a:pt x="30936" y="221944"/>
                  </a:lnTo>
                  <a:lnTo>
                    <a:pt x="27434" y="206742"/>
                  </a:lnTo>
                  <a:lnTo>
                    <a:pt x="23931" y="191773"/>
                  </a:lnTo>
                  <a:lnTo>
                    <a:pt x="20424" y="177036"/>
                  </a:lnTo>
                  <a:lnTo>
                    <a:pt x="16920" y="162493"/>
                  </a:lnTo>
                  <a:lnTo>
                    <a:pt x="13586" y="148100"/>
                  </a:lnTo>
                  <a:lnTo>
                    <a:pt x="10725" y="133815"/>
                  </a:lnTo>
                  <a:lnTo>
                    <a:pt x="8466" y="119612"/>
                  </a:lnTo>
                  <a:lnTo>
                    <a:pt x="6609" y="105632"/>
                  </a:lnTo>
                  <a:lnTo>
                    <a:pt x="4747" y="92165"/>
                  </a:lnTo>
                  <a:lnTo>
                    <a:pt x="2654" y="79327"/>
                  </a:lnTo>
                  <a:lnTo>
                    <a:pt x="757" y="67080"/>
                  </a:lnTo>
                  <a:lnTo>
                    <a:pt x="0" y="55315"/>
                  </a:lnTo>
                  <a:lnTo>
                    <a:pt x="834" y="43926"/>
                  </a:lnTo>
                  <a:lnTo>
                    <a:pt x="3379" y="33141"/>
                  </a:lnTo>
                  <a:lnTo>
                    <a:pt x="7686" y="23497"/>
                  </a:lnTo>
                  <a:lnTo>
                    <a:pt x="13589" y="15204"/>
                  </a:lnTo>
                  <a:lnTo>
                    <a:pt x="20790" y="8483"/>
                  </a:lnTo>
                  <a:lnTo>
                    <a:pt x="28978" y="3717"/>
                  </a:lnTo>
                  <a:lnTo>
                    <a:pt x="37881" y="926"/>
                  </a:lnTo>
                  <a:lnTo>
                    <a:pt x="47126" y="0"/>
                  </a:lnTo>
                  <a:lnTo>
                    <a:pt x="56252" y="884"/>
                  </a:lnTo>
                  <a:lnTo>
                    <a:pt x="65021" y="3363"/>
                  </a:lnTo>
                  <a:lnTo>
                    <a:pt x="73552" y="7126"/>
                  </a:lnTo>
                  <a:lnTo>
                    <a:pt x="82202" y="11859"/>
                  </a:lnTo>
                  <a:lnTo>
                    <a:pt x="91164" y="17289"/>
                  </a:lnTo>
                  <a:lnTo>
                    <a:pt x="100214" y="22903"/>
                  </a:lnTo>
                  <a:lnTo>
                    <a:pt x="109780" y="28499"/>
                  </a:lnTo>
                  <a:lnTo>
                    <a:pt x="121828" y="34562"/>
                  </a:lnTo>
                  <a:lnTo>
                    <a:pt x="139753" y="420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27834" y="3474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2934"/>
                  </a:lnTo>
                  <a:lnTo>
                    <a:pt x="125242" y="5716"/>
                  </a:lnTo>
                  <a:lnTo>
                    <a:pt x="114936" y="8611"/>
                  </a:lnTo>
                  <a:lnTo>
                    <a:pt x="104461" y="11478"/>
                  </a:lnTo>
                  <a:lnTo>
                    <a:pt x="93470" y="13995"/>
                  </a:lnTo>
                  <a:lnTo>
                    <a:pt x="81831" y="16006"/>
                  </a:lnTo>
                  <a:lnTo>
                    <a:pt x="69619" y="17522"/>
                  </a:lnTo>
                  <a:lnTo>
                    <a:pt x="55494" y="18783"/>
                  </a:lnTo>
                  <a:lnTo>
                    <a:pt x="34862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22632" y="2947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33161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90376" y="1150878"/>
            <a:ext cx="1540768" cy="507098"/>
            <a:chOff x="790376" y="1150878"/>
            <a:chExt cx="1540768" cy="507098"/>
          </a:xfrm>
        </p:grpSpPr>
        <p:sp>
          <p:nvSpPr>
            <p:cNvPr id="34" name="Freeform 33"/>
            <p:cNvSpPr/>
            <p:nvPr/>
          </p:nvSpPr>
          <p:spPr>
            <a:xfrm>
              <a:off x="790376" y="1236835"/>
              <a:ext cx="28873" cy="315856"/>
            </a:xfrm>
            <a:custGeom>
              <a:avLst/>
              <a:gdLst/>
              <a:ahLst/>
              <a:cxnLst/>
              <a:rect l="0" t="0" r="0" b="0"/>
              <a:pathLst>
                <a:path w="28873" h="315856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61"/>
                  </a:lnTo>
                  <a:lnTo>
                    <a:pt x="200" y="50309"/>
                  </a:lnTo>
                  <a:lnTo>
                    <a:pt x="0" y="64638"/>
                  </a:lnTo>
                  <a:lnTo>
                    <a:pt x="651" y="79111"/>
                  </a:lnTo>
                  <a:lnTo>
                    <a:pt x="1890" y="93734"/>
                  </a:lnTo>
                  <a:lnTo>
                    <a:pt x="3254" y="108758"/>
                  </a:lnTo>
                  <a:lnTo>
                    <a:pt x="4467" y="124302"/>
                  </a:lnTo>
                  <a:lnTo>
                    <a:pt x="5602" y="140179"/>
                  </a:lnTo>
                  <a:lnTo>
                    <a:pt x="6970" y="155997"/>
                  </a:lnTo>
                  <a:lnTo>
                    <a:pt x="8738" y="171530"/>
                  </a:lnTo>
                  <a:lnTo>
                    <a:pt x="10756" y="186724"/>
                  </a:lnTo>
                  <a:lnTo>
                    <a:pt x="12657" y="201612"/>
                  </a:lnTo>
                  <a:lnTo>
                    <a:pt x="14233" y="216258"/>
                  </a:lnTo>
                  <a:lnTo>
                    <a:pt x="15444" y="230720"/>
                  </a:lnTo>
                  <a:lnTo>
                    <a:pt x="16331" y="245051"/>
                  </a:lnTo>
                  <a:lnTo>
                    <a:pt x="16968" y="259270"/>
                  </a:lnTo>
                  <a:lnTo>
                    <a:pt x="17611" y="272802"/>
                  </a:lnTo>
                  <a:lnTo>
                    <a:pt x="18865" y="285808"/>
                  </a:lnTo>
                  <a:lnTo>
                    <a:pt x="21959" y="299432"/>
                  </a:lnTo>
                  <a:lnTo>
                    <a:pt x="28872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30495" y="1215778"/>
              <a:ext cx="25666" cy="326384"/>
            </a:xfrm>
            <a:custGeom>
              <a:avLst/>
              <a:gdLst/>
              <a:ahLst/>
              <a:cxnLst/>
              <a:rect l="0" t="0" r="0" b="0"/>
              <a:pathLst>
                <a:path w="25666" h="326384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2" y="74418"/>
                  </a:lnTo>
                  <a:lnTo>
                    <a:pt x="6548" y="89596"/>
                  </a:lnTo>
                  <a:lnTo>
                    <a:pt x="8723" y="105457"/>
                  </a:lnTo>
                  <a:lnTo>
                    <a:pt x="10512" y="121824"/>
                  </a:lnTo>
                  <a:lnTo>
                    <a:pt x="11879" y="138389"/>
                  </a:lnTo>
                  <a:lnTo>
                    <a:pt x="12879" y="154735"/>
                  </a:lnTo>
                  <a:lnTo>
                    <a:pt x="13593" y="170654"/>
                  </a:lnTo>
                  <a:lnTo>
                    <a:pt x="14261" y="186123"/>
                  </a:lnTo>
                  <a:lnTo>
                    <a:pt x="15250" y="201204"/>
                  </a:lnTo>
                  <a:lnTo>
                    <a:pt x="16731" y="215981"/>
                  </a:lnTo>
                  <a:lnTo>
                    <a:pt x="18541" y="230534"/>
                  </a:lnTo>
                  <a:lnTo>
                    <a:pt x="20296" y="244926"/>
                  </a:lnTo>
                  <a:lnTo>
                    <a:pt x="21770" y="259191"/>
                  </a:lnTo>
                  <a:lnTo>
                    <a:pt x="22914" y="272952"/>
                  </a:lnTo>
                  <a:lnTo>
                    <a:pt x="23879" y="286882"/>
                  </a:lnTo>
                  <a:lnTo>
                    <a:pt x="24748" y="303322"/>
                  </a:lnTo>
                  <a:lnTo>
                    <a:pt x="25665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91217" y="1268420"/>
              <a:ext cx="164944" cy="159279"/>
            </a:xfrm>
            <a:custGeom>
              <a:avLst/>
              <a:gdLst/>
              <a:ahLst/>
              <a:cxnLst/>
              <a:rect l="0" t="0" r="0" b="0"/>
              <a:pathLst>
                <a:path w="164944" h="159279">
                  <a:moveTo>
                    <a:pt x="164943" y="115814"/>
                  </a:moveTo>
                  <a:lnTo>
                    <a:pt x="153342" y="115948"/>
                  </a:lnTo>
                  <a:lnTo>
                    <a:pt x="143494" y="117228"/>
                  </a:lnTo>
                  <a:lnTo>
                    <a:pt x="134484" y="119821"/>
                  </a:lnTo>
                  <a:lnTo>
                    <a:pt x="125869" y="123541"/>
                  </a:lnTo>
                  <a:lnTo>
                    <a:pt x="117194" y="128174"/>
                  </a:lnTo>
                  <a:lnTo>
                    <a:pt x="108213" y="133502"/>
                  </a:lnTo>
                  <a:lnTo>
                    <a:pt x="98710" y="139177"/>
                  </a:lnTo>
                  <a:lnTo>
                    <a:pt x="88414" y="144743"/>
                  </a:lnTo>
                  <a:lnTo>
                    <a:pt x="77265" y="149951"/>
                  </a:lnTo>
                  <a:lnTo>
                    <a:pt x="65523" y="154428"/>
                  </a:lnTo>
                  <a:lnTo>
                    <a:pt x="53649" y="157603"/>
                  </a:lnTo>
                  <a:lnTo>
                    <a:pt x="41938" y="159278"/>
                  </a:lnTo>
                  <a:lnTo>
                    <a:pt x="30975" y="159096"/>
                  </a:lnTo>
                  <a:lnTo>
                    <a:pt x="21678" y="156397"/>
                  </a:lnTo>
                  <a:lnTo>
                    <a:pt x="14395" y="151059"/>
                  </a:lnTo>
                  <a:lnTo>
                    <a:pt x="8981" y="143408"/>
                  </a:lnTo>
                  <a:lnTo>
                    <a:pt x="5091" y="133922"/>
                  </a:lnTo>
                  <a:lnTo>
                    <a:pt x="2363" y="123069"/>
                  </a:lnTo>
                  <a:lnTo>
                    <a:pt x="646" y="111396"/>
                  </a:lnTo>
                  <a:lnTo>
                    <a:pt x="0" y="99504"/>
                  </a:lnTo>
                  <a:lnTo>
                    <a:pt x="374" y="87735"/>
                  </a:lnTo>
                  <a:lnTo>
                    <a:pt x="1605" y="76208"/>
                  </a:lnTo>
                  <a:lnTo>
                    <a:pt x="3501" y="64928"/>
                  </a:lnTo>
                  <a:lnTo>
                    <a:pt x="5883" y="53865"/>
                  </a:lnTo>
                  <a:lnTo>
                    <a:pt x="8459" y="43232"/>
                  </a:lnTo>
                  <a:lnTo>
                    <a:pt x="11074" y="32347"/>
                  </a:lnTo>
                  <a:lnTo>
                    <a:pt x="13952" y="19135"/>
                  </a:lnTo>
                  <a:lnTo>
                    <a:pt x="1754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82502" y="1468462"/>
              <a:ext cx="76021" cy="189514"/>
            </a:xfrm>
            <a:custGeom>
              <a:avLst/>
              <a:gdLst/>
              <a:ahLst/>
              <a:cxnLst/>
              <a:rect l="0" t="0" r="0" b="0"/>
              <a:pathLst>
                <a:path w="76021" h="189514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1"/>
                  </a:lnTo>
                  <a:lnTo>
                    <a:pt x="29642" y="29642"/>
                  </a:lnTo>
                  <a:lnTo>
                    <a:pt x="36165" y="36174"/>
                  </a:lnTo>
                  <a:lnTo>
                    <a:pt x="42669" y="43023"/>
                  </a:lnTo>
                  <a:lnTo>
                    <a:pt x="48803" y="50454"/>
                  </a:lnTo>
                  <a:lnTo>
                    <a:pt x="54407" y="58565"/>
                  </a:lnTo>
                  <a:lnTo>
                    <a:pt x="59491" y="67300"/>
                  </a:lnTo>
                  <a:lnTo>
                    <a:pt x="64140" y="76541"/>
                  </a:lnTo>
                  <a:lnTo>
                    <a:pt x="68444" y="86166"/>
                  </a:lnTo>
                  <a:lnTo>
                    <a:pt x="72165" y="96070"/>
                  </a:lnTo>
                  <a:lnTo>
                    <a:pt x="74761" y="106172"/>
                  </a:lnTo>
                  <a:lnTo>
                    <a:pt x="76020" y="116405"/>
                  </a:lnTo>
                  <a:lnTo>
                    <a:pt x="75882" y="126565"/>
                  </a:lnTo>
                  <a:lnTo>
                    <a:pt x="74269" y="136313"/>
                  </a:lnTo>
                  <a:lnTo>
                    <a:pt x="71297" y="145495"/>
                  </a:lnTo>
                  <a:lnTo>
                    <a:pt x="67323" y="154022"/>
                  </a:lnTo>
                  <a:lnTo>
                    <a:pt x="62352" y="162725"/>
                  </a:lnTo>
                  <a:lnTo>
                    <a:pt x="54832" y="173485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44731" y="1150878"/>
              <a:ext cx="258953" cy="341842"/>
            </a:xfrm>
            <a:custGeom>
              <a:avLst/>
              <a:gdLst/>
              <a:ahLst/>
              <a:cxnLst/>
              <a:rect l="0" t="0" r="0" b="0"/>
              <a:pathLst>
                <a:path w="258953" h="341842">
                  <a:moveTo>
                    <a:pt x="6269" y="33314"/>
                  </a:moveTo>
                  <a:lnTo>
                    <a:pt x="9068" y="42116"/>
                  </a:lnTo>
                  <a:lnTo>
                    <a:pt x="10570" y="50462"/>
                  </a:lnTo>
                  <a:lnTo>
                    <a:pt x="10877" y="59161"/>
                  </a:lnTo>
                  <a:lnTo>
                    <a:pt x="10197" y="68282"/>
                  </a:lnTo>
                  <a:lnTo>
                    <a:pt x="8729" y="77777"/>
                  </a:lnTo>
                  <a:lnTo>
                    <a:pt x="6656" y="87498"/>
                  </a:lnTo>
                  <a:lnTo>
                    <a:pt x="4015" y="94855"/>
                  </a:lnTo>
                  <a:lnTo>
                    <a:pt x="1433" y="96496"/>
                  </a:lnTo>
                  <a:lnTo>
                    <a:pt x="48" y="93091"/>
                  </a:lnTo>
                  <a:lnTo>
                    <a:pt x="0" y="86123"/>
                  </a:lnTo>
                  <a:lnTo>
                    <a:pt x="1190" y="76932"/>
                  </a:lnTo>
                  <a:lnTo>
                    <a:pt x="3635" y="66636"/>
                  </a:lnTo>
                  <a:lnTo>
                    <a:pt x="7233" y="55905"/>
                  </a:lnTo>
                  <a:lnTo>
                    <a:pt x="11780" y="45225"/>
                  </a:lnTo>
                  <a:lnTo>
                    <a:pt x="17056" y="35035"/>
                  </a:lnTo>
                  <a:lnTo>
                    <a:pt x="22874" y="25516"/>
                  </a:lnTo>
                  <a:lnTo>
                    <a:pt x="29409" y="16967"/>
                  </a:lnTo>
                  <a:lnTo>
                    <a:pt x="37159" y="9892"/>
                  </a:lnTo>
                  <a:lnTo>
                    <a:pt x="46298" y="4442"/>
                  </a:lnTo>
                  <a:lnTo>
                    <a:pt x="56537" y="933"/>
                  </a:lnTo>
                  <a:lnTo>
                    <a:pt x="67328" y="0"/>
                  </a:lnTo>
                  <a:lnTo>
                    <a:pt x="78285" y="1750"/>
                  </a:lnTo>
                  <a:lnTo>
                    <a:pt x="89065" y="6009"/>
                  </a:lnTo>
                  <a:lnTo>
                    <a:pt x="99296" y="12597"/>
                  </a:lnTo>
                  <a:lnTo>
                    <a:pt x="108834" y="21169"/>
                  </a:lnTo>
                  <a:lnTo>
                    <a:pt x="117560" y="31141"/>
                  </a:lnTo>
                  <a:lnTo>
                    <a:pt x="125282" y="41809"/>
                  </a:lnTo>
                  <a:lnTo>
                    <a:pt x="131994" y="52727"/>
                  </a:lnTo>
                  <a:lnTo>
                    <a:pt x="137672" y="64003"/>
                  </a:lnTo>
                  <a:lnTo>
                    <a:pt x="142196" y="76172"/>
                  </a:lnTo>
                  <a:lnTo>
                    <a:pt x="145617" y="89468"/>
                  </a:lnTo>
                  <a:lnTo>
                    <a:pt x="148271" y="103671"/>
                  </a:lnTo>
                  <a:lnTo>
                    <a:pt x="150677" y="118284"/>
                  </a:lnTo>
                  <a:lnTo>
                    <a:pt x="153144" y="132973"/>
                  </a:lnTo>
                  <a:lnTo>
                    <a:pt x="155464" y="147753"/>
                  </a:lnTo>
                  <a:lnTo>
                    <a:pt x="157036" y="162888"/>
                  </a:lnTo>
                  <a:lnTo>
                    <a:pt x="157573" y="178505"/>
                  </a:lnTo>
                  <a:lnTo>
                    <a:pt x="157102" y="194262"/>
                  </a:lnTo>
                  <a:lnTo>
                    <a:pt x="155790" y="209468"/>
                  </a:lnTo>
                  <a:lnTo>
                    <a:pt x="153830" y="223772"/>
                  </a:lnTo>
                  <a:lnTo>
                    <a:pt x="151395" y="237157"/>
                  </a:lnTo>
                  <a:lnTo>
                    <a:pt x="148623" y="249760"/>
                  </a:lnTo>
                  <a:lnTo>
                    <a:pt x="145611" y="261752"/>
                  </a:lnTo>
                  <a:lnTo>
                    <a:pt x="142268" y="273129"/>
                  </a:lnTo>
                  <a:lnTo>
                    <a:pt x="138339" y="283710"/>
                  </a:lnTo>
                  <a:lnTo>
                    <a:pt x="133730" y="293463"/>
                  </a:lnTo>
                  <a:lnTo>
                    <a:pt x="128498" y="302489"/>
                  </a:lnTo>
                  <a:lnTo>
                    <a:pt x="122761" y="310939"/>
                  </a:lnTo>
                  <a:lnTo>
                    <a:pt x="116632" y="318949"/>
                  </a:lnTo>
                  <a:lnTo>
                    <a:pt x="109890" y="326312"/>
                  </a:lnTo>
                  <a:lnTo>
                    <a:pt x="102000" y="332505"/>
                  </a:lnTo>
                  <a:lnTo>
                    <a:pt x="92768" y="337328"/>
                  </a:lnTo>
                  <a:lnTo>
                    <a:pt x="82467" y="340566"/>
                  </a:lnTo>
                  <a:lnTo>
                    <a:pt x="71634" y="341841"/>
                  </a:lnTo>
                  <a:lnTo>
                    <a:pt x="60659" y="341129"/>
                  </a:lnTo>
                  <a:lnTo>
                    <a:pt x="50206" y="338380"/>
                  </a:lnTo>
                  <a:lnTo>
                    <a:pt x="41259" y="333344"/>
                  </a:lnTo>
                  <a:lnTo>
                    <a:pt x="34219" y="326110"/>
                  </a:lnTo>
                  <a:lnTo>
                    <a:pt x="29139" y="317188"/>
                  </a:lnTo>
                  <a:lnTo>
                    <a:pt x="26006" y="307298"/>
                  </a:lnTo>
                  <a:lnTo>
                    <a:pt x="24609" y="296957"/>
                  </a:lnTo>
                  <a:lnTo>
                    <a:pt x="24939" y="286764"/>
                  </a:lnTo>
                  <a:lnTo>
                    <a:pt x="27270" y="277460"/>
                  </a:lnTo>
                  <a:lnTo>
                    <a:pt x="31580" y="269361"/>
                  </a:lnTo>
                  <a:lnTo>
                    <a:pt x="37742" y="262586"/>
                  </a:lnTo>
                  <a:lnTo>
                    <a:pt x="45697" y="257245"/>
                  </a:lnTo>
                  <a:lnTo>
                    <a:pt x="55230" y="253246"/>
                  </a:lnTo>
                  <a:lnTo>
                    <a:pt x="65867" y="250523"/>
                  </a:lnTo>
                  <a:lnTo>
                    <a:pt x="76990" y="249128"/>
                  </a:lnTo>
                  <a:lnTo>
                    <a:pt x="88207" y="248963"/>
                  </a:lnTo>
                  <a:lnTo>
                    <a:pt x="99347" y="249816"/>
                  </a:lnTo>
                  <a:lnTo>
                    <a:pt x="110360" y="251450"/>
                  </a:lnTo>
                  <a:lnTo>
                    <a:pt x="121254" y="253653"/>
                  </a:lnTo>
                  <a:lnTo>
                    <a:pt x="132214" y="256096"/>
                  </a:lnTo>
                  <a:lnTo>
                    <a:pt x="143573" y="258349"/>
                  </a:lnTo>
                  <a:lnTo>
                    <a:pt x="155481" y="260194"/>
                  </a:lnTo>
                  <a:lnTo>
                    <a:pt x="167921" y="261600"/>
                  </a:lnTo>
                  <a:lnTo>
                    <a:pt x="180805" y="262627"/>
                  </a:lnTo>
                  <a:lnTo>
                    <a:pt x="194015" y="263351"/>
                  </a:lnTo>
                  <a:lnTo>
                    <a:pt x="207047" y="263658"/>
                  </a:lnTo>
                  <a:lnTo>
                    <a:pt x="220399" y="263161"/>
                  </a:lnTo>
                  <a:lnTo>
                    <a:pt x="236360" y="260701"/>
                  </a:lnTo>
                  <a:lnTo>
                    <a:pt x="258952" y="254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18040" y="1171659"/>
              <a:ext cx="254950" cy="267389"/>
            </a:xfrm>
            <a:custGeom>
              <a:avLst/>
              <a:gdLst/>
              <a:ahLst/>
              <a:cxnLst/>
              <a:rect l="0" t="0" r="0" b="0"/>
              <a:pathLst>
                <a:path w="254950" h="267389">
                  <a:moveTo>
                    <a:pt x="101457" y="2005"/>
                  </a:moveTo>
                  <a:lnTo>
                    <a:pt x="92655" y="4939"/>
                  </a:lnTo>
                  <a:lnTo>
                    <a:pt x="84309" y="7721"/>
                  </a:lnTo>
                  <a:lnTo>
                    <a:pt x="75615" y="10625"/>
                  </a:lnTo>
                  <a:lnTo>
                    <a:pt x="66667" y="13838"/>
                  </a:lnTo>
                  <a:lnTo>
                    <a:pt x="57820" y="17651"/>
                  </a:lnTo>
                  <a:lnTo>
                    <a:pt x="49286" y="22173"/>
                  </a:lnTo>
                  <a:lnTo>
                    <a:pt x="41270" y="27510"/>
                  </a:lnTo>
                  <a:lnTo>
                    <a:pt x="34041" y="33846"/>
                  </a:lnTo>
                  <a:lnTo>
                    <a:pt x="27664" y="41184"/>
                  </a:lnTo>
                  <a:lnTo>
                    <a:pt x="22044" y="49382"/>
                  </a:lnTo>
                  <a:lnTo>
                    <a:pt x="17027" y="58256"/>
                  </a:lnTo>
                  <a:lnTo>
                    <a:pt x="12468" y="67635"/>
                  </a:lnTo>
                  <a:lnTo>
                    <a:pt x="8404" y="77542"/>
                  </a:lnTo>
                  <a:lnTo>
                    <a:pt x="5046" y="88178"/>
                  </a:lnTo>
                  <a:lnTo>
                    <a:pt x="2457" y="99597"/>
                  </a:lnTo>
                  <a:lnTo>
                    <a:pt x="718" y="111876"/>
                  </a:lnTo>
                  <a:lnTo>
                    <a:pt x="0" y="125183"/>
                  </a:lnTo>
                  <a:lnTo>
                    <a:pt x="296" y="139499"/>
                  </a:lnTo>
                  <a:lnTo>
                    <a:pt x="1462" y="154351"/>
                  </a:lnTo>
                  <a:lnTo>
                    <a:pt x="3308" y="168934"/>
                  </a:lnTo>
                  <a:lnTo>
                    <a:pt x="5662" y="182808"/>
                  </a:lnTo>
                  <a:lnTo>
                    <a:pt x="8546" y="195732"/>
                  </a:lnTo>
                  <a:lnTo>
                    <a:pt x="12160" y="207493"/>
                  </a:lnTo>
                  <a:lnTo>
                    <a:pt x="16563" y="218101"/>
                  </a:lnTo>
                  <a:lnTo>
                    <a:pt x="21995" y="227564"/>
                  </a:lnTo>
                  <a:lnTo>
                    <a:pt x="28930" y="235790"/>
                  </a:lnTo>
                  <a:lnTo>
                    <a:pt x="37485" y="242847"/>
                  </a:lnTo>
                  <a:lnTo>
                    <a:pt x="47316" y="248929"/>
                  </a:lnTo>
                  <a:lnTo>
                    <a:pt x="57825" y="254257"/>
                  </a:lnTo>
                  <a:lnTo>
                    <a:pt x="68593" y="259021"/>
                  </a:lnTo>
                  <a:lnTo>
                    <a:pt x="79415" y="263053"/>
                  </a:lnTo>
                  <a:lnTo>
                    <a:pt x="90206" y="265857"/>
                  </a:lnTo>
                  <a:lnTo>
                    <a:pt x="100942" y="267260"/>
                  </a:lnTo>
                  <a:lnTo>
                    <a:pt x="111626" y="267388"/>
                  </a:lnTo>
                  <a:lnTo>
                    <a:pt x="122267" y="266486"/>
                  </a:lnTo>
                  <a:lnTo>
                    <a:pt x="132874" y="264801"/>
                  </a:lnTo>
                  <a:lnTo>
                    <a:pt x="143457" y="262382"/>
                  </a:lnTo>
                  <a:lnTo>
                    <a:pt x="154022" y="259089"/>
                  </a:lnTo>
                  <a:lnTo>
                    <a:pt x="164572" y="254909"/>
                  </a:lnTo>
                  <a:lnTo>
                    <a:pt x="174945" y="249798"/>
                  </a:lnTo>
                  <a:lnTo>
                    <a:pt x="184836" y="243611"/>
                  </a:lnTo>
                  <a:lnTo>
                    <a:pt x="194119" y="236371"/>
                  </a:lnTo>
                  <a:lnTo>
                    <a:pt x="202827" y="228238"/>
                  </a:lnTo>
                  <a:lnTo>
                    <a:pt x="211063" y="219408"/>
                  </a:lnTo>
                  <a:lnTo>
                    <a:pt x="218933" y="210062"/>
                  </a:lnTo>
                  <a:lnTo>
                    <a:pt x="226372" y="200347"/>
                  </a:lnTo>
                  <a:lnTo>
                    <a:pt x="233148" y="190373"/>
                  </a:lnTo>
                  <a:lnTo>
                    <a:pt x="239186" y="180211"/>
                  </a:lnTo>
                  <a:lnTo>
                    <a:pt x="244393" y="169590"/>
                  </a:lnTo>
                  <a:lnTo>
                    <a:pt x="248593" y="157936"/>
                  </a:lnTo>
                  <a:lnTo>
                    <a:pt x="251783" y="145020"/>
                  </a:lnTo>
                  <a:lnTo>
                    <a:pt x="253942" y="131089"/>
                  </a:lnTo>
                  <a:lnTo>
                    <a:pt x="254949" y="116668"/>
                  </a:lnTo>
                  <a:lnTo>
                    <a:pt x="254846" y="102119"/>
                  </a:lnTo>
                  <a:lnTo>
                    <a:pt x="253641" y="87775"/>
                  </a:lnTo>
                  <a:lnTo>
                    <a:pt x="251238" y="73998"/>
                  </a:lnTo>
                  <a:lnTo>
                    <a:pt x="247692" y="60930"/>
                  </a:lnTo>
                  <a:lnTo>
                    <a:pt x="243023" y="48851"/>
                  </a:lnTo>
                  <a:lnTo>
                    <a:pt x="237140" y="38257"/>
                  </a:lnTo>
                  <a:lnTo>
                    <a:pt x="230104" y="29277"/>
                  </a:lnTo>
                  <a:lnTo>
                    <a:pt x="221939" y="21737"/>
                  </a:lnTo>
                  <a:lnTo>
                    <a:pt x="212556" y="15348"/>
                  </a:lnTo>
                  <a:lnTo>
                    <a:pt x="202025" y="9833"/>
                  </a:lnTo>
                  <a:lnTo>
                    <a:pt x="190701" y="5278"/>
                  </a:lnTo>
                  <a:lnTo>
                    <a:pt x="179107" y="2115"/>
                  </a:lnTo>
                  <a:lnTo>
                    <a:pt x="167580" y="462"/>
                  </a:lnTo>
                  <a:lnTo>
                    <a:pt x="156503" y="0"/>
                  </a:lnTo>
                  <a:lnTo>
                    <a:pt x="145207" y="87"/>
                  </a:lnTo>
                  <a:lnTo>
                    <a:pt x="131587" y="733"/>
                  </a:lnTo>
                  <a:lnTo>
                    <a:pt x="111986" y="20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82709" y="1447405"/>
              <a:ext cx="48435" cy="157928"/>
            </a:xfrm>
            <a:custGeom>
              <a:avLst/>
              <a:gdLst/>
              <a:ahLst/>
              <a:cxnLst/>
              <a:rect l="0" t="0" r="0" b="0"/>
              <a:pathLst>
                <a:path w="48435" h="157928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2" y="56655"/>
                  </a:lnTo>
                  <a:lnTo>
                    <a:pt x="45546" y="67417"/>
                  </a:lnTo>
                  <a:lnTo>
                    <a:pt x="47539" y="78898"/>
                  </a:lnTo>
                  <a:lnTo>
                    <a:pt x="48434" y="90595"/>
                  </a:lnTo>
                  <a:lnTo>
                    <a:pt x="48256" y="102192"/>
                  </a:lnTo>
                  <a:lnTo>
                    <a:pt x="46936" y="113316"/>
                  </a:lnTo>
                  <a:lnTo>
                    <a:pt x="43896" y="124648"/>
                  </a:lnTo>
                  <a:lnTo>
                    <a:pt x="36635" y="13829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672274" y="1108676"/>
            <a:ext cx="1464972" cy="475600"/>
            <a:chOff x="2672274" y="1108676"/>
            <a:chExt cx="1464972" cy="475600"/>
          </a:xfrm>
        </p:grpSpPr>
        <p:sp>
          <p:nvSpPr>
            <p:cNvPr id="42" name="Freeform 41"/>
            <p:cNvSpPr/>
            <p:nvPr/>
          </p:nvSpPr>
          <p:spPr>
            <a:xfrm>
              <a:off x="2672274" y="1110493"/>
              <a:ext cx="206128" cy="353165"/>
            </a:xfrm>
            <a:custGeom>
              <a:avLst/>
              <a:gdLst/>
              <a:ahLst/>
              <a:cxnLst/>
              <a:rect l="0" t="0" r="0" b="0"/>
              <a:pathLst>
                <a:path w="206128" h="353165">
                  <a:moveTo>
                    <a:pt x="136860" y="0"/>
                  </a:moveTo>
                  <a:lnTo>
                    <a:pt x="128059" y="2933"/>
                  </a:lnTo>
                  <a:lnTo>
                    <a:pt x="119712" y="5716"/>
                  </a:lnTo>
                  <a:lnTo>
                    <a:pt x="111009" y="8611"/>
                  </a:lnTo>
                  <a:lnTo>
                    <a:pt x="101715" y="11478"/>
                  </a:lnTo>
                  <a:lnTo>
                    <a:pt x="91572" y="13995"/>
                  </a:lnTo>
                  <a:lnTo>
                    <a:pt x="80531" y="16010"/>
                  </a:lnTo>
                  <a:lnTo>
                    <a:pt x="68864" y="17696"/>
                  </a:lnTo>
                  <a:lnTo>
                    <a:pt x="57042" y="19439"/>
                  </a:lnTo>
                  <a:lnTo>
                    <a:pt x="45363" y="21474"/>
                  </a:lnTo>
                  <a:lnTo>
                    <a:pt x="34251" y="24182"/>
                  </a:lnTo>
                  <a:lnTo>
                    <a:pt x="24322" y="28143"/>
                  </a:lnTo>
                  <a:lnTo>
                    <a:pt x="15806" y="33556"/>
                  </a:lnTo>
                  <a:lnTo>
                    <a:pt x="8919" y="40295"/>
                  </a:lnTo>
                  <a:lnTo>
                    <a:pt x="4034" y="48107"/>
                  </a:lnTo>
                  <a:lnTo>
                    <a:pt x="1156" y="56734"/>
                  </a:lnTo>
                  <a:lnTo>
                    <a:pt x="0" y="66118"/>
                  </a:lnTo>
                  <a:lnTo>
                    <a:pt x="196" y="76394"/>
                  </a:lnTo>
                  <a:lnTo>
                    <a:pt x="1396" y="87559"/>
                  </a:lnTo>
                  <a:lnTo>
                    <a:pt x="3315" y="99327"/>
                  </a:lnTo>
                  <a:lnTo>
                    <a:pt x="5740" y="111225"/>
                  </a:lnTo>
                  <a:lnTo>
                    <a:pt x="8514" y="122969"/>
                  </a:lnTo>
                  <a:lnTo>
                    <a:pt x="11528" y="134465"/>
                  </a:lnTo>
                  <a:lnTo>
                    <a:pt x="14704" y="145718"/>
                  </a:lnTo>
                  <a:lnTo>
                    <a:pt x="18003" y="156737"/>
                  </a:lnTo>
                  <a:lnTo>
                    <a:pt x="21872" y="166411"/>
                  </a:lnTo>
                  <a:lnTo>
                    <a:pt x="27029" y="171788"/>
                  </a:lnTo>
                  <a:lnTo>
                    <a:pt x="33067" y="171907"/>
                  </a:lnTo>
                  <a:lnTo>
                    <a:pt x="39159" y="168947"/>
                  </a:lnTo>
                  <a:lnTo>
                    <a:pt x="45415" y="164514"/>
                  </a:lnTo>
                  <a:lnTo>
                    <a:pt x="52259" y="159626"/>
                  </a:lnTo>
                  <a:lnTo>
                    <a:pt x="59873" y="154801"/>
                  </a:lnTo>
                  <a:lnTo>
                    <a:pt x="68222" y="150547"/>
                  </a:lnTo>
                  <a:lnTo>
                    <a:pt x="77180" y="147505"/>
                  </a:lnTo>
                  <a:lnTo>
                    <a:pt x="86602" y="145901"/>
                  </a:lnTo>
                  <a:lnTo>
                    <a:pt x="96364" y="145787"/>
                  </a:lnTo>
                  <a:lnTo>
                    <a:pt x="106367" y="147221"/>
                  </a:lnTo>
                  <a:lnTo>
                    <a:pt x="116534" y="150072"/>
                  </a:lnTo>
                  <a:lnTo>
                    <a:pt x="126648" y="154085"/>
                  </a:lnTo>
                  <a:lnTo>
                    <a:pt x="136365" y="158986"/>
                  </a:lnTo>
                  <a:lnTo>
                    <a:pt x="145531" y="164537"/>
                  </a:lnTo>
                  <a:lnTo>
                    <a:pt x="154161" y="170550"/>
                  </a:lnTo>
                  <a:lnTo>
                    <a:pt x="162344" y="176884"/>
                  </a:lnTo>
                  <a:lnTo>
                    <a:pt x="170179" y="183444"/>
                  </a:lnTo>
                  <a:lnTo>
                    <a:pt x="177594" y="190324"/>
                  </a:lnTo>
                  <a:lnTo>
                    <a:pt x="184355" y="197782"/>
                  </a:lnTo>
                  <a:lnTo>
                    <a:pt x="190382" y="205918"/>
                  </a:lnTo>
                  <a:lnTo>
                    <a:pt x="195582" y="214841"/>
                  </a:lnTo>
                  <a:lnTo>
                    <a:pt x="199778" y="224742"/>
                  </a:lnTo>
                  <a:lnTo>
                    <a:pt x="202964" y="235628"/>
                  </a:lnTo>
                  <a:lnTo>
                    <a:pt x="205121" y="247363"/>
                  </a:lnTo>
                  <a:lnTo>
                    <a:pt x="206127" y="259764"/>
                  </a:lnTo>
                  <a:lnTo>
                    <a:pt x="206023" y="272652"/>
                  </a:lnTo>
                  <a:lnTo>
                    <a:pt x="204818" y="285558"/>
                  </a:lnTo>
                  <a:lnTo>
                    <a:pt x="202415" y="297764"/>
                  </a:lnTo>
                  <a:lnTo>
                    <a:pt x="198868" y="308927"/>
                  </a:lnTo>
                  <a:lnTo>
                    <a:pt x="194199" y="318896"/>
                  </a:lnTo>
                  <a:lnTo>
                    <a:pt x="188316" y="327527"/>
                  </a:lnTo>
                  <a:lnTo>
                    <a:pt x="181280" y="334885"/>
                  </a:lnTo>
                  <a:lnTo>
                    <a:pt x="173115" y="341014"/>
                  </a:lnTo>
                  <a:lnTo>
                    <a:pt x="163731" y="345849"/>
                  </a:lnTo>
                  <a:lnTo>
                    <a:pt x="153201" y="349471"/>
                  </a:lnTo>
                  <a:lnTo>
                    <a:pt x="141876" y="351924"/>
                  </a:lnTo>
                  <a:lnTo>
                    <a:pt x="130283" y="353130"/>
                  </a:lnTo>
                  <a:lnTo>
                    <a:pt x="118755" y="353164"/>
                  </a:lnTo>
                  <a:lnTo>
                    <a:pt x="107678" y="352187"/>
                  </a:lnTo>
                  <a:lnTo>
                    <a:pt x="96382" y="350157"/>
                  </a:lnTo>
                  <a:lnTo>
                    <a:pt x="82762" y="345783"/>
                  </a:lnTo>
                  <a:lnTo>
                    <a:pt x="6316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79212" y="1108676"/>
              <a:ext cx="190001" cy="353060"/>
            </a:xfrm>
            <a:custGeom>
              <a:avLst/>
              <a:gdLst/>
              <a:ahLst/>
              <a:cxnLst/>
              <a:rect l="0" t="0" r="0" b="0"/>
              <a:pathLst>
                <a:path w="190001" h="353060">
                  <a:moveTo>
                    <a:pt x="166834" y="86045"/>
                  </a:moveTo>
                  <a:lnTo>
                    <a:pt x="160966" y="91979"/>
                  </a:lnTo>
                  <a:lnTo>
                    <a:pt x="155402" y="98184"/>
                  </a:lnTo>
                  <a:lnTo>
                    <a:pt x="149608" y="105280"/>
                  </a:lnTo>
                  <a:lnTo>
                    <a:pt x="143700" y="113220"/>
                  </a:lnTo>
                  <a:lnTo>
                    <a:pt x="138019" y="121867"/>
                  </a:lnTo>
                  <a:lnTo>
                    <a:pt x="132739" y="131061"/>
                  </a:lnTo>
                  <a:lnTo>
                    <a:pt x="127716" y="140661"/>
                  </a:lnTo>
                  <a:lnTo>
                    <a:pt x="122581" y="150550"/>
                  </a:lnTo>
                  <a:lnTo>
                    <a:pt x="117131" y="160643"/>
                  </a:lnTo>
                  <a:lnTo>
                    <a:pt x="111487" y="170877"/>
                  </a:lnTo>
                  <a:lnTo>
                    <a:pt x="105998" y="181206"/>
                  </a:lnTo>
                  <a:lnTo>
                    <a:pt x="100860" y="191601"/>
                  </a:lnTo>
                  <a:lnTo>
                    <a:pt x="96105" y="202039"/>
                  </a:lnTo>
                  <a:lnTo>
                    <a:pt x="91685" y="212508"/>
                  </a:lnTo>
                  <a:lnTo>
                    <a:pt x="87528" y="222996"/>
                  </a:lnTo>
                  <a:lnTo>
                    <a:pt x="83567" y="233498"/>
                  </a:lnTo>
                  <a:lnTo>
                    <a:pt x="79747" y="244008"/>
                  </a:lnTo>
                  <a:lnTo>
                    <a:pt x="76029" y="254529"/>
                  </a:lnTo>
                  <a:lnTo>
                    <a:pt x="72549" y="265223"/>
                  </a:lnTo>
                  <a:lnTo>
                    <a:pt x="69591" y="276394"/>
                  </a:lnTo>
                  <a:lnTo>
                    <a:pt x="67279" y="288163"/>
                  </a:lnTo>
                  <a:lnTo>
                    <a:pt x="65897" y="300169"/>
                  </a:lnTo>
                  <a:lnTo>
                    <a:pt x="65951" y="311696"/>
                  </a:lnTo>
                  <a:lnTo>
                    <a:pt x="67594" y="322364"/>
                  </a:lnTo>
                  <a:lnTo>
                    <a:pt x="70986" y="331813"/>
                  </a:lnTo>
                  <a:lnTo>
                    <a:pt x="76462" y="339556"/>
                  </a:lnTo>
                  <a:lnTo>
                    <a:pt x="83995" y="345495"/>
                  </a:lnTo>
                  <a:lnTo>
                    <a:pt x="93119" y="349686"/>
                  </a:lnTo>
                  <a:lnTo>
                    <a:pt x="103145" y="352148"/>
                  </a:lnTo>
                  <a:lnTo>
                    <a:pt x="113582" y="353059"/>
                  </a:lnTo>
                  <a:lnTo>
                    <a:pt x="124009" y="352386"/>
                  </a:lnTo>
                  <a:lnTo>
                    <a:pt x="134003" y="349816"/>
                  </a:lnTo>
                  <a:lnTo>
                    <a:pt x="143381" y="345343"/>
                  </a:lnTo>
                  <a:lnTo>
                    <a:pt x="152000" y="339070"/>
                  </a:lnTo>
                  <a:lnTo>
                    <a:pt x="159651" y="331039"/>
                  </a:lnTo>
                  <a:lnTo>
                    <a:pt x="166318" y="321456"/>
                  </a:lnTo>
                  <a:lnTo>
                    <a:pt x="172137" y="310785"/>
                  </a:lnTo>
                  <a:lnTo>
                    <a:pt x="177289" y="299639"/>
                  </a:lnTo>
                  <a:lnTo>
                    <a:pt x="181934" y="288406"/>
                  </a:lnTo>
                  <a:lnTo>
                    <a:pt x="185887" y="277256"/>
                  </a:lnTo>
                  <a:lnTo>
                    <a:pt x="188637" y="266237"/>
                  </a:lnTo>
                  <a:lnTo>
                    <a:pt x="190000" y="255347"/>
                  </a:lnTo>
                  <a:lnTo>
                    <a:pt x="189932" y="244729"/>
                  </a:lnTo>
                  <a:lnTo>
                    <a:pt x="188366" y="234665"/>
                  </a:lnTo>
                  <a:lnTo>
                    <a:pt x="185421" y="225262"/>
                  </a:lnTo>
                  <a:lnTo>
                    <a:pt x="181343" y="216472"/>
                  </a:lnTo>
                  <a:lnTo>
                    <a:pt x="176397" y="208181"/>
                  </a:lnTo>
                  <a:lnTo>
                    <a:pt x="170811" y="200269"/>
                  </a:lnTo>
                  <a:lnTo>
                    <a:pt x="164605" y="192631"/>
                  </a:lnTo>
                  <a:lnTo>
                    <a:pt x="157609" y="185189"/>
                  </a:lnTo>
                  <a:lnTo>
                    <a:pt x="149791" y="177887"/>
                  </a:lnTo>
                  <a:lnTo>
                    <a:pt x="141252" y="170847"/>
                  </a:lnTo>
                  <a:lnTo>
                    <a:pt x="132142" y="164345"/>
                  </a:lnTo>
                  <a:lnTo>
                    <a:pt x="122605" y="158487"/>
                  </a:lnTo>
                  <a:lnTo>
                    <a:pt x="112759" y="153062"/>
                  </a:lnTo>
                  <a:lnTo>
                    <a:pt x="102697" y="147651"/>
                  </a:lnTo>
                  <a:lnTo>
                    <a:pt x="92486" y="142009"/>
                  </a:lnTo>
                  <a:lnTo>
                    <a:pt x="82171" y="136065"/>
                  </a:lnTo>
                  <a:lnTo>
                    <a:pt x="71786" y="129842"/>
                  </a:lnTo>
                  <a:lnTo>
                    <a:pt x="61359" y="123393"/>
                  </a:lnTo>
                  <a:lnTo>
                    <a:pt x="51068" y="116774"/>
                  </a:lnTo>
                  <a:lnTo>
                    <a:pt x="41231" y="110031"/>
                  </a:lnTo>
                  <a:lnTo>
                    <a:pt x="31989" y="103196"/>
                  </a:lnTo>
                  <a:lnTo>
                    <a:pt x="23478" y="96133"/>
                  </a:lnTo>
                  <a:lnTo>
                    <a:pt x="15907" y="88552"/>
                  </a:lnTo>
                  <a:lnTo>
                    <a:pt x="9311" y="80338"/>
                  </a:lnTo>
                  <a:lnTo>
                    <a:pt x="4050" y="71533"/>
                  </a:lnTo>
                  <a:lnTo>
                    <a:pt x="871" y="62244"/>
                  </a:lnTo>
                  <a:lnTo>
                    <a:pt x="0" y="52595"/>
                  </a:lnTo>
                  <a:lnTo>
                    <a:pt x="1364" y="43015"/>
                  </a:lnTo>
                  <a:lnTo>
                    <a:pt x="4863" y="34196"/>
                  </a:lnTo>
                  <a:lnTo>
                    <a:pt x="10216" y="26455"/>
                  </a:lnTo>
                  <a:lnTo>
                    <a:pt x="17045" y="19767"/>
                  </a:lnTo>
                  <a:lnTo>
                    <a:pt x="24982" y="13959"/>
                  </a:lnTo>
                  <a:lnTo>
                    <a:pt x="33726" y="8838"/>
                  </a:lnTo>
                  <a:lnTo>
                    <a:pt x="43205" y="4549"/>
                  </a:lnTo>
                  <a:lnTo>
                    <a:pt x="53551" y="1565"/>
                  </a:lnTo>
                  <a:lnTo>
                    <a:pt x="64763" y="41"/>
                  </a:lnTo>
                  <a:lnTo>
                    <a:pt x="76393" y="0"/>
                  </a:lnTo>
                  <a:lnTo>
                    <a:pt x="87668" y="1493"/>
                  </a:lnTo>
                  <a:lnTo>
                    <a:pt x="98176" y="4388"/>
                  </a:lnTo>
                  <a:lnTo>
                    <a:pt x="107858" y="8433"/>
                  </a:lnTo>
                  <a:lnTo>
                    <a:pt x="116822" y="13356"/>
                  </a:lnTo>
                  <a:lnTo>
                    <a:pt x="125212" y="18927"/>
                  </a:lnTo>
                  <a:lnTo>
                    <a:pt x="132874" y="25233"/>
                  </a:lnTo>
                  <a:lnTo>
                    <a:pt x="140092" y="33600"/>
                  </a:lnTo>
                  <a:lnTo>
                    <a:pt x="147503" y="48113"/>
                  </a:lnTo>
                  <a:lnTo>
                    <a:pt x="156306" y="755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03974" y="1478990"/>
              <a:ext cx="48166" cy="105286"/>
            </a:xfrm>
            <a:custGeom>
              <a:avLst/>
              <a:gdLst/>
              <a:ahLst/>
              <a:cxnLst/>
              <a:rect l="0" t="0" r="0" b="0"/>
              <a:pathLst>
                <a:path w="48166" h="105286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51" y="36170"/>
                  </a:lnTo>
                  <a:lnTo>
                    <a:pt x="42136" y="42846"/>
                  </a:lnTo>
                  <a:lnTo>
                    <a:pt x="46325" y="49629"/>
                  </a:lnTo>
                  <a:lnTo>
                    <a:pt x="48165" y="56482"/>
                  </a:lnTo>
                  <a:lnTo>
                    <a:pt x="47600" y="63218"/>
                  </a:lnTo>
                  <a:lnTo>
                    <a:pt x="44711" y="69515"/>
                  </a:lnTo>
                  <a:lnTo>
                    <a:pt x="39816" y="75231"/>
                  </a:lnTo>
                  <a:lnTo>
                    <a:pt x="33793" y="80436"/>
                  </a:lnTo>
                  <a:lnTo>
                    <a:pt x="27371" y="85934"/>
                  </a:lnTo>
                  <a:lnTo>
                    <a:pt x="19993" y="9332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14585" y="115260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4" y="92499"/>
                  </a:lnTo>
                  <a:lnTo>
                    <a:pt x="3727" y="110841"/>
                  </a:lnTo>
                  <a:lnTo>
                    <a:pt x="5375" y="129446"/>
                  </a:lnTo>
                  <a:lnTo>
                    <a:pt x="6782" y="147988"/>
                  </a:lnTo>
                  <a:lnTo>
                    <a:pt x="8048" y="166182"/>
                  </a:lnTo>
                  <a:lnTo>
                    <a:pt x="9504" y="183704"/>
                  </a:lnTo>
                  <a:lnTo>
                    <a:pt x="11331" y="200452"/>
                  </a:lnTo>
                  <a:lnTo>
                    <a:pt x="13389" y="216496"/>
                  </a:lnTo>
                  <a:lnTo>
                    <a:pt x="15317" y="231970"/>
                  </a:lnTo>
                  <a:lnTo>
                    <a:pt x="16910" y="246997"/>
                  </a:lnTo>
                  <a:lnTo>
                    <a:pt x="18136" y="261090"/>
                  </a:lnTo>
                  <a:lnTo>
                    <a:pt x="19166" y="274542"/>
                  </a:lnTo>
                  <a:lnTo>
                    <a:pt x="20088" y="28853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62576" y="1163135"/>
              <a:ext cx="15223" cy="326385"/>
            </a:xfrm>
            <a:custGeom>
              <a:avLst/>
              <a:gdLst/>
              <a:ahLst/>
              <a:cxnLst/>
              <a:rect l="0" t="0" r="0" b="0"/>
              <a:pathLst>
                <a:path w="15223" h="326385">
                  <a:moveTo>
                    <a:pt x="4693" y="0"/>
                  </a:moveTo>
                  <a:lnTo>
                    <a:pt x="4626" y="11735"/>
                  </a:lnTo>
                  <a:lnTo>
                    <a:pt x="3986" y="22864"/>
                  </a:lnTo>
                  <a:lnTo>
                    <a:pt x="2699" y="34458"/>
                  </a:lnTo>
                  <a:lnTo>
                    <a:pt x="1184" y="46446"/>
                  </a:lnTo>
                  <a:lnTo>
                    <a:pt x="164" y="58458"/>
                  </a:lnTo>
                  <a:lnTo>
                    <a:pt x="0" y="70270"/>
                  </a:lnTo>
                  <a:lnTo>
                    <a:pt x="555" y="82142"/>
                  </a:lnTo>
                  <a:lnTo>
                    <a:pt x="1392" y="94707"/>
                  </a:lnTo>
                  <a:lnTo>
                    <a:pt x="2215" y="108273"/>
                  </a:lnTo>
                  <a:lnTo>
                    <a:pt x="2902" y="122825"/>
                  </a:lnTo>
                  <a:lnTo>
                    <a:pt x="3430" y="138203"/>
                  </a:lnTo>
                  <a:lnTo>
                    <a:pt x="3817" y="154215"/>
                  </a:lnTo>
                  <a:lnTo>
                    <a:pt x="4092" y="170527"/>
                  </a:lnTo>
                  <a:lnTo>
                    <a:pt x="4284" y="186697"/>
                  </a:lnTo>
                  <a:lnTo>
                    <a:pt x="4416" y="202495"/>
                  </a:lnTo>
                  <a:lnTo>
                    <a:pt x="4507" y="217881"/>
                  </a:lnTo>
                  <a:lnTo>
                    <a:pt x="4568" y="232905"/>
                  </a:lnTo>
                  <a:lnTo>
                    <a:pt x="4614" y="247636"/>
                  </a:lnTo>
                  <a:lnTo>
                    <a:pt x="4843" y="261925"/>
                  </a:lnTo>
                  <a:lnTo>
                    <a:pt x="5766" y="277018"/>
                  </a:lnTo>
                  <a:lnTo>
                    <a:pt x="8583" y="296479"/>
                  </a:lnTo>
                  <a:lnTo>
                    <a:pt x="1522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44660" y="1173664"/>
              <a:ext cx="122610" cy="171869"/>
            </a:xfrm>
            <a:custGeom>
              <a:avLst/>
              <a:gdLst/>
              <a:ahLst/>
              <a:cxnLst/>
              <a:rect l="0" t="0" r="0" b="0"/>
              <a:pathLst>
                <a:path w="122610" h="171869">
                  <a:moveTo>
                    <a:pt x="122609" y="157927"/>
                  </a:moveTo>
                  <a:lnTo>
                    <a:pt x="110941" y="157994"/>
                  </a:lnTo>
                  <a:lnTo>
                    <a:pt x="100453" y="158634"/>
                  </a:lnTo>
                  <a:lnTo>
                    <a:pt x="90151" y="159931"/>
                  </a:lnTo>
                  <a:lnTo>
                    <a:pt x="79850" y="161791"/>
                  </a:lnTo>
                  <a:lnTo>
                    <a:pt x="69506" y="164107"/>
                  </a:lnTo>
                  <a:lnTo>
                    <a:pt x="59116" y="166765"/>
                  </a:lnTo>
                  <a:lnTo>
                    <a:pt x="48687" y="169342"/>
                  </a:lnTo>
                  <a:lnTo>
                    <a:pt x="38229" y="171153"/>
                  </a:lnTo>
                  <a:lnTo>
                    <a:pt x="27768" y="171868"/>
                  </a:lnTo>
                  <a:lnTo>
                    <a:pt x="17964" y="171023"/>
                  </a:lnTo>
                  <a:lnTo>
                    <a:pt x="10052" y="167869"/>
                  </a:lnTo>
                  <a:lnTo>
                    <a:pt x="4551" y="162223"/>
                  </a:lnTo>
                  <a:lnTo>
                    <a:pt x="1335" y="154363"/>
                  </a:lnTo>
                  <a:lnTo>
                    <a:pt x="0" y="144736"/>
                  </a:lnTo>
                  <a:lnTo>
                    <a:pt x="96" y="133784"/>
                  </a:lnTo>
                  <a:lnTo>
                    <a:pt x="1070" y="121875"/>
                  </a:lnTo>
                  <a:lnTo>
                    <a:pt x="2314" y="109292"/>
                  </a:lnTo>
                  <a:lnTo>
                    <a:pt x="3475" y="96245"/>
                  </a:lnTo>
                  <a:lnTo>
                    <a:pt x="4587" y="83047"/>
                  </a:lnTo>
                  <a:lnTo>
                    <a:pt x="5947" y="70106"/>
                  </a:lnTo>
                  <a:lnTo>
                    <a:pt x="7713" y="57631"/>
                  </a:lnTo>
                  <a:lnTo>
                    <a:pt x="9740" y="45898"/>
                  </a:lnTo>
                  <a:lnTo>
                    <a:pt x="11861" y="34081"/>
                  </a:lnTo>
                  <a:lnTo>
                    <a:pt x="14264" y="20027"/>
                  </a:lnTo>
                  <a:lnTo>
                    <a:pt x="173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93611" y="1436876"/>
              <a:ext cx="43635" cy="136872"/>
            </a:xfrm>
            <a:custGeom>
              <a:avLst/>
              <a:gdLst/>
              <a:ahLst/>
              <a:cxnLst/>
              <a:rect l="0" t="0" r="0" b="0"/>
              <a:pathLst>
                <a:path w="43635" h="136872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82" y="38249"/>
                  </a:lnTo>
                  <a:lnTo>
                    <a:pt x="38587" y="46750"/>
                  </a:lnTo>
                  <a:lnTo>
                    <a:pt x="41776" y="55829"/>
                  </a:lnTo>
                  <a:lnTo>
                    <a:pt x="43466" y="65339"/>
                  </a:lnTo>
                  <a:lnTo>
                    <a:pt x="43634" y="74994"/>
                  </a:lnTo>
                  <a:lnTo>
                    <a:pt x="42233" y="84395"/>
                  </a:lnTo>
                  <a:lnTo>
                    <a:pt x="39408" y="93340"/>
                  </a:lnTo>
                  <a:lnTo>
                    <a:pt x="35533" y="101707"/>
                  </a:lnTo>
                  <a:lnTo>
                    <a:pt x="30640" y="110285"/>
                  </a:lnTo>
                  <a:lnTo>
                    <a:pt x="23185" y="12094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416400" y="1031539"/>
            <a:ext cx="4922639" cy="584323"/>
            <a:chOff x="4416400" y="1031539"/>
            <a:chExt cx="4922639" cy="584323"/>
          </a:xfrm>
        </p:grpSpPr>
        <p:sp>
          <p:nvSpPr>
            <p:cNvPr id="50" name="Freeform 49"/>
            <p:cNvSpPr/>
            <p:nvPr/>
          </p:nvSpPr>
          <p:spPr>
            <a:xfrm>
              <a:off x="4416400" y="1095237"/>
              <a:ext cx="298393" cy="359748"/>
            </a:xfrm>
            <a:custGeom>
              <a:avLst/>
              <a:gdLst/>
              <a:ahLst/>
              <a:cxnLst/>
              <a:rect l="0" t="0" r="0" b="0"/>
              <a:pathLst>
                <a:path w="298393" h="359748">
                  <a:moveTo>
                    <a:pt x="3594" y="67898"/>
                  </a:moveTo>
                  <a:lnTo>
                    <a:pt x="862" y="59097"/>
                  </a:lnTo>
                  <a:lnTo>
                    <a:pt x="0" y="50750"/>
                  </a:lnTo>
                  <a:lnTo>
                    <a:pt x="995" y="42061"/>
                  </a:lnTo>
                  <a:lnTo>
                    <a:pt x="3706" y="33285"/>
                  </a:lnTo>
                  <a:lnTo>
                    <a:pt x="8139" y="25087"/>
                  </a:lnTo>
                  <a:lnTo>
                    <a:pt x="14132" y="17806"/>
                  </a:lnTo>
                  <a:lnTo>
                    <a:pt x="21563" y="11616"/>
                  </a:lnTo>
                  <a:lnTo>
                    <a:pt x="30439" y="6684"/>
                  </a:lnTo>
                  <a:lnTo>
                    <a:pt x="40616" y="2972"/>
                  </a:lnTo>
                  <a:lnTo>
                    <a:pt x="51531" y="615"/>
                  </a:lnTo>
                  <a:lnTo>
                    <a:pt x="62316" y="0"/>
                  </a:lnTo>
                  <a:lnTo>
                    <a:pt x="72492" y="1176"/>
                  </a:lnTo>
                  <a:lnTo>
                    <a:pt x="81948" y="3914"/>
                  </a:lnTo>
                  <a:lnTo>
                    <a:pt x="90761" y="7885"/>
                  </a:lnTo>
                  <a:lnTo>
                    <a:pt x="99059" y="12780"/>
                  </a:lnTo>
                  <a:lnTo>
                    <a:pt x="106971" y="18505"/>
                  </a:lnTo>
                  <a:lnTo>
                    <a:pt x="114607" y="25171"/>
                  </a:lnTo>
                  <a:lnTo>
                    <a:pt x="122042" y="32764"/>
                  </a:lnTo>
                  <a:lnTo>
                    <a:pt x="129174" y="41150"/>
                  </a:lnTo>
                  <a:lnTo>
                    <a:pt x="135737" y="50158"/>
                  </a:lnTo>
                  <a:lnTo>
                    <a:pt x="141633" y="59630"/>
                  </a:lnTo>
                  <a:lnTo>
                    <a:pt x="146913" y="69602"/>
                  </a:lnTo>
                  <a:lnTo>
                    <a:pt x="151694" y="80281"/>
                  </a:lnTo>
                  <a:lnTo>
                    <a:pt x="156091" y="91725"/>
                  </a:lnTo>
                  <a:lnTo>
                    <a:pt x="160045" y="103851"/>
                  </a:lnTo>
                  <a:lnTo>
                    <a:pt x="163329" y="116523"/>
                  </a:lnTo>
                  <a:lnTo>
                    <a:pt x="165872" y="129605"/>
                  </a:lnTo>
                  <a:lnTo>
                    <a:pt x="167750" y="142983"/>
                  </a:lnTo>
                  <a:lnTo>
                    <a:pt x="169094" y="156570"/>
                  </a:lnTo>
                  <a:lnTo>
                    <a:pt x="170035" y="170302"/>
                  </a:lnTo>
                  <a:lnTo>
                    <a:pt x="170685" y="184133"/>
                  </a:lnTo>
                  <a:lnTo>
                    <a:pt x="171130" y="198032"/>
                  </a:lnTo>
                  <a:lnTo>
                    <a:pt x="171427" y="211972"/>
                  </a:lnTo>
                  <a:lnTo>
                    <a:pt x="171458" y="225775"/>
                  </a:lnTo>
                  <a:lnTo>
                    <a:pt x="170947" y="239122"/>
                  </a:lnTo>
                  <a:lnTo>
                    <a:pt x="169781" y="251879"/>
                  </a:lnTo>
                  <a:lnTo>
                    <a:pt x="167844" y="264073"/>
                  </a:lnTo>
                  <a:lnTo>
                    <a:pt x="164941" y="275802"/>
                  </a:lnTo>
                  <a:lnTo>
                    <a:pt x="161059" y="287176"/>
                  </a:lnTo>
                  <a:lnTo>
                    <a:pt x="156334" y="298290"/>
                  </a:lnTo>
                  <a:lnTo>
                    <a:pt x="150946" y="309219"/>
                  </a:lnTo>
                  <a:lnTo>
                    <a:pt x="145059" y="320012"/>
                  </a:lnTo>
                  <a:lnTo>
                    <a:pt x="138650" y="330379"/>
                  </a:lnTo>
                  <a:lnTo>
                    <a:pt x="131516" y="339735"/>
                  </a:lnTo>
                  <a:lnTo>
                    <a:pt x="123606" y="347827"/>
                  </a:lnTo>
                  <a:lnTo>
                    <a:pt x="115006" y="354242"/>
                  </a:lnTo>
                  <a:lnTo>
                    <a:pt x="105855" y="358270"/>
                  </a:lnTo>
                  <a:lnTo>
                    <a:pt x="96300" y="359747"/>
                  </a:lnTo>
                  <a:lnTo>
                    <a:pt x="86782" y="358807"/>
                  </a:lnTo>
                  <a:lnTo>
                    <a:pt x="78005" y="355599"/>
                  </a:lnTo>
                  <a:lnTo>
                    <a:pt x="70296" y="350441"/>
                  </a:lnTo>
                  <a:lnTo>
                    <a:pt x="63799" y="343575"/>
                  </a:lnTo>
                  <a:lnTo>
                    <a:pt x="58652" y="335080"/>
                  </a:lnTo>
                  <a:lnTo>
                    <a:pt x="54792" y="325158"/>
                  </a:lnTo>
                  <a:lnTo>
                    <a:pt x="52334" y="314414"/>
                  </a:lnTo>
                  <a:lnTo>
                    <a:pt x="51650" y="303744"/>
                  </a:lnTo>
                  <a:lnTo>
                    <a:pt x="52786" y="293650"/>
                  </a:lnTo>
                  <a:lnTo>
                    <a:pt x="55665" y="284417"/>
                  </a:lnTo>
                  <a:lnTo>
                    <a:pt x="60262" y="276287"/>
                  </a:lnTo>
                  <a:lnTo>
                    <a:pt x="66392" y="269265"/>
                  </a:lnTo>
                  <a:lnTo>
                    <a:pt x="73760" y="263193"/>
                  </a:lnTo>
                  <a:lnTo>
                    <a:pt x="82068" y="257865"/>
                  </a:lnTo>
                  <a:lnTo>
                    <a:pt x="91060" y="253097"/>
                  </a:lnTo>
                  <a:lnTo>
                    <a:pt x="100536" y="249061"/>
                  </a:lnTo>
                  <a:lnTo>
                    <a:pt x="110350" y="246253"/>
                  </a:lnTo>
                  <a:lnTo>
                    <a:pt x="120399" y="244842"/>
                  </a:lnTo>
                  <a:lnTo>
                    <a:pt x="130775" y="244539"/>
                  </a:lnTo>
                  <a:lnTo>
                    <a:pt x="141733" y="244791"/>
                  </a:lnTo>
                  <a:lnTo>
                    <a:pt x="153363" y="245223"/>
                  </a:lnTo>
                  <a:lnTo>
                    <a:pt x="165446" y="245815"/>
                  </a:lnTo>
                  <a:lnTo>
                    <a:pt x="177557" y="246811"/>
                  </a:lnTo>
                  <a:lnTo>
                    <a:pt x="189445" y="248330"/>
                  </a:lnTo>
                  <a:lnTo>
                    <a:pt x="201037" y="250350"/>
                  </a:lnTo>
                  <a:lnTo>
                    <a:pt x="212354" y="252784"/>
                  </a:lnTo>
                  <a:lnTo>
                    <a:pt x="223448" y="255527"/>
                  </a:lnTo>
                  <a:lnTo>
                    <a:pt x="234372" y="258166"/>
                  </a:lnTo>
                  <a:lnTo>
                    <a:pt x="245175" y="260018"/>
                  </a:lnTo>
                  <a:lnTo>
                    <a:pt x="255877" y="260781"/>
                  </a:lnTo>
                  <a:lnTo>
                    <a:pt x="266051" y="260641"/>
                  </a:lnTo>
                  <a:lnTo>
                    <a:pt x="275825" y="260083"/>
                  </a:lnTo>
                  <a:lnTo>
                    <a:pt x="286060" y="259052"/>
                  </a:lnTo>
                  <a:lnTo>
                    <a:pt x="298392" y="2574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14792" y="1117964"/>
              <a:ext cx="210571" cy="342156"/>
            </a:xfrm>
            <a:custGeom>
              <a:avLst/>
              <a:gdLst/>
              <a:ahLst/>
              <a:cxnLst/>
              <a:rect l="0" t="0" r="0" b="0"/>
              <a:pathLst>
                <a:path w="210571" h="342156">
                  <a:moveTo>
                    <a:pt x="0" y="66228"/>
                  </a:moveTo>
                  <a:lnTo>
                    <a:pt x="5801" y="60294"/>
                  </a:lnTo>
                  <a:lnTo>
                    <a:pt x="10725" y="54089"/>
                  </a:lnTo>
                  <a:lnTo>
                    <a:pt x="15232" y="46998"/>
                  </a:lnTo>
                  <a:lnTo>
                    <a:pt x="19626" y="39230"/>
                  </a:lnTo>
                  <a:lnTo>
                    <a:pt x="24288" y="31232"/>
                  </a:lnTo>
                  <a:lnTo>
                    <a:pt x="29412" y="23300"/>
                  </a:lnTo>
                  <a:lnTo>
                    <a:pt x="35335" y="15872"/>
                  </a:lnTo>
                  <a:lnTo>
                    <a:pt x="42604" y="9575"/>
                  </a:lnTo>
                  <a:lnTo>
                    <a:pt x="51384" y="4654"/>
                  </a:lnTo>
                  <a:lnTo>
                    <a:pt x="61366" y="1335"/>
                  </a:lnTo>
                  <a:lnTo>
                    <a:pt x="71976" y="0"/>
                  </a:lnTo>
                  <a:lnTo>
                    <a:pt x="82808" y="658"/>
                  </a:lnTo>
                  <a:lnTo>
                    <a:pt x="93502" y="3030"/>
                  </a:lnTo>
                  <a:lnTo>
                    <a:pt x="103675" y="6748"/>
                  </a:lnTo>
                  <a:lnTo>
                    <a:pt x="113179" y="11474"/>
                  </a:lnTo>
                  <a:lnTo>
                    <a:pt x="122052" y="17255"/>
                  </a:lnTo>
                  <a:lnTo>
                    <a:pt x="130405" y="24489"/>
                  </a:lnTo>
                  <a:lnTo>
                    <a:pt x="138357" y="33278"/>
                  </a:lnTo>
                  <a:lnTo>
                    <a:pt x="145853" y="43280"/>
                  </a:lnTo>
                  <a:lnTo>
                    <a:pt x="152668" y="53912"/>
                  </a:lnTo>
                  <a:lnTo>
                    <a:pt x="158732" y="64771"/>
                  </a:lnTo>
                  <a:lnTo>
                    <a:pt x="163957" y="75824"/>
                  </a:lnTo>
                  <a:lnTo>
                    <a:pt x="168169" y="87304"/>
                  </a:lnTo>
                  <a:lnTo>
                    <a:pt x="171371" y="99326"/>
                  </a:lnTo>
                  <a:lnTo>
                    <a:pt x="173708" y="112027"/>
                  </a:lnTo>
                  <a:lnTo>
                    <a:pt x="175368" y="125625"/>
                  </a:lnTo>
                  <a:lnTo>
                    <a:pt x="176520" y="140145"/>
                  </a:lnTo>
                  <a:lnTo>
                    <a:pt x="177143" y="155304"/>
                  </a:lnTo>
                  <a:lnTo>
                    <a:pt x="177038" y="170627"/>
                  </a:lnTo>
                  <a:lnTo>
                    <a:pt x="176148" y="185820"/>
                  </a:lnTo>
                  <a:lnTo>
                    <a:pt x="174398" y="200783"/>
                  </a:lnTo>
                  <a:lnTo>
                    <a:pt x="171620" y="215516"/>
                  </a:lnTo>
                  <a:lnTo>
                    <a:pt x="167823" y="230047"/>
                  </a:lnTo>
                  <a:lnTo>
                    <a:pt x="163154" y="244094"/>
                  </a:lnTo>
                  <a:lnTo>
                    <a:pt x="157803" y="257081"/>
                  </a:lnTo>
                  <a:lnTo>
                    <a:pt x="151947" y="268780"/>
                  </a:lnTo>
                  <a:lnTo>
                    <a:pt x="145727" y="279282"/>
                  </a:lnTo>
                  <a:lnTo>
                    <a:pt x="139254" y="288804"/>
                  </a:lnTo>
                  <a:lnTo>
                    <a:pt x="132600" y="297578"/>
                  </a:lnTo>
                  <a:lnTo>
                    <a:pt x="125657" y="305642"/>
                  </a:lnTo>
                  <a:lnTo>
                    <a:pt x="118158" y="312846"/>
                  </a:lnTo>
                  <a:lnTo>
                    <a:pt x="109998" y="319178"/>
                  </a:lnTo>
                  <a:lnTo>
                    <a:pt x="101229" y="324755"/>
                  </a:lnTo>
                  <a:lnTo>
                    <a:pt x="91964" y="329735"/>
                  </a:lnTo>
                  <a:lnTo>
                    <a:pt x="82322" y="334262"/>
                  </a:lnTo>
                  <a:lnTo>
                    <a:pt x="72408" y="338134"/>
                  </a:lnTo>
                  <a:lnTo>
                    <a:pt x="62299" y="340829"/>
                  </a:lnTo>
                  <a:lnTo>
                    <a:pt x="52061" y="342155"/>
                  </a:lnTo>
                  <a:lnTo>
                    <a:pt x="41898" y="342061"/>
                  </a:lnTo>
                  <a:lnTo>
                    <a:pt x="32148" y="340478"/>
                  </a:lnTo>
                  <a:lnTo>
                    <a:pt x="22974" y="337518"/>
                  </a:lnTo>
                  <a:lnTo>
                    <a:pt x="14847" y="333259"/>
                  </a:lnTo>
                  <a:lnTo>
                    <a:pt x="8599" y="327660"/>
                  </a:lnTo>
                  <a:lnTo>
                    <a:pt x="4513" y="320821"/>
                  </a:lnTo>
                  <a:lnTo>
                    <a:pt x="2397" y="312960"/>
                  </a:lnTo>
                  <a:lnTo>
                    <a:pt x="1875" y="304314"/>
                  </a:lnTo>
                  <a:lnTo>
                    <a:pt x="2570" y="295106"/>
                  </a:lnTo>
                  <a:lnTo>
                    <a:pt x="4643" y="285992"/>
                  </a:lnTo>
                  <a:lnTo>
                    <a:pt x="8761" y="278019"/>
                  </a:lnTo>
                  <a:lnTo>
                    <a:pt x="15122" y="271663"/>
                  </a:lnTo>
                  <a:lnTo>
                    <a:pt x="23494" y="266889"/>
                  </a:lnTo>
                  <a:lnTo>
                    <a:pt x="33480" y="263437"/>
                  </a:lnTo>
                  <a:lnTo>
                    <a:pt x="44676" y="261011"/>
                  </a:lnTo>
                  <a:lnTo>
                    <a:pt x="56581" y="259668"/>
                  </a:lnTo>
                  <a:lnTo>
                    <a:pt x="68631" y="259805"/>
                  </a:lnTo>
                  <a:lnTo>
                    <a:pt x="80506" y="261519"/>
                  </a:lnTo>
                  <a:lnTo>
                    <a:pt x="92104" y="264463"/>
                  </a:lnTo>
                  <a:lnTo>
                    <a:pt x="103432" y="268048"/>
                  </a:lnTo>
                  <a:lnTo>
                    <a:pt x="114537" y="271865"/>
                  </a:lnTo>
                  <a:lnTo>
                    <a:pt x="125470" y="275714"/>
                  </a:lnTo>
                  <a:lnTo>
                    <a:pt x="136280" y="279518"/>
                  </a:lnTo>
                  <a:lnTo>
                    <a:pt x="146995" y="283258"/>
                  </a:lnTo>
                  <a:lnTo>
                    <a:pt x="157576" y="286979"/>
                  </a:lnTo>
                  <a:lnTo>
                    <a:pt x="169157" y="291246"/>
                  </a:lnTo>
                  <a:lnTo>
                    <a:pt x="184991" y="297551"/>
                  </a:lnTo>
                  <a:lnTo>
                    <a:pt x="210570" y="308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41176" y="1436876"/>
              <a:ext cx="58784" cy="178986"/>
            </a:xfrm>
            <a:custGeom>
              <a:avLst/>
              <a:gdLst/>
              <a:ahLst/>
              <a:cxnLst/>
              <a:rect l="0" t="0" r="0" b="0"/>
              <a:pathLst>
                <a:path w="58784" h="178986">
                  <a:moveTo>
                    <a:pt x="0" y="0"/>
                  </a:moveTo>
                  <a:lnTo>
                    <a:pt x="8735" y="5868"/>
                  </a:lnTo>
                  <a:lnTo>
                    <a:pt x="16441" y="11432"/>
                  </a:lnTo>
                  <a:lnTo>
                    <a:pt x="23838" y="17236"/>
                  </a:lnTo>
                  <a:lnTo>
                    <a:pt x="30927" y="23489"/>
                  </a:lnTo>
                  <a:lnTo>
                    <a:pt x="37457" y="30468"/>
                  </a:lnTo>
                  <a:lnTo>
                    <a:pt x="43325" y="38254"/>
                  </a:lnTo>
                  <a:lnTo>
                    <a:pt x="48416" y="46928"/>
                  </a:lnTo>
                  <a:lnTo>
                    <a:pt x="52538" y="56655"/>
                  </a:lnTo>
                  <a:lnTo>
                    <a:pt x="55675" y="67418"/>
                  </a:lnTo>
                  <a:lnTo>
                    <a:pt x="57799" y="78898"/>
                  </a:lnTo>
                  <a:lnTo>
                    <a:pt x="58783" y="90596"/>
                  </a:lnTo>
                  <a:lnTo>
                    <a:pt x="58663" y="102202"/>
                  </a:lnTo>
                  <a:lnTo>
                    <a:pt x="57449" y="113604"/>
                  </a:lnTo>
                  <a:lnTo>
                    <a:pt x="55039" y="124792"/>
                  </a:lnTo>
                  <a:lnTo>
                    <a:pt x="51501" y="135786"/>
                  </a:lnTo>
                  <a:lnTo>
                    <a:pt x="47328" y="146172"/>
                  </a:lnTo>
                  <a:lnTo>
                    <a:pt x="42938" y="156119"/>
                  </a:lnTo>
                  <a:lnTo>
                    <a:pt x="37948" y="166502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41259" y="1057850"/>
              <a:ext cx="193931" cy="389556"/>
            </a:xfrm>
            <a:custGeom>
              <a:avLst/>
              <a:gdLst/>
              <a:ahLst/>
              <a:cxnLst/>
              <a:rect l="0" t="0" r="0" b="0"/>
              <a:pathLst>
                <a:path w="193931" h="389556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1" y="8616"/>
                  </a:lnTo>
                  <a:lnTo>
                    <a:pt x="35145" y="11656"/>
                  </a:lnTo>
                  <a:lnTo>
                    <a:pt x="45288" y="14821"/>
                  </a:lnTo>
                  <a:lnTo>
                    <a:pt x="56333" y="18081"/>
                  </a:lnTo>
                  <a:lnTo>
                    <a:pt x="68173" y="21246"/>
                  </a:lnTo>
                  <a:lnTo>
                    <a:pt x="80643" y="23989"/>
                  </a:lnTo>
                  <a:lnTo>
                    <a:pt x="93581" y="26160"/>
                  </a:lnTo>
                  <a:lnTo>
                    <a:pt x="106691" y="27616"/>
                  </a:lnTo>
                  <a:lnTo>
                    <a:pt x="119565" y="28144"/>
                  </a:lnTo>
                  <a:lnTo>
                    <a:pt x="131999" y="27719"/>
                  </a:lnTo>
                  <a:lnTo>
                    <a:pt x="143976" y="26468"/>
                  </a:lnTo>
                  <a:lnTo>
                    <a:pt x="155558" y="24566"/>
                  </a:lnTo>
                  <a:lnTo>
                    <a:pt x="166826" y="22213"/>
                  </a:lnTo>
                  <a:lnTo>
                    <a:pt x="177577" y="20806"/>
                  </a:lnTo>
                  <a:lnTo>
                    <a:pt x="186446" y="22099"/>
                  </a:lnTo>
                  <a:lnTo>
                    <a:pt x="191872" y="26053"/>
                  </a:lnTo>
                  <a:lnTo>
                    <a:pt x="193930" y="32426"/>
                  </a:lnTo>
                  <a:lnTo>
                    <a:pt x="193311" y="40848"/>
                  </a:lnTo>
                  <a:lnTo>
                    <a:pt x="190722" y="50884"/>
                  </a:lnTo>
                  <a:lnTo>
                    <a:pt x="186735" y="62125"/>
                  </a:lnTo>
                  <a:lnTo>
                    <a:pt x="181780" y="74230"/>
                  </a:lnTo>
                  <a:lnTo>
                    <a:pt x="176325" y="86778"/>
                  </a:lnTo>
                  <a:lnTo>
                    <a:pt x="170891" y="99274"/>
                  </a:lnTo>
                  <a:lnTo>
                    <a:pt x="165754" y="111459"/>
                  </a:lnTo>
                  <a:lnTo>
                    <a:pt x="160982" y="123439"/>
                  </a:lnTo>
                  <a:lnTo>
                    <a:pt x="156542" y="135556"/>
                  </a:lnTo>
                  <a:lnTo>
                    <a:pt x="152367" y="148004"/>
                  </a:lnTo>
                  <a:lnTo>
                    <a:pt x="148393" y="160654"/>
                  </a:lnTo>
                  <a:lnTo>
                    <a:pt x="144562" y="173154"/>
                  </a:lnTo>
                  <a:lnTo>
                    <a:pt x="140834" y="185311"/>
                  </a:lnTo>
                  <a:lnTo>
                    <a:pt x="137175" y="197254"/>
                  </a:lnTo>
                  <a:lnTo>
                    <a:pt x="133565" y="209340"/>
                  </a:lnTo>
                  <a:lnTo>
                    <a:pt x="129984" y="221768"/>
                  </a:lnTo>
                  <a:lnTo>
                    <a:pt x="126256" y="234573"/>
                  </a:lnTo>
                  <a:lnTo>
                    <a:pt x="122068" y="247708"/>
                  </a:lnTo>
                  <a:lnTo>
                    <a:pt x="117290" y="261100"/>
                  </a:lnTo>
                  <a:lnTo>
                    <a:pt x="112114" y="274517"/>
                  </a:lnTo>
                  <a:lnTo>
                    <a:pt x="106947" y="287598"/>
                  </a:lnTo>
                  <a:lnTo>
                    <a:pt x="102029" y="300173"/>
                  </a:lnTo>
                  <a:lnTo>
                    <a:pt x="97422" y="312243"/>
                  </a:lnTo>
                  <a:lnTo>
                    <a:pt x="93102" y="323888"/>
                  </a:lnTo>
                  <a:lnTo>
                    <a:pt x="89017" y="335196"/>
                  </a:lnTo>
                  <a:lnTo>
                    <a:pt x="85261" y="345993"/>
                  </a:lnTo>
                  <a:lnTo>
                    <a:pt x="81711" y="357006"/>
                  </a:lnTo>
                  <a:lnTo>
                    <a:pt x="78054" y="370321"/>
                  </a:lnTo>
                  <a:lnTo>
                    <a:pt x="73699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04471" y="1426348"/>
              <a:ext cx="65499" cy="168457"/>
            </a:xfrm>
            <a:custGeom>
              <a:avLst/>
              <a:gdLst/>
              <a:ahLst/>
              <a:cxnLst/>
              <a:rect l="0" t="0" r="0" b="0"/>
              <a:pathLst>
                <a:path w="65499" h="168457">
                  <a:moveTo>
                    <a:pt x="0" y="0"/>
                  </a:moveTo>
                  <a:lnTo>
                    <a:pt x="8735" y="5867"/>
                  </a:lnTo>
                  <a:lnTo>
                    <a:pt x="16441" y="11432"/>
                  </a:lnTo>
                  <a:lnTo>
                    <a:pt x="23839" y="17235"/>
                  </a:lnTo>
                  <a:lnTo>
                    <a:pt x="30926" y="23489"/>
                  </a:lnTo>
                  <a:lnTo>
                    <a:pt x="37457" y="30467"/>
                  </a:lnTo>
                  <a:lnTo>
                    <a:pt x="43330" y="38248"/>
                  </a:lnTo>
                  <a:lnTo>
                    <a:pt x="48595" y="46750"/>
                  </a:lnTo>
                  <a:lnTo>
                    <a:pt x="53365" y="55829"/>
                  </a:lnTo>
                  <a:lnTo>
                    <a:pt x="57750" y="65343"/>
                  </a:lnTo>
                  <a:lnTo>
                    <a:pt x="61527" y="75171"/>
                  </a:lnTo>
                  <a:lnTo>
                    <a:pt x="64159" y="85220"/>
                  </a:lnTo>
                  <a:lnTo>
                    <a:pt x="65447" y="95423"/>
                  </a:lnTo>
                  <a:lnTo>
                    <a:pt x="65498" y="105732"/>
                  </a:lnTo>
                  <a:lnTo>
                    <a:pt x="64544" y="116113"/>
                  </a:lnTo>
                  <a:lnTo>
                    <a:pt x="62829" y="126528"/>
                  </a:lnTo>
                  <a:lnTo>
                    <a:pt x="60521" y="136509"/>
                  </a:lnTo>
                  <a:lnTo>
                    <a:pt x="57381" y="146131"/>
                  </a:lnTo>
                  <a:lnTo>
                    <a:pt x="52018" y="156242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46793" y="1078907"/>
              <a:ext cx="10405" cy="315856"/>
            </a:xfrm>
            <a:custGeom>
              <a:avLst/>
              <a:gdLst/>
              <a:ahLst/>
              <a:cxnLst/>
              <a:rect l="0" t="0" r="0" b="0"/>
              <a:pathLst>
                <a:path w="10405" h="315856">
                  <a:moveTo>
                    <a:pt x="10404" y="0"/>
                  </a:moveTo>
                  <a:lnTo>
                    <a:pt x="7537" y="11735"/>
                  </a:lnTo>
                  <a:lnTo>
                    <a:pt x="5395" y="22864"/>
                  </a:lnTo>
                  <a:lnTo>
                    <a:pt x="3792" y="34467"/>
                  </a:lnTo>
                  <a:lnTo>
                    <a:pt x="2612" y="46801"/>
                  </a:lnTo>
                  <a:lnTo>
                    <a:pt x="1763" y="60110"/>
                  </a:lnTo>
                  <a:lnTo>
                    <a:pt x="1166" y="74423"/>
                  </a:lnTo>
                  <a:lnTo>
                    <a:pt x="751" y="89774"/>
                  </a:lnTo>
                  <a:lnTo>
                    <a:pt x="467" y="106284"/>
                  </a:lnTo>
                  <a:lnTo>
                    <a:pt x="274" y="123899"/>
                  </a:lnTo>
                  <a:lnTo>
                    <a:pt x="143" y="142116"/>
                  </a:lnTo>
                  <a:lnTo>
                    <a:pt x="55" y="160111"/>
                  </a:lnTo>
                  <a:lnTo>
                    <a:pt x="0" y="177428"/>
                  </a:lnTo>
                  <a:lnTo>
                    <a:pt x="133" y="193817"/>
                  </a:lnTo>
                  <a:lnTo>
                    <a:pt x="755" y="209058"/>
                  </a:lnTo>
                  <a:lnTo>
                    <a:pt x="1985" y="223164"/>
                  </a:lnTo>
                  <a:lnTo>
                    <a:pt x="3626" y="236469"/>
                  </a:lnTo>
                  <a:lnTo>
                    <a:pt x="5267" y="249492"/>
                  </a:lnTo>
                  <a:lnTo>
                    <a:pt x="6663" y="262542"/>
                  </a:lnTo>
                  <a:lnTo>
                    <a:pt x="7756" y="275135"/>
                  </a:lnTo>
                  <a:lnTo>
                    <a:pt x="8680" y="287337"/>
                  </a:lnTo>
                  <a:lnTo>
                    <a:pt x="9517" y="300224"/>
                  </a:lnTo>
                  <a:lnTo>
                    <a:pt x="1040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01941" y="1031539"/>
              <a:ext cx="198064" cy="365856"/>
            </a:xfrm>
            <a:custGeom>
              <a:avLst/>
              <a:gdLst/>
              <a:ahLst/>
              <a:cxnLst/>
              <a:rect l="0" t="0" r="0" b="0"/>
              <a:pathLst>
                <a:path w="198064" h="365856">
                  <a:moveTo>
                    <a:pt x="171111" y="110539"/>
                  </a:moveTo>
                  <a:lnTo>
                    <a:pt x="162376" y="119341"/>
                  </a:lnTo>
                  <a:lnTo>
                    <a:pt x="154670" y="127687"/>
                  </a:lnTo>
                  <a:lnTo>
                    <a:pt x="147267" y="136391"/>
                  </a:lnTo>
                  <a:lnTo>
                    <a:pt x="140006" y="145684"/>
                  </a:lnTo>
                  <a:lnTo>
                    <a:pt x="132828" y="155828"/>
                  </a:lnTo>
                  <a:lnTo>
                    <a:pt x="125706" y="166873"/>
                  </a:lnTo>
                  <a:lnTo>
                    <a:pt x="118789" y="178713"/>
                  </a:lnTo>
                  <a:lnTo>
                    <a:pt x="112371" y="191183"/>
                  </a:lnTo>
                  <a:lnTo>
                    <a:pt x="106573" y="204121"/>
                  </a:lnTo>
                  <a:lnTo>
                    <a:pt x="101358" y="217230"/>
                  </a:lnTo>
                  <a:lnTo>
                    <a:pt x="96621" y="230104"/>
                  </a:lnTo>
                  <a:lnTo>
                    <a:pt x="92250" y="242539"/>
                  </a:lnTo>
                  <a:lnTo>
                    <a:pt x="88142" y="254515"/>
                  </a:lnTo>
                  <a:lnTo>
                    <a:pt x="84224" y="266098"/>
                  </a:lnTo>
                  <a:lnTo>
                    <a:pt x="80446" y="277373"/>
                  </a:lnTo>
                  <a:lnTo>
                    <a:pt x="77093" y="288421"/>
                  </a:lnTo>
                  <a:lnTo>
                    <a:pt x="74753" y="299307"/>
                  </a:lnTo>
                  <a:lnTo>
                    <a:pt x="73669" y="310074"/>
                  </a:lnTo>
                  <a:lnTo>
                    <a:pt x="73927" y="320594"/>
                  </a:lnTo>
                  <a:lnTo>
                    <a:pt x="75621" y="330586"/>
                  </a:lnTo>
                  <a:lnTo>
                    <a:pt x="78661" y="339927"/>
                  </a:lnTo>
                  <a:lnTo>
                    <a:pt x="83142" y="348334"/>
                  </a:lnTo>
                  <a:lnTo>
                    <a:pt x="89423" y="355303"/>
                  </a:lnTo>
                  <a:lnTo>
                    <a:pt x="97532" y="360682"/>
                  </a:lnTo>
                  <a:lnTo>
                    <a:pt x="107061" y="364311"/>
                  </a:lnTo>
                  <a:lnTo>
                    <a:pt x="117364" y="365855"/>
                  </a:lnTo>
                  <a:lnTo>
                    <a:pt x="127991" y="365333"/>
                  </a:lnTo>
                  <a:lnTo>
                    <a:pt x="138548" y="362883"/>
                  </a:lnTo>
                  <a:lnTo>
                    <a:pt x="148629" y="358580"/>
                  </a:lnTo>
                  <a:lnTo>
                    <a:pt x="158067" y="352651"/>
                  </a:lnTo>
                  <a:lnTo>
                    <a:pt x="166724" y="345420"/>
                  </a:lnTo>
                  <a:lnTo>
                    <a:pt x="174402" y="337204"/>
                  </a:lnTo>
                  <a:lnTo>
                    <a:pt x="181083" y="328269"/>
                  </a:lnTo>
                  <a:lnTo>
                    <a:pt x="186741" y="318662"/>
                  </a:lnTo>
                  <a:lnTo>
                    <a:pt x="191252" y="308228"/>
                  </a:lnTo>
                  <a:lnTo>
                    <a:pt x="194654" y="296953"/>
                  </a:lnTo>
                  <a:lnTo>
                    <a:pt x="196957" y="285110"/>
                  </a:lnTo>
                  <a:lnTo>
                    <a:pt x="198063" y="273161"/>
                  </a:lnTo>
                  <a:lnTo>
                    <a:pt x="198024" y="261387"/>
                  </a:lnTo>
                  <a:lnTo>
                    <a:pt x="196865" y="250040"/>
                  </a:lnTo>
                  <a:lnTo>
                    <a:pt x="194491" y="239420"/>
                  </a:lnTo>
                  <a:lnTo>
                    <a:pt x="190965" y="229616"/>
                  </a:lnTo>
                  <a:lnTo>
                    <a:pt x="186309" y="220712"/>
                  </a:lnTo>
                  <a:lnTo>
                    <a:pt x="180434" y="212869"/>
                  </a:lnTo>
                  <a:lnTo>
                    <a:pt x="173409" y="206068"/>
                  </a:lnTo>
                  <a:lnTo>
                    <a:pt x="165420" y="199989"/>
                  </a:lnTo>
                  <a:lnTo>
                    <a:pt x="156688" y="194132"/>
                  </a:lnTo>
                  <a:lnTo>
                    <a:pt x="147408" y="188190"/>
                  </a:lnTo>
                  <a:lnTo>
                    <a:pt x="137737" y="182213"/>
                  </a:lnTo>
                  <a:lnTo>
                    <a:pt x="127792" y="176500"/>
                  </a:lnTo>
                  <a:lnTo>
                    <a:pt x="117659" y="171212"/>
                  </a:lnTo>
                  <a:lnTo>
                    <a:pt x="107397" y="166356"/>
                  </a:lnTo>
                  <a:lnTo>
                    <a:pt x="97048" y="161868"/>
                  </a:lnTo>
                  <a:lnTo>
                    <a:pt x="86640" y="157661"/>
                  </a:lnTo>
                  <a:lnTo>
                    <a:pt x="76192" y="153497"/>
                  </a:lnTo>
                  <a:lnTo>
                    <a:pt x="65718" y="149008"/>
                  </a:lnTo>
                  <a:lnTo>
                    <a:pt x="55229" y="144016"/>
                  </a:lnTo>
                  <a:lnTo>
                    <a:pt x="44898" y="138355"/>
                  </a:lnTo>
                  <a:lnTo>
                    <a:pt x="35034" y="131798"/>
                  </a:lnTo>
                  <a:lnTo>
                    <a:pt x="25778" y="124301"/>
                  </a:lnTo>
                  <a:lnTo>
                    <a:pt x="17429" y="115655"/>
                  </a:lnTo>
                  <a:lnTo>
                    <a:pt x="10497" y="105417"/>
                  </a:lnTo>
                  <a:lnTo>
                    <a:pt x="5143" y="93499"/>
                  </a:lnTo>
                  <a:lnTo>
                    <a:pt x="1533" y="80429"/>
                  </a:lnTo>
                  <a:lnTo>
                    <a:pt x="0" y="67125"/>
                  </a:lnTo>
                  <a:lnTo>
                    <a:pt x="530" y="54154"/>
                  </a:lnTo>
                  <a:lnTo>
                    <a:pt x="2985" y="42024"/>
                  </a:lnTo>
                  <a:lnTo>
                    <a:pt x="7290" y="31337"/>
                  </a:lnTo>
                  <a:lnTo>
                    <a:pt x="13226" y="22271"/>
                  </a:lnTo>
                  <a:lnTo>
                    <a:pt x="20632" y="14829"/>
                  </a:lnTo>
                  <a:lnTo>
                    <a:pt x="29498" y="9031"/>
                  </a:lnTo>
                  <a:lnTo>
                    <a:pt x="39681" y="4722"/>
                  </a:lnTo>
                  <a:lnTo>
                    <a:pt x="50942" y="1791"/>
                  </a:lnTo>
                  <a:lnTo>
                    <a:pt x="63024" y="255"/>
                  </a:lnTo>
                  <a:lnTo>
                    <a:pt x="75702" y="0"/>
                  </a:lnTo>
                  <a:lnTo>
                    <a:pt x="88637" y="962"/>
                  </a:lnTo>
                  <a:lnTo>
                    <a:pt x="101396" y="3202"/>
                  </a:lnTo>
                  <a:lnTo>
                    <a:pt x="113748" y="6639"/>
                  </a:lnTo>
                  <a:lnTo>
                    <a:pt x="125500" y="11235"/>
                  </a:lnTo>
                  <a:lnTo>
                    <a:pt x="136399" y="17068"/>
                  </a:lnTo>
                  <a:lnTo>
                    <a:pt x="146384" y="24067"/>
                  </a:lnTo>
                  <a:lnTo>
                    <a:pt x="155073" y="32038"/>
                  </a:lnTo>
                  <a:lnTo>
                    <a:pt x="161707" y="40758"/>
                  </a:lnTo>
                  <a:lnTo>
                    <a:pt x="166061" y="50021"/>
                  </a:lnTo>
                  <a:lnTo>
                    <a:pt x="168527" y="59405"/>
                  </a:lnTo>
                  <a:lnTo>
                    <a:pt x="170093" y="69298"/>
                  </a:lnTo>
                  <a:lnTo>
                    <a:pt x="170894" y="81685"/>
                  </a:lnTo>
                  <a:lnTo>
                    <a:pt x="171111" y="100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41507" y="1405291"/>
              <a:ext cx="79037" cy="168457"/>
            </a:xfrm>
            <a:custGeom>
              <a:avLst/>
              <a:gdLst/>
              <a:ahLst/>
              <a:cxnLst/>
              <a:rect l="0" t="0" r="0" b="0"/>
              <a:pathLst>
                <a:path w="79037" h="168457">
                  <a:moveTo>
                    <a:pt x="0" y="0"/>
                  </a:moveTo>
                  <a:lnTo>
                    <a:pt x="8734" y="5867"/>
                  </a:lnTo>
                  <a:lnTo>
                    <a:pt x="16440" y="11432"/>
                  </a:lnTo>
                  <a:lnTo>
                    <a:pt x="23843" y="17231"/>
                  </a:lnTo>
                  <a:lnTo>
                    <a:pt x="31105" y="23312"/>
                  </a:lnTo>
                  <a:lnTo>
                    <a:pt x="38283" y="29642"/>
                  </a:lnTo>
                  <a:lnTo>
                    <a:pt x="45404" y="36174"/>
                  </a:lnTo>
                  <a:lnTo>
                    <a:pt x="52322" y="43023"/>
                  </a:lnTo>
                  <a:lnTo>
                    <a:pt x="58741" y="50454"/>
                  </a:lnTo>
                  <a:lnTo>
                    <a:pt x="64534" y="58574"/>
                  </a:lnTo>
                  <a:lnTo>
                    <a:pt x="69575" y="67654"/>
                  </a:lnTo>
                  <a:lnTo>
                    <a:pt x="73664" y="78193"/>
                  </a:lnTo>
                  <a:lnTo>
                    <a:pt x="76774" y="90311"/>
                  </a:lnTo>
                  <a:lnTo>
                    <a:pt x="78710" y="103347"/>
                  </a:lnTo>
                  <a:lnTo>
                    <a:pt x="79036" y="116096"/>
                  </a:lnTo>
                  <a:lnTo>
                    <a:pt x="77670" y="127878"/>
                  </a:lnTo>
                  <a:lnTo>
                    <a:pt x="75127" y="138257"/>
                  </a:lnTo>
                  <a:lnTo>
                    <a:pt x="72092" y="147807"/>
                  </a:lnTo>
                  <a:lnTo>
                    <a:pt x="68296" y="157357"/>
                  </a:lnTo>
                  <a:lnTo>
                    <a:pt x="63172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63320" y="1068379"/>
              <a:ext cx="25670" cy="347441"/>
            </a:xfrm>
            <a:custGeom>
              <a:avLst/>
              <a:gdLst/>
              <a:ahLst/>
              <a:cxnLst/>
              <a:rect l="0" t="0" r="0" b="0"/>
              <a:pathLst>
                <a:path w="25670" h="347441">
                  <a:moveTo>
                    <a:pt x="4613" y="0"/>
                  </a:moveTo>
                  <a:lnTo>
                    <a:pt x="1813" y="11802"/>
                  </a:lnTo>
                  <a:lnTo>
                    <a:pt x="310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6" y="81177"/>
                  </a:lnTo>
                  <a:lnTo>
                    <a:pt x="3003" y="97107"/>
                  </a:lnTo>
                  <a:lnTo>
                    <a:pt x="4178" y="112482"/>
                  </a:lnTo>
                  <a:lnTo>
                    <a:pt x="5812" y="126936"/>
                  </a:lnTo>
                  <a:lnTo>
                    <a:pt x="7740" y="140773"/>
                  </a:lnTo>
                  <a:lnTo>
                    <a:pt x="9580" y="154751"/>
                  </a:lnTo>
                  <a:lnTo>
                    <a:pt x="11119" y="169305"/>
                  </a:lnTo>
                  <a:lnTo>
                    <a:pt x="12475" y="184371"/>
                  </a:lnTo>
                  <a:lnTo>
                    <a:pt x="13993" y="199571"/>
                  </a:lnTo>
                  <a:lnTo>
                    <a:pt x="15860" y="214659"/>
                  </a:lnTo>
                  <a:lnTo>
                    <a:pt x="17945" y="229707"/>
                  </a:lnTo>
                  <a:lnTo>
                    <a:pt x="19891" y="245023"/>
                  </a:lnTo>
                  <a:lnTo>
                    <a:pt x="21498" y="260755"/>
                  </a:lnTo>
                  <a:lnTo>
                    <a:pt x="22732" y="276537"/>
                  </a:lnTo>
                  <a:lnTo>
                    <a:pt x="23768" y="293324"/>
                  </a:lnTo>
                  <a:lnTo>
                    <a:pt x="24695" y="314829"/>
                  </a:lnTo>
                  <a:lnTo>
                    <a:pt x="25669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88170" y="1110493"/>
              <a:ext cx="200820" cy="170892"/>
            </a:xfrm>
            <a:custGeom>
              <a:avLst/>
              <a:gdLst/>
              <a:ahLst/>
              <a:cxnLst/>
              <a:rect l="0" t="0" r="0" b="0"/>
              <a:pathLst>
                <a:path w="200820" h="170892">
                  <a:moveTo>
                    <a:pt x="200819" y="105285"/>
                  </a:moveTo>
                  <a:lnTo>
                    <a:pt x="189151" y="111085"/>
                  </a:lnTo>
                  <a:lnTo>
                    <a:pt x="178663" y="116010"/>
                  </a:lnTo>
                  <a:lnTo>
                    <a:pt x="168360" y="120517"/>
                  </a:lnTo>
                  <a:lnTo>
                    <a:pt x="158059" y="124910"/>
                  </a:lnTo>
                  <a:lnTo>
                    <a:pt x="147716" y="129572"/>
                  </a:lnTo>
                  <a:lnTo>
                    <a:pt x="137326" y="134683"/>
                  </a:lnTo>
                  <a:lnTo>
                    <a:pt x="126898" y="140088"/>
                  </a:lnTo>
                  <a:lnTo>
                    <a:pt x="116439" y="145411"/>
                  </a:lnTo>
                  <a:lnTo>
                    <a:pt x="105960" y="150436"/>
                  </a:lnTo>
                  <a:lnTo>
                    <a:pt x="95465" y="155115"/>
                  </a:lnTo>
                  <a:lnTo>
                    <a:pt x="84959" y="159483"/>
                  </a:lnTo>
                  <a:lnTo>
                    <a:pt x="74446" y="163596"/>
                  </a:lnTo>
                  <a:lnTo>
                    <a:pt x="63928" y="167188"/>
                  </a:lnTo>
                  <a:lnTo>
                    <a:pt x="53407" y="169696"/>
                  </a:lnTo>
                  <a:lnTo>
                    <a:pt x="42892" y="170891"/>
                  </a:lnTo>
                  <a:lnTo>
                    <a:pt x="32712" y="170540"/>
                  </a:lnTo>
                  <a:lnTo>
                    <a:pt x="23482" y="168252"/>
                  </a:lnTo>
                  <a:lnTo>
                    <a:pt x="15470" y="164005"/>
                  </a:lnTo>
                  <a:lnTo>
                    <a:pt x="8940" y="158069"/>
                  </a:lnTo>
                  <a:lnTo>
                    <a:pt x="4302" y="150804"/>
                  </a:lnTo>
                  <a:lnTo>
                    <a:pt x="1587" y="142548"/>
                  </a:lnTo>
                  <a:lnTo>
                    <a:pt x="374" y="133414"/>
                  </a:lnTo>
                  <a:lnTo>
                    <a:pt x="0" y="123306"/>
                  </a:lnTo>
                  <a:lnTo>
                    <a:pt x="3" y="112254"/>
                  </a:lnTo>
                  <a:lnTo>
                    <a:pt x="305" y="100562"/>
                  </a:lnTo>
                  <a:lnTo>
                    <a:pt x="1105" y="88714"/>
                  </a:lnTo>
                  <a:lnTo>
                    <a:pt x="2493" y="77004"/>
                  </a:lnTo>
                  <a:lnTo>
                    <a:pt x="4423" y="65531"/>
                  </a:lnTo>
                  <a:lnTo>
                    <a:pt x="6799" y="54293"/>
                  </a:lnTo>
                  <a:lnTo>
                    <a:pt x="9505" y="43266"/>
                  </a:lnTo>
                  <a:lnTo>
                    <a:pt x="12302" y="32858"/>
                  </a:lnTo>
                  <a:lnTo>
                    <a:pt x="15089" y="22894"/>
                  </a:lnTo>
                  <a:lnTo>
                    <a:pt x="18108" y="12496"/>
                  </a:lnTo>
                  <a:lnTo>
                    <a:pt x="218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81057" y="1068379"/>
              <a:ext cx="152295" cy="325867"/>
            </a:xfrm>
            <a:custGeom>
              <a:avLst/>
              <a:gdLst/>
              <a:ahLst/>
              <a:cxnLst/>
              <a:rect l="0" t="0" r="0" b="0"/>
              <a:pathLst>
                <a:path w="152295" h="325867">
                  <a:moveTo>
                    <a:pt x="107974" y="0"/>
                  </a:moveTo>
                  <a:lnTo>
                    <a:pt x="102106" y="5867"/>
                  </a:lnTo>
                  <a:lnTo>
                    <a:pt x="96542" y="11432"/>
                  </a:lnTo>
                  <a:lnTo>
                    <a:pt x="90742" y="17240"/>
                  </a:lnTo>
                  <a:lnTo>
                    <a:pt x="84662" y="23666"/>
                  </a:lnTo>
                  <a:lnTo>
                    <a:pt x="78332" y="31293"/>
                  </a:lnTo>
                  <a:lnTo>
                    <a:pt x="71804" y="40328"/>
                  </a:lnTo>
                  <a:lnTo>
                    <a:pt x="65127" y="50655"/>
                  </a:lnTo>
                  <a:lnTo>
                    <a:pt x="58346" y="62030"/>
                  </a:lnTo>
                  <a:lnTo>
                    <a:pt x="51493" y="74200"/>
                  </a:lnTo>
                  <a:lnTo>
                    <a:pt x="44756" y="86946"/>
                  </a:lnTo>
                  <a:lnTo>
                    <a:pt x="38459" y="100100"/>
                  </a:lnTo>
                  <a:lnTo>
                    <a:pt x="32743" y="113537"/>
                  </a:lnTo>
                  <a:lnTo>
                    <a:pt x="27583" y="127170"/>
                  </a:lnTo>
                  <a:lnTo>
                    <a:pt x="22883" y="140934"/>
                  </a:lnTo>
                  <a:lnTo>
                    <a:pt x="18536" y="154784"/>
                  </a:lnTo>
                  <a:lnTo>
                    <a:pt x="14445" y="168526"/>
                  </a:lnTo>
                  <a:lnTo>
                    <a:pt x="10537" y="181834"/>
                  </a:lnTo>
                  <a:lnTo>
                    <a:pt x="6766" y="194573"/>
                  </a:lnTo>
                  <a:lnTo>
                    <a:pt x="3417" y="207094"/>
                  </a:lnTo>
                  <a:lnTo>
                    <a:pt x="1081" y="220107"/>
                  </a:lnTo>
                  <a:lnTo>
                    <a:pt x="0" y="233970"/>
                  </a:lnTo>
                  <a:lnTo>
                    <a:pt x="259" y="248384"/>
                  </a:lnTo>
                  <a:lnTo>
                    <a:pt x="1954" y="262607"/>
                  </a:lnTo>
                  <a:lnTo>
                    <a:pt x="4989" y="276203"/>
                  </a:lnTo>
                  <a:lnTo>
                    <a:pt x="9298" y="288754"/>
                  </a:lnTo>
                  <a:lnTo>
                    <a:pt x="14930" y="299725"/>
                  </a:lnTo>
                  <a:lnTo>
                    <a:pt x="21795" y="308977"/>
                  </a:lnTo>
                  <a:lnTo>
                    <a:pt x="29844" y="316374"/>
                  </a:lnTo>
                  <a:lnTo>
                    <a:pt x="39149" y="321609"/>
                  </a:lnTo>
                  <a:lnTo>
                    <a:pt x="49622" y="324722"/>
                  </a:lnTo>
                  <a:lnTo>
                    <a:pt x="60739" y="325866"/>
                  </a:lnTo>
                  <a:lnTo>
                    <a:pt x="71660" y="325130"/>
                  </a:lnTo>
                  <a:lnTo>
                    <a:pt x="81927" y="322751"/>
                  </a:lnTo>
                  <a:lnTo>
                    <a:pt x="91446" y="319055"/>
                  </a:lnTo>
                  <a:lnTo>
                    <a:pt x="100300" y="314366"/>
                  </a:lnTo>
                  <a:lnTo>
                    <a:pt x="108622" y="308953"/>
                  </a:lnTo>
                  <a:lnTo>
                    <a:pt x="116380" y="302863"/>
                  </a:lnTo>
                  <a:lnTo>
                    <a:pt x="123380" y="295944"/>
                  </a:lnTo>
                  <a:lnTo>
                    <a:pt x="129575" y="288178"/>
                  </a:lnTo>
                  <a:lnTo>
                    <a:pt x="135060" y="279674"/>
                  </a:lnTo>
                  <a:lnTo>
                    <a:pt x="139978" y="270587"/>
                  </a:lnTo>
                  <a:lnTo>
                    <a:pt x="144464" y="261065"/>
                  </a:lnTo>
                  <a:lnTo>
                    <a:pt x="148307" y="251231"/>
                  </a:lnTo>
                  <a:lnTo>
                    <a:pt x="150985" y="241176"/>
                  </a:lnTo>
                  <a:lnTo>
                    <a:pt x="152294" y="230978"/>
                  </a:lnTo>
                  <a:lnTo>
                    <a:pt x="152019" y="221012"/>
                  </a:lnTo>
                  <a:lnTo>
                    <a:pt x="149783" y="211926"/>
                  </a:lnTo>
                  <a:lnTo>
                    <a:pt x="145561" y="204011"/>
                  </a:lnTo>
                  <a:lnTo>
                    <a:pt x="139300" y="197544"/>
                  </a:lnTo>
                  <a:lnTo>
                    <a:pt x="130754" y="192950"/>
                  </a:lnTo>
                  <a:lnTo>
                    <a:pt x="120020" y="190273"/>
                  </a:lnTo>
                  <a:lnTo>
                    <a:pt x="107933" y="189425"/>
                  </a:lnTo>
                  <a:lnTo>
                    <a:pt x="95830" y="190360"/>
                  </a:lnTo>
                  <a:lnTo>
                    <a:pt x="84482" y="192878"/>
                  </a:lnTo>
                  <a:lnTo>
                    <a:pt x="74257" y="196837"/>
                  </a:lnTo>
                  <a:lnTo>
                    <a:pt x="65388" y="202234"/>
                  </a:lnTo>
                  <a:lnTo>
                    <a:pt x="57839" y="208922"/>
                  </a:lnTo>
                  <a:lnTo>
                    <a:pt x="51548" y="216205"/>
                  </a:lnTo>
                  <a:lnTo>
                    <a:pt x="45922" y="223632"/>
                  </a:lnTo>
                  <a:lnTo>
                    <a:pt x="40465" y="231855"/>
                  </a:lnTo>
                  <a:lnTo>
                    <a:pt x="34274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57487" y="1384234"/>
              <a:ext cx="29229" cy="178985"/>
            </a:xfrm>
            <a:custGeom>
              <a:avLst/>
              <a:gdLst/>
              <a:ahLst/>
              <a:cxnLst/>
              <a:rect l="0" t="0" r="0" b="0"/>
              <a:pathLst>
                <a:path w="29229" h="178985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0" y="25851"/>
                  </a:lnTo>
                  <a:lnTo>
                    <a:pt x="15165" y="35145"/>
                  </a:lnTo>
                  <a:lnTo>
                    <a:pt x="19349" y="45288"/>
                  </a:lnTo>
                  <a:lnTo>
                    <a:pt x="22774" y="56333"/>
                  </a:lnTo>
                  <a:lnTo>
                    <a:pt x="25385" y="68173"/>
                  </a:lnTo>
                  <a:lnTo>
                    <a:pt x="27289" y="80643"/>
                  </a:lnTo>
                  <a:lnTo>
                    <a:pt x="28633" y="93577"/>
                  </a:lnTo>
                  <a:lnTo>
                    <a:pt x="29228" y="106514"/>
                  </a:lnTo>
                  <a:lnTo>
                    <a:pt x="28580" y="118739"/>
                  </a:lnTo>
                  <a:lnTo>
                    <a:pt x="26519" y="129916"/>
                  </a:lnTo>
                  <a:lnTo>
                    <a:pt x="23296" y="139954"/>
                  </a:lnTo>
                  <a:lnTo>
                    <a:pt x="18976" y="149916"/>
                  </a:lnTo>
                  <a:lnTo>
                    <a:pt x="12061" y="1617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04927" y="1060123"/>
              <a:ext cx="315856" cy="321469"/>
            </a:xfrm>
            <a:custGeom>
              <a:avLst/>
              <a:gdLst/>
              <a:ahLst/>
              <a:cxnLst/>
              <a:rect l="0" t="0" r="0" b="0"/>
              <a:pathLst>
                <a:path w="315856" h="321469">
                  <a:moveTo>
                    <a:pt x="0" y="71427"/>
                  </a:moveTo>
                  <a:lnTo>
                    <a:pt x="5868" y="62626"/>
                  </a:lnTo>
                  <a:lnTo>
                    <a:pt x="11433" y="54279"/>
                  </a:lnTo>
                  <a:lnTo>
                    <a:pt x="17237" y="45585"/>
                  </a:lnTo>
                  <a:lnTo>
                    <a:pt x="23490" y="36637"/>
                  </a:lnTo>
                  <a:lnTo>
                    <a:pt x="30468" y="27790"/>
                  </a:lnTo>
                  <a:lnTo>
                    <a:pt x="38254" y="19265"/>
                  </a:lnTo>
                  <a:lnTo>
                    <a:pt x="46928" y="11595"/>
                  </a:lnTo>
                  <a:lnTo>
                    <a:pt x="56656" y="5662"/>
                  </a:lnTo>
                  <a:lnTo>
                    <a:pt x="67418" y="1796"/>
                  </a:lnTo>
                  <a:lnTo>
                    <a:pt x="78898" y="0"/>
                  </a:lnTo>
                  <a:lnTo>
                    <a:pt x="90597" y="225"/>
                  </a:lnTo>
                  <a:lnTo>
                    <a:pt x="102194" y="2231"/>
                  </a:lnTo>
                  <a:lnTo>
                    <a:pt x="113249" y="5829"/>
                  </a:lnTo>
                  <a:lnTo>
                    <a:pt x="123141" y="10976"/>
                  </a:lnTo>
                  <a:lnTo>
                    <a:pt x="131642" y="17511"/>
                  </a:lnTo>
                  <a:lnTo>
                    <a:pt x="138858" y="25337"/>
                  </a:lnTo>
                  <a:lnTo>
                    <a:pt x="145029" y="34492"/>
                  </a:lnTo>
                  <a:lnTo>
                    <a:pt x="150403" y="44873"/>
                  </a:lnTo>
                  <a:lnTo>
                    <a:pt x="155031" y="56268"/>
                  </a:lnTo>
                  <a:lnTo>
                    <a:pt x="158776" y="68441"/>
                  </a:lnTo>
                  <a:lnTo>
                    <a:pt x="161633" y="81184"/>
                  </a:lnTo>
                  <a:lnTo>
                    <a:pt x="163723" y="94334"/>
                  </a:lnTo>
                  <a:lnTo>
                    <a:pt x="165210" y="107767"/>
                  </a:lnTo>
                  <a:lnTo>
                    <a:pt x="166243" y="121396"/>
                  </a:lnTo>
                  <a:lnTo>
                    <a:pt x="166784" y="135158"/>
                  </a:lnTo>
                  <a:lnTo>
                    <a:pt x="166623" y="149011"/>
                  </a:lnTo>
                  <a:lnTo>
                    <a:pt x="165701" y="162920"/>
                  </a:lnTo>
                  <a:lnTo>
                    <a:pt x="164099" y="176702"/>
                  </a:lnTo>
                  <a:lnTo>
                    <a:pt x="161952" y="190036"/>
                  </a:lnTo>
                  <a:lnTo>
                    <a:pt x="159397" y="202783"/>
                  </a:lnTo>
                  <a:lnTo>
                    <a:pt x="156546" y="214971"/>
                  </a:lnTo>
                  <a:lnTo>
                    <a:pt x="153486" y="226696"/>
                  </a:lnTo>
                  <a:lnTo>
                    <a:pt x="150277" y="238067"/>
                  </a:lnTo>
                  <a:lnTo>
                    <a:pt x="146801" y="249179"/>
                  </a:lnTo>
                  <a:lnTo>
                    <a:pt x="142782" y="260108"/>
                  </a:lnTo>
                  <a:lnTo>
                    <a:pt x="138103" y="270904"/>
                  </a:lnTo>
                  <a:lnTo>
                    <a:pt x="132486" y="281444"/>
                  </a:lnTo>
                  <a:lnTo>
                    <a:pt x="125426" y="291448"/>
                  </a:lnTo>
                  <a:lnTo>
                    <a:pt x="116781" y="300793"/>
                  </a:lnTo>
                  <a:lnTo>
                    <a:pt x="106721" y="309033"/>
                  </a:lnTo>
                  <a:lnTo>
                    <a:pt x="95526" y="315357"/>
                  </a:lnTo>
                  <a:lnTo>
                    <a:pt x="83487" y="319491"/>
                  </a:lnTo>
                  <a:lnTo>
                    <a:pt x="71169" y="321468"/>
                  </a:lnTo>
                  <a:lnTo>
                    <a:pt x="59367" y="321365"/>
                  </a:lnTo>
                  <a:lnTo>
                    <a:pt x="48479" y="319441"/>
                  </a:lnTo>
                  <a:lnTo>
                    <a:pt x="38695" y="315898"/>
                  </a:lnTo>
                  <a:lnTo>
                    <a:pt x="30187" y="310788"/>
                  </a:lnTo>
                  <a:lnTo>
                    <a:pt x="22923" y="304282"/>
                  </a:lnTo>
                  <a:lnTo>
                    <a:pt x="17196" y="296645"/>
                  </a:lnTo>
                  <a:lnTo>
                    <a:pt x="13695" y="288150"/>
                  </a:lnTo>
                  <a:lnTo>
                    <a:pt x="12605" y="279038"/>
                  </a:lnTo>
                  <a:lnTo>
                    <a:pt x="13820" y="269819"/>
                  </a:lnTo>
                  <a:lnTo>
                    <a:pt x="17218" y="261243"/>
                  </a:lnTo>
                  <a:lnTo>
                    <a:pt x="22513" y="253674"/>
                  </a:lnTo>
                  <a:lnTo>
                    <a:pt x="29641" y="247440"/>
                  </a:lnTo>
                  <a:lnTo>
                    <a:pt x="38845" y="243002"/>
                  </a:lnTo>
                  <a:lnTo>
                    <a:pt x="50061" y="240427"/>
                  </a:lnTo>
                  <a:lnTo>
                    <a:pt x="62658" y="239476"/>
                  </a:lnTo>
                  <a:lnTo>
                    <a:pt x="75645" y="239809"/>
                  </a:lnTo>
                  <a:lnTo>
                    <a:pt x="88416" y="241106"/>
                  </a:lnTo>
                  <a:lnTo>
                    <a:pt x="100921" y="243260"/>
                  </a:lnTo>
                  <a:lnTo>
                    <a:pt x="113457" y="246375"/>
                  </a:lnTo>
                  <a:lnTo>
                    <a:pt x="126219" y="250430"/>
                  </a:lnTo>
                  <a:lnTo>
                    <a:pt x="139096" y="255288"/>
                  </a:lnTo>
                  <a:lnTo>
                    <a:pt x="151754" y="260773"/>
                  </a:lnTo>
                  <a:lnTo>
                    <a:pt x="164017" y="266718"/>
                  </a:lnTo>
                  <a:lnTo>
                    <a:pt x="175863" y="272829"/>
                  </a:lnTo>
                  <a:lnTo>
                    <a:pt x="187352" y="278698"/>
                  </a:lnTo>
                  <a:lnTo>
                    <a:pt x="198565" y="284119"/>
                  </a:lnTo>
                  <a:lnTo>
                    <a:pt x="209742" y="288910"/>
                  </a:lnTo>
                  <a:lnTo>
                    <a:pt x="221244" y="292830"/>
                  </a:lnTo>
                  <a:lnTo>
                    <a:pt x="233243" y="295836"/>
                  </a:lnTo>
                  <a:lnTo>
                    <a:pt x="245708" y="298047"/>
                  </a:lnTo>
                  <a:lnTo>
                    <a:pt x="260031" y="299861"/>
                  </a:lnTo>
                  <a:lnTo>
                    <a:pt x="280830" y="301439"/>
                  </a:lnTo>
                  <a:lnTo>
                    <a:pt x="315855" y="3030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41754" y="1053234"/>
              <a:ext cx="159221" cy="358865"/>
            </a:xfrm>
            <a:custGeom>
              <a:avLst/>
              <a:gdLst/>
              <a:ahLst/>
              <a:cxnLst/>
              <a:rect l="0" t="0" r="0" b="0"/>
              <a:pathLst>
                <a:path w="159221" h="358865">
                  <a:moveTo>
                    <a:pt x="158013" y="88844"/>
                  </a:moveTo>
                  <a:lnTo>
                    <a:pt x="152145" y="94779"/>
                  </a:lnTo>
                  <a:lnTo>
                    <a:pt x="146581" y="100984"/>
                  </a:lnTo>
                  <a:lnTo>
                    <a:pt x="140782" y="108079"/>
                  </a:lnTo>
                  <a:lnTo>
                    <a:pt x="134701" y="116020"/>
                  </a:lnTo>
                  <a:lnTo>
                    <a:pt x="128371" y="124666"/>
                  </a:lnTo>
                  <a:lnTo>
                    <a:pt x="121843" y="133860"/>
                  </a:lnTo>
                  <a:lnTo>
                    <a:pt x="115167" y="143460"/>
                  </a:lnTo>
                  <a:lnTo>
                    <a:pt x="108385" y="153350"/>
                  </a:lnTo>
                  <a:lnTo>
                    <a:pt x="101531" y="163447"/>
                  </a:lnTo>
                  <a:lnTo>
                    <a:pt x="94795" y="173854"/>
                  </a:lnTo>
                  <a:lnTo>
                    <a:pt x="88498" y="184831"/>
                  </a:lnTo>
                  <a:lnTo>
                    <a:pt x="82778" y="196475"/>
                  </a:lnTo>
                  <a:lnTo>
                    <a:pt x="77445" y="208566"/>
                  </a:lnTo>
                  <a:lnTo>
                    <a:pt x="72096" y="220683"/>
                  </a:lnTo>
                  <a:lnTo>
                    <a:pt x="66504" y="232583"/>
                  </a:lnTo>
                  <a:lnTo>
                    <a:pt x="60933" y="244523"/>
                  </a:lnTo>
                  <a:lnTo>
                    <a:pt x="56027" y="257138"/>
                  </a:lnTo>
                  <a:lnTo>
                    <a:pt x="52100" y="270730"/>
                  </a:lnTo>
                  <a:lnTo>
                    <a:pt x="49314" y="284961"/>
                  </a:lnTo>
                  <a:lnTo>
                    <a:pt x="47818" y="299060"/>
                  </a:lnTo>
                  <a:lnTo>
                    <a:pt x="47565" y="312572"/>
                  </a:lnTo>
                  <a:lnTo>
                    <a:pt x="48684" y="325068"/>
                  </a:lnTo>
                  <a:lnTo>
                    <a:pt x="51556" y="336002"/>
                  </a:lnTo>
                  <a:lnTo>
                    <a:pt x="56227" y="345225"/>
                  </a:lnTo>
                  <a:lnTo>
                    <a:pt x="62464" y="352432"/>
                  </a:lnTo>
                  <a:lnTo>
                    <a:pt x="69937" y="357008"/>
                  </a:lnTo>
                  <a:lnTo>
                    <a:pt x="78328" y="358864"/>
                  </a:lnTo>
                  <a:lnTo>
                    <a:pt x="87214" y="358351"/>
                  </a:lnTo>
                  <a:lnTo>
                    <a:pt x="96091" y="355964"/>
                  </a:lnTo>
                  <a:lnTo>
                    <a:pt x="104686" y="352175"/>
                  </a:lnTo>
                  <a:lnTo>
                    <a:pt x="112930" y="347211"/>
                  </a:lnTo>
                  <a:lnTo>
                    <a:pt x="120852" y="341066"/>
                  </a:lnTo>
                  <a:lnTo>
                    <a:pt x="128513" y="333821"/>
                  </a:lnTo>
                  <a:lnTo>
                    <a:pt x="135812" y="325500"/>
                  </a:lnTo>
                  <a:lnTo>
                    <a:pt x="142494" y="316004"/>
                  </a:lnTo>
                  <a:lnTo>
                    <a:pt x="148464" y="305391"/>
                  </a:lnTo>
                  <a:lnTo>
                    <a:pt x="153456" y="293839"/>
                  </a:lnTo>
                  <a:lnTo>
                    <a:pt x="156981" y="281560"/>
                  </a:lnTo>
                  <a:lnTo>
                    <a:pt x="158899" y="268754"/>
                  </a:lnTo>
                  <a:lnTo>
                    <a:pt x="159220" y="255902"/>
                  </a:lnTo>
                  <a:lnTo>
                    <a:pt x="157921" y="243733"/>
                  </a:lnTo>
                  <a:lnTo>
                    <a:pt x="155161" y="232589"/>
                  </a:lnTo>
                  <a:lnTo>
                    <a:pt x="151208" y="222464"/>
                  </a:lnTo>
                  <a:lnTo>
                    <a:pt x="146347" y="213194"/>
                  </a:lnTo>
                  <a:lnTo>
                    <a:pt x="140817" y="204586"/>
                  </a:lnTo>
                  <a:lnTo>
                    <a:pt x="134650" y="196464"/>
                  </a:lnTo>
                  <a:lnTo>
                    <a:pt x="127678" y="188688"/>
                  </a:lnTo>
                  <a:lnTo>
                    <a:pt x="119882" y="181153"/>
                  </a:lnTo>
                  <a:lnTo>
                    <a:pt x="111528" y="173785"/>
                  </a:lnTo>
                  <a:lnTo>
                    <a:pt x="103073" y="166531"/>
                  </a:lnTo>
                  <a:lnTo>
                    <a:pt x="94790" y="159359"/>
                  </a:lnTo>
                  <a:lnTo>
                    <a:pt x="86601" y="152407"/>
                  </a:lnTo>
                  <a:lnTo>
                    <a:pt x="78190" y="145965"/>
                  </a:lnTo>
                  <a:lnTo>
                    <a:pt x="69386" y="140147"/>
                  </a:lnTo>
                  <a:lnTo>
                    <a:pt x="60339" y="134749"/>
                  </a:lnTo>
                  <a:lnTo>
                    <a:pt x="51411" y="129357"/>
                  </a:lnTo>
                  <a:lnTo>
                    <a:pt x="42816" y="123722"/>
                  </a:lnTo>
                  <a:lnTo>
                    <a:pt x="34756" y="117614"/>
                  </a:lnTo>
                  <a:lnTo>
                    <a:pt x="27495" y="110748"/>
                  </a:lnTo>
                  <a:lnTo>
                    <a:pt x="21095" y="103050"/>
                  </a:lnTo>
                  <a:lnTo>
                    <a:pt x="15459" y="94607"/>
                  </a:lnTo>
                  <a:lnTo>
                    <a:pt x="10433" y="85569"/>
                  </a:lnTo>
                  <a:lnTo>
                    <a:pt x="5877" y="76089"/>
                  </a:lnTo>
                  <a:lnTo>
                    <a:pt x="2152" y="66453"/>
                  </a:lnTo>
                  <a:lnTo>
                    <a:pt x="89" y="57065"/>
                  </a:lnTo>
                  <a:lnTo>
                    <a:pt x="0" y="48124"/>
                  </a:lnTo>
                  <a:lnTo>
                    <a:pt x="1738" y="39647"/>
                  </a:lnTo>
                  <a:lnTo>
                    <a:pt x="4964" y="31566"/>
                  </a:lnTo>
                  <a:lnTo>
                    <a:pt x="9328" y="23805"/>
                  </a:lnTo>
                  <a:lnTo>
                    <a:pt x="14849" y="16609"/>
                  </a:lnTo>
                  <a:lnTo>
                    <a:pt x="21903" y="10527"/>
                  </a:lnTo>
                  <a:lnTo>
                    <a:pt x="30566" y="5774"/>
                  </a:lnTo>
                  <a:lnTo>
                    <a:pt x="40484" y="2413"/>
                  </a:lnTo>
                  <a:lnTo>
                    <a:pt x="51058" y="524"/>
                  </a:lnTo>
                  <a:lnTo>
                    <a:pt x="61869" y="0"/>
                  </a:lnTo>
                  <a:lnTo>
                    <a:pt x="72550" y="765"/>
                  </a:lnTo>
                  <a:lnTo>
                    <a:pt x="82716" y="2866"/>
                  </a:lnTo>
                  <a:lnTo>
                    <a:pt x="92210" y="6207"/>
                  </a:lnTo>
                  <a:lnTo>
                    <a:pt x="100907" y="10736"/>
                  </a:lnTo>
                  <a:lnTo>
                    <a:pt x="108609" y="16524"/>
                  </a:lnTo>
                  <a:lnTo>
                    <a:pt x="115312" y="23478"/>
                  </a:lnTo>
                  <a:lnTo>
                    <a:pt x="121201" y="30941"/>
                  </a:lnTo>
                  <a:lnTo>
                    <a:pt x="127242" y="38510"/>
                  </a:lnTo>
                  <a:lnTo>
                    <a:pt x="135084" y="46847"/>
                  </a:lnTo>
                  <a:lnTo>
                    <a:pt x="147484" y="572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36637" y="1426348"/>
              <a:ext cx="41383" cy="115814"/>
            </a:xfrm>
            <a:custGeom>
              <a:avLst/>
              <a:gdLst/>
              <a:ahLst/>
              <a:cxnLst/>
              <a:rect l="0" t="0" r="0" b="0"/>
              <a:pathLst>
                <a:path w="41383" h="115814">
                  <a:moveTo>
                    <a:pt x="0" y="0"/>
                  </a:moveTo>
                  <a:lnTo>
                    <a:pt x="5868" y="8734"/>
                  </a:lnTo>
                  <a:lnTo>
                    <a:pt x="11431" y="16441"/>
                  </a:lnTo>
                  <a:lnTo>
                    <a:pt x="17226" y="23852"/>
                  </a:lnTo>
                  <a:lnTo>
                    <a:pt x="23135" y="31459"/>
                  </a:lnTo>
                  <a:lnTo>
                    <a:pt x="28817" y="39934"/>
                  </a:lnTo>
                  <a:lnTo>
                    <a:pt x="34078" y="49557"/>
                  </a:lnTo>
                  <a:lnTo>
                    <a:pt x="38410" y="59952"/>
                  </a:lnTo>
                  <a:lnTo>
                    <a:pt x="40951" y="70316"/>
                  </a:lnTo>
                  <a:lnTo>
                    <a:pt x="41382" y="80207"/>
                  </a:lnTo>
                  <a:lnTo>
                    <a:pt x="40305" y="90156"/>
                  </a:lnTo>
                  <a:lnTo>
                    <a:pt x="37268" y="101349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99891" y="1057850"/>
              <a:ext cx="339148" cy="401069"/>
            </a:xfrm>
            <a:custGeom>
              <a:avLst/>
              <a:gdLst/>
              <a:ahLst/>
              <a:cxnLst/>
              <a:rect l="0" t="0" r="0" b="0"/>
              <a:pathLst>
                <a:path w="339148" h="401069">
                  <a:moveTo>
                    <a:pt x="126342" y="0"/>
                  </a:moveTo>
                  <a:lnTo>
                    <a:pt x="120474" y="8802"/>
                  </a:lnTo>
                  <a:lnTo>
                    <a:pt x="114910" y="17148"/>
                  </a:lnTo>
                  <a:lnTo>
                    <a:pt x="109110" y="25843"/>
                  </a:lnTo>
                  <a:lnTo>
                    <a:pt x="103030" y="34791"/>
                  </a:lnTo>
                  <a:lnTo>
                    <a:pt x="96701" y="43637"/>
                  </a:lnTo>
                  <a:lnTo>
                    <a:pt x="90171" y="52181"/>
                  </a:lnTo>
                  <a:lnTo>
                    <a:pt x="83495" y="60542"/>
                  </a:lnTo>
                  <a:lnTo>
                    <a:pt x="76713" y="69068"/>
                  </a:lnTo>
                  <a:lnTo>
                    <a:pt x="69876" y="77870"/>
                  </a:lnTo>
                  <a:lnTo>
                    <a:pt x="63770" y="84129"/>
                  </a:lnTo>
                  <a:lnTo>
                    <a:pt x="60107" y="84379"/>
                  </a:lnTo>
                  <a:lnTo>
                    <a:pt x="59655" y="79819"/>
                  </a:lnTo>
                  <a:lnTo>
                    <a:pt x="61767" y="72366"/>
                  </a:lnTo>
                  <a:lnTo>
                    <a:pt x="65613" y="63742"/>
                  </a:lnTo>
                  <a:lnTo>
                    <a:pt x="70583" y="54933"/>
                  </a:lnTo>
                  <a:lnTo>
                    <a:pt x="76441" y="46350"/>
                  </a:lnTo>
                  <a:lnTo>
                    <a:pt x="83236" y="38101"/>
                  </a:lnTo>
                  <a:lnTo>
                    <a:pt x="90940" y="30180"/>
                  </a:lnTo>
                  <a:lnTo>
                    <a:pt x="99580" y="22852"/>
                  </a:lnTo>
                  <a:lnTo>
                    <a:pt x="109294" y="16672"/>
                  </a:lnTo>
                  <a:lnTo>
                    <a:pt x="120053" y="11852"/>
                  </a:lnTo>
                  <a:lnTo>
                    <a:pt x="131533" y="8613"/>
                  </a:lnTo>
                  <a:lnTo>
                    <a:pt x="143233" y="7337"/>
                  </a:lnTo>
                  <a:lnTo>
                    <a:pt x="154831" y="8041"/>
                  </a:lnTo>
                  <a:lnTo>
                    <a:pt x="165889" y="10616"/>
                  </a:lnTo>
                  <a:lnTo>
                    <a:pt x="175782" y="15003"/>
                  </a:lnTo>
                  <a:lnTo>
                    <a:pt x="184284" y="20987"/>
                  </a:lnTo>
                  <a:lnTo>
                    <a:pt x="191499" y="28256"/>
                  </a:lnTo>
                  <a:lnTo>
                    <a:pt x="197669" y="36498"/>
                  </a:lnTo>
                  <a:lnTo>
                    <a:pt x="203043" y="45449"/>
                  </a:lnTo>
                  <a:lnTo>
                    <a:pt x="207671" y="55067"/>
                  </a:lnTo>
                  <a:lnTo>
                    <a:pt x="211417" y="65508"/>
                  </a:lnTo>
                  <a:lnTo>
                    <a:pt x="214265" y="76788"/>
                  </a:lnTo>
                  <a:lnTo>
                    <a:pt x="216010" y="88635"/>
                  </a:lnTo>
                  <a:lnTo>
                    <a:pt x="216200" y="100587"/>
                  </a:lnTo>
                  <a:lnTo>
                    <a:pt x="214731" y="112363"/>
                  </a:lnTo>
                  <a:lnTo>
                    <a:pt x="211794" y="123710"/>
                  </a:lnTo>
                  <a:lnTo>
                    <a:pt x="207688" y="134331"/>
                  </a:lnTo>
                  <a:lnTo>
                    <a:pt x="202741" y="144132"/>
                  </a:lnTo>
                  <a:lnTo>
                    <a:pt x="198466" y="152932"/>
                  </a:lnTo>
                  <a:lnTo>
                    <a:pt x="198149" y="159938"/>
                  </a:lnTo>
                  <a:lnTo>
                    <a:pt x="202859" y="164761"/>
                  </a:lnTo>
                  <a:lnTo>
                    <a:pt x="210609" y="168267"/>
                  </a:lnTo>
                  <a:lnTo>
                    <a:pt x="220088" y="171414"/>
                  </a:lnTo>
                  <a:lnTo>
                    <a:pt x="230409" y="174932"/>
                  </a:lnTo>
                  <a:lnTo>
                    <a:pt x="241065" y="179124"/>
                  </a:lnTo>
                  <a:lnTo>
                    <a:pt x="251646" y="184006"/>
                  </a:lnTo>
                  <a:lnTo>
                    <a:pt x="261746" y="189474"/>
                  </a:lnTo>
                  <a:lnTo>
                    <a:pt x="271201" y="195406"/>
                  </a:lnTo>
                  <a:lnTo>
                    <a:pt x="280041" y="202010"/>
                  </a:lnTo>
                  <a:lnTo>
                    <a:pt x="288373" y="209802"/>
                  </a:lnTo>
                  <a:lnTo>
                    <a:pt x="296312" y="218972"/>
                  </a:lnTo>
                  <a:lnTo>
                    <a:pt x="303798" y="229401"/>
                  </a:lnTo>
                  <a:lnTo>
                    <a:pt x="310608" y="240850"/>
                  </a:lnTo>
                  <a:lnTo>
                    <a:pt x="316672" y="253072"/>
                  </a:lnTo>
                  <a:lnTo>
                    <a:pt x="322067" y="265854"/>
                  </a:lnTo>
                  <a:lnTo>
                    <a:pt x="326926" y="279033"/>
                  </a:lnTo>
                  <a:lnTo>
                    <a:pt x="331371" y="292483"/>
                  </a:lnTo>
                  <a:lnTo>
                    <a:pt x="335187" y="305954"/>
                  </a:lnTo>
                  <a:lnTo>
                    <a:pt x="337846" y="319078"/>
                  </a:lnTo>
                  <a:lnTo>
                    <a:pt x="339147" y="331680"/>
                  </a:lnTo>
                  <a:lnTo>
                    <a:pt x="339037" y="343600"/>
                  </a:lnTo>
                  <a:lnTo>
                    <a:pt x="337443" y="354613"/>
                  </a:lnTo>
                  <a:lnTo>
                    <a:pt x="334475" y="364684"/>
                  </a:lnTo>
                  <a:lnTo>
                    <a:pt x="330211" y="373769"/>
                  </a:lnTo>
                  <a:lnTo>
                    <a:pt x="324609" y="381734"/>
                  </a:lnTo>
                  <a:lnTo>
                    <a:pt x="317759" y="388604"/>
                  </a:lnTo>
                  <a:lnTo>
                    <a:pt x="309552" y="394218"/>
                  </a:lnTo>
                  <a:lnTo>
                    <a:pt x="299608" y="398168"/>
                  </a:lnTo>
                  <a:lnTo>
                    <a:pt x="287878" y="400379"/>
                  </a:lnTo>
                  <a:lnTo>
                    <a:pt x="274595" y="401068"/>
                  </a:lnTo>
                  <a:lnTo>
                    <a:pt x="260083" y="400551"/>
                  </a:lnTo>
                  <a:lnTo>
                    <a:pt x="244664" y="399132"/>
                  </a:lnTo>
                  <a:lnTo>
                    <a:pt x="228923" y="397063"/>
                  </a:lnTo>
                  <a:lnTo>
                    <a:pt x="213669" y="394538"/>
                  </a:lnTo>
                  <a:lnTo>
                    <a:pt x="199295" y="391691"/>
                  </a:lnTo>
                  <a:lnTo>
                    <a:pt x="185509" y="388460"/>
                  </a:lnTo>
                  <a:lnTo>
                    <a:pt x="171566" y="384605"/>
                  </a:lnTo>
                  <a:lnTo>
                    <a:pt x="157039" y="380050"/>
                  </a:lnTo>
                  <a:lnTo>
                    <a:pt x="142161" y="375024"/>
                  </a:lnTo>
                  <a:lnTo>
                    <a:pt x="127619" y="369958"/>
                  </a:lnTo>
                  <a:lnTo>
                    <a:pt x="113796" y="365107"/>
                  </a:lnTo>
                  <a:lnTo>
                    <a:pt x="100749" y="360545"/>
                  </a:lnTo>
                  <a:lnTo>
                    <a:pt x="88382" y="356255"/>
                  </a:lnTo>
                  <a:lnTo>
                    <a:pt x="76548" y="352186"/>
                  </a:lnTo>
                  <a:lnTo>
                    <a:pt x="65108" y="348283"/>
                  </a:lnTo>
                  <a:lnTo>
                    <a:pt x="53953" y="344502"/>
                  </a:lnTo>
                  <a:lnTo>
                    <a:pt x="43010" y="340812"/>
                  </a:lnTo>
                  <a:lnTo>
                    <a:pt x="32674" y="337336"/>
                  </a:lnTo>
                  <a:lnTo>
                    <a:pt x="22772" y="334012"/>
                  </a:lnTo>
                  <a:lnTo>
                    <a:pt x="12434" y="33054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9149264" y="1695088"/>
            <a:ext cx="242156" cy="201444"/>
          </a:xfrm>
          <a:custGeom>
            <a:avLst/>
            <a:gdLst/>
            <a:ahLst/>
            <a:cxnLst/>
            <a:rect l="0" t="0" r="0" b="0"/>
            <a:pathLst>
              <a:path w="242156" h="201444">
                <a:moveTo>
                  <a:pt x="0" y="147399"/>
                </a:moveTo>
                <a:lnTo>
                  <a:pt x="67" y="159067"/>
                </a:lnTo>
                <a:lnTo>
                  <a:pt x="708" y="169555"/>
                </a:lnTo>
                <a:lnTo>
                  <a:pt x="2013" y="179834"/>
                </a:lnTo>
                <a:lnTo>
                  <a:pt x="4219" y="189272"/>
                </a:lnTo>
                <a:lnTo>
                  <a:pt x="7832" y="196374"/>
                </a:lnTo>
                <a:lnTo>
                  <a:pt x="13000" y="200488"/>
                </a:lnTo>
                <a:lnTo>
                  <a:pt x="19401" y="201443"/>
                </a:lnTo>
                <a:lnTo>
                  <a:pt x="26454" y="199122"/>
                </a:lnTo>
                <a:lnTo>
                  <a:pt x="33747" y="193820"/>
                </a:lnTo>
                <a:lnTo>
                  <a:pt x="41082" y="186245"/>
                </a:lnTo>
                <a:lnTo>
                  <a:pt x="48379" y="177283"/>
                </a:lnTo>
                <a:lnTo>
                  <a:pt x="55617" y="167572"/>
                </a:lnTo>
                <a:lnTo>
                  <a:pt x="62798" y="157635"/>
                </a:lnTo>
                <a:lnTo>
                  <a:pt x="69934" y="147973"/>
                </a:lnTo>
                <a:lnTo>
                  <a:pt x="77039" y="138807"/>
                </a:lnTo>
                <a:lnTo>
                  <a:pt x="84287" y="129992"/>
                </a:lnTo>
                <a:lnTo>
                  <a:pt x="91993" y="121144"/>
                </a:lnTo>
                <a:lnTo>
                  <a:pt x="100296" y="112037"/>
                </a:lnTo>
                <a:lnTo>
                  <a:pt x="109332" y="102612"/>
                </a:lnTo>
                <a:lnTo>
                  <a:pt x="119307" y="92897"/>
                </a:lnTo>
                <a:lnTo>
                  <a:pt x="130238" y="82955"/>
                </a:lnTo>
                <a:lnTo>
                  <a:pt x="141833" y="73006"/>
                </a:lnTo>
                <a:lnTo>
                  <a:pt x="153610" y="63407"/>
                </a:lnTo>
                <a:lnTo>
                  <a:pt x="165267" y="54324"/>
                </a:lnTo>
                <a:lnTo>
                  <a:pt x="176704" y="45751"/>
                </a:lnTo>
                <a:lnTo>
                  <a:pt x="187917" y="37607"/>
                </a:lnTo>
                <a:lnTo>
                  <a:pt x="198926" y="29803"/>
                </a:lnTo>
                <a:lnTo>
                  <a:pt x="209321" y="22553"/>
                </a:lnTo>
                <a:lnTo>
                  <a:pt x="219276" y="15664"/>
                </a:lnTo>
                <a:lnTo>
                  <a:pt x="229666" y="8529"/>
                </a:lnTo>
                <a:lnTo>
                  <a:pt x="24215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527461" y="1674031"/>
            <a:ext cx="263213" cy="234349"/>
          </a:xfrm>
          <a:custGeom>
            <a:avLst/>
            <a:gdLst/>
            <a:ahLst/>
            <a:cxnLst/>
            <a:rect l="0" t="0" r="0" b="0"/>
            <a:pathLst>
              <a:path w="263213" h="234349">
                <a:moveTo>
                  <a:pt x="0" y="189513"/>
                </a:moveTo>
                <a:lnTo>
                  <a:pt x="67" y="201181"/>
                </a:lnTo>
                <a:lnTo>
                  <a:pt x="707" y="211669"/>
                </a:lnTo>
                <a:lnTo>
                  <a:pt x="2029" y="221922"/>
                </a:lnTo>
                <a:lnTo>
                  <a:pt x="4772" y="230375"/>
                </a:lnTo>
                <a:lnTo>
                  <a:pt x="9066" y="234348"/>
                </a:lnTo>
                <a:lnTo>
                  <a:pt x="13374" y="233745"/>
                </a:lnTo>
                <a:lnTo>
                  <a:pt x="17338" y="229752"/>
                </a:lnTo>
                <a:lnTo>
                  <a:pt x="21221" y="223655"/>
                </a:lnTo>
                <a:lnTo>
                  <a:pt x="25451" y="216555"/>
                </a:lnTo>
                <a:lnTo>
                  <a:pt x="30228" y="209097"/>
                </a:lnTo>
                <a:lnTo>
                  <a:pt x="35556" y="201420"/>
                </a:lnTo>
                <a:lnTo>
                  <a:pt x="41349" y="193330"/>
                </a:lnTo>
                <a:lnTo>
                  <a:pt x="47501" y="184732"/>
                </a:lnTo>
                <a:lnTo>
                  <a:pt x="53917" y="175816"/>
                </a:lnTo>
                <a:lnTo>
                  <a:pt x="60523" y="166974"/>
                </a:lnTo>
                <a:lnTo>
                  <a:pt x="67265" y="158425"/>
                </a:lnTo>
                <a:lnTo>
                  <a:pt x="74266" y="150056"/>
                </a:lnTo>
                <a:lnTo>
                  <a:pt x="81805" y="141523"/>
                </a:lnTo>
                <a:lnTo>
                  <a:pt x="89986" y="132638"/>
                </a:lnTo>
                <a:lnTo>
                  <a:pt x="98600" y="123535"/>
                </a:lnTo>
                <a:lnTo>
                  <a:pt x="107228" y="114571"/>
                </a:lnTo>
                <a:lnTo>
                  <a:pt x="115629" y="105946"/>
                </a:lnTo>
                <a:lnTo>
                  <a:pt x="123896" y="97696"/>
                </a:lnTo>
                <a:lnTo>
                  <a:pt x="132360" y="89776"/>
                </a:lnTo>
                <a:lnTo>
                  <a:pt x="141203" y="82121"/>
                </a:lnTo>
                <a:lnTo>
                  <a:pt x="150447" y="74828"/>
                </a:lnTo>
                <a:lnTo>
                  <a:pt x="160039" y="68150"/>
                </a:lnTo>
                <a:lnTo>
                  <a:pt x="169898" y="62169"/>
                </a:lnTo>
                <a:lnTo>
                  <a:pt x="179790" y="56661"/>
                </a:lnTo>
                <a:lnTo>
                  <a:pt x="189352" y="51194"/>
                </a:lnTo>
                <a:lnTo>
                  <a:pt x="198415" y="45513"/>
                </a:lnTo>
                <a:lnTo>
                  <a:pt x="207144" y="39544"/>
                </a:lnTo>
                <a:lnTo>
                  <a:pt x="215925" y="33304"/>
                </a:lnTo>
                <a:lnTo>
                  <a:pt x="224970" y="26852"/>
                </a:lnTo>
                <a:lnTo>
                  <a:pt x="233876" y="20547"/>
                </a:lnTo>
                <a:lnTo>
                  <a:pt x="242588" y="14412"/>
                </a:lnTo>
                <a:lnTo>
                  <a:pt x="251874" y="7907"/>
                </a:lnTo>
                <a:lnTo>
                  <a:pt x="26321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280246" y="2400915"/>
            <a:ext cx="816273" cy="494422"/>
            <a:chOff x="1280246" y="2400915"/>
            <a:chExt cx="816273" cy="494422"/>
          </a:xfrm>
        </p:grpSpPr>
        <p:sp>
          <p:nvSpPr>
            <p:cNvPr id="69" name="Freeform 68"/>
            <p:cNvSpPr/>
            <p:nvPr/>
          </p:nvSpPr>
          <p:spPr>
            <a:xfrm>
              <a:off x="1280246" y="2478522"/>
              <a:ext cx="230640" cy="306854"/>
            </a:xfrm>
            <a:custGeom>
              <a:avLst/>
              <a:gdLst/>
              <a:ahLst/>
              <a:cxnLst/>
              <a:rect l="0" t="0" r="0" b="0"/>
              <a:pathLst>
                <a:path w="230640" h="306854">
                  <a:moveTo>
                    <a:pt x="77930" y="27260"/>
                  </a:moveTo>
                  <a:lnTo>
                    <a:pt x="69195" y="30261"/>
                  </a:lnTo>
                  <a:lnTo>
                    <a:pt x="61489" y="33683"/>
                  </a:lnTo>
                  <a:lnTo>
                    <a:pt x="54082" y="37880"/>
                  </a:lnTo>
                  <a:lnTo>
                    <a:pt x="46648" y="42779"/>
                  </a:lnTo>
                  <a:lnTo>
                    <a:pt x="38821" y="48261"/>
                  </a:lnTo>
                  <a:lnTo>
                    <a:pt x="30452" y="54168"/>
                  </a:lnTo>
                  <a:lnTo>
                    <a:pt x="21881" y="59566"/>
                  </a:lnTo>
                  <a:lnTo>
                    <a:pt x="13815" y="62823"/>
                  </a:lnTo>
                  <a:lnTo>
                    <a:pt x="6646" y="63201"/>
                  </a:lnTo>
                  <a:lnTo>
                    <a:pt x="1533" y="60131"/>
                  </a:lnTo>
                  <a:lnTo>
                    <a:pt x="0" y="54157"/>
                  </a:lnTo>
                  <a:lnTo>
                    <a:pt x="1703" y="47390"/>
                  </a:lnTo>
                  <a:lnTo>
                    <a:pt x="5563" y="40536"/>
                  </a:lnTo>
                  <a:lnTo>
                    <a:pt x="10716" y="33688"/>
                  </a:lnTo>
                  <a:lnTo>
                    <a:pt x="16788" y="26993"/>
                  </a:lnTo>
                  <a:lnTo>
                    <a:pt x="23773" y="20746"/>
                  </a:lnTo>
                  <a:lnTo>
                    <a:pt x="31628" y="15080"/>
                  </a:lnTo>
                  <a:lnTo>
                    <a:pt x="40381" y="10128"/>
                  </a:lnTo>
                  <a:lnTo>
                    <a:pt x="50176" y="6103"/>
                  </a:lnTo>
                  <a:lnTo>
                    <a:pt x="60991" y="3032"/>
                  </a:lnTo>
                  <a:lnTo>
                    <a:pt x="72510" y="954"/>
                  </a:lnTo>
                  <a:lnTo>
                    <a:pt x="84236" y="0"/>
                  </a:lnTo>
                  <a:lnTo>
                    <a:pt x="95853" y="144"/>
                  </a:lnTo>
                  <a:lnTo>
                    <a:pt x="106922" y="1546"/>
                  </a:lnTo>
                  <a:lnTo>
                    <a:pt x="116823" y="4614"/>
                  </a:lnTo>
                  <a:lnTo>
                    <a:pt x="125321" y="9420"/>
                  </a:lnTo>
                  <a:lnTo>
                    <a:pt x="132196" y="15748"/>
                  </a:lnTo>
                  <a:lnTo>
                    <a:pt x="137072" y="23284"/>
                  </a:lnTo>
                  <a:lnTo>
                    <a:pt x="139941" y="31722"/>
                  </a:lnTo>
                  <a:lnTo>
                    <a:pt x="140920" y="40809"/>
                  </a:lnTo>
                  <a:lnTo>
                    <a:pt x="140074" y="50353"/>
                  </a:lnTo>
                  <a:lnTo>
                    <a:pt x="137619" y="60209"/>
                  </a:lnTo>
                  <a:lnTo>
                    <a:pt x="133873" y="70114"/>
                  </a:lnTo>
                  <a:lnTo>
                    <a:pt x="129151" y="79691"/>
                  </a:lnTo>
                  <a:lnTo>
                    <a:pt x="123716" y="88759"/>
                  </a:lnTo>
                  <a:lnTo>
                    <a:pt x="117611" y="97152"/>
                  </a:lnTo>
                  <a:lnTo>
                    <a:pt x="110682" y="104645"/>
                  </a:lnTo>
                  <a:lnTo>
                    <a:pt x="102959" y="111155"/>
                  </a:lnTo>
                  <a:lnTo>
                    <a:pt x="96315" y="115136"/>
                  </a:lnTo>
                  <a:lnTo>
                    <a:pt x="93627" y="115322"/>
                  </a:lnTo>
                  <a:lnTo>
                    <a:pt x="95113" y="113488"/>
                  </a:lnTo>
                  <a:lnTo>
                    <a:pt x="99873" y="110932"/>
                  </a:lnTo>
                  <a:lnTo>
                    <a:pt x="107183" y="108446"/>
                  </a:lnTo>
                  <a:lnTo>
                    <a:pt x="116436" y="106381"/>
                  </a:lnTo>
                  <a:lnTo>
                    <a:pt x="126796" y="105132"/>
                  </a:lnTo>
                  <a:lnTo>
                    <a:pt x="137241" y="105260"/>
                  </a:lnTo>
                  <a:lnTo>
                    <a:pt x="147205" y="106934"/>
                  </a:lnTo>
                  <a:lnTo>
                    <a:pt x="156528" y="110005"/>
                  </a:lnTo>
                  <a:lnTo>
                    <a:pt x="165255" y="114198"/>
                  </a:lnTo>
                  <a:lnTo>
                    <a:pt x="173499" y="119237"/>
                  </a:lnTo>
                  <a:lnTo>
                    <a:pt x="181376" y="124889"/>
                  </a:lnTo>
                  <a:lnTo>
                    <a:pt x="188988" y="130973"/>
                  </a:lnTo>
                  <a:lnTo>
                    <a:pt x="196407" y="137366"/>
                  </a:lnTo>
                  <a:lnTo>
                    <a:pt x="203529" y="144302"/>
                  </a:lnTo>
                  <a:lnTo>
                    <a:pt x="210086" y="152329"/>
                  </a:lnTo>
                  <a:lnTo>
                    <a:pt x="215972" y="161661"/>
                  </a:lnTo>
                  <a:lnTo>
                    <a:pt x="221077" y="172201"/>
                  </a:lnTo>
                  <a:lnTo>
                    <a:pt x="225207" y="183726"/>
                  </a:lnTo>
                  <a:lnTo>
                    <a:pt x="228346" y="195995"/>
                  </a:lnTo>
                  <a:lnTo>
                    <a:pt x="230300" y="208639"/>
                  </a:lnTo>
                  <a:lnTo>
                    <a:pt x="230639" y="221193"/>
                  </a:lnTo>
                  <a:lnTo>
                    <a:pt x="229272" y="233404"/>
                  </a:lnTo>
                  <a:lnTo>
                    <a:pt x="226406" y="245060"/>
                  </a:lnTo>
                  <a:lnTo>
                    <a:pt x="222349" y="255895"/>
                  </a:lnTo>
                  <a:lnTo>
                    <a:pt x="217395" y="265845"/>
                  </a:lnTo>
                  <a:lnTo>
                    <a:pt x="211631" y="274850"/>
                  </a:lnTo>
                  <a:lnTo>
                    <a:pt x="204938" y="282761"/>
                  </a:lnTo>
                  <a:lnTo>
                    <a:pt x="197323" y="289599"/>
                  </a:lnTo>
                  <a:lnTo>
                    <a:pt x="188752" y="295362"/>
                  </a:lnTo>
                  <a:lnTo>
                    <a:pt x="179088" y="299944"/>
                  </a:lnTo>
                  <a:lnTo>
                    <a:pt x="168367" y="303393"/>
                  </a:lnTo>
                  <a:lnTo>
                    <a:pt x="156912" y="305727"/>
                  </a:lnTo>
                  <a:lnTo>
                    <a:pt x="145230" y="306853"/>
                  </a:lnTo>
                  <a:lnTo>
                    <a:pt x="133630" y="306834"/>
                  </a:lnTo>
                  <a:lnTo>
                    <a:pt x="122063" y="305856"/>
                  </a:lnTo>
                  <a:lnTo>
                    <a:pt x="110230" y="304137"/>
                  </a:lnTo>
                  <a:lnTo>
                    <a:pt x="97987" y="301877"/>
                  </a:lnTo>
                  <a:lnTo>
                    <a:pt x="85740" y="299384"/>
                  </a:lnTo>
                  <a:lnTo>
                    <a:pt x="73066" y="296836"/>
                  </a:lnTo>
                  <a:lnTo>
                    <a:pt x="57732" y="294012"/>
                  </a:lnTo>
                  <a:lnTo>
                    <a:pt x="35816" y="290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00331" y="2758466"/>
              <a:ext cx="64329" cy="136871"/>
            </a:xfrm>
            <a:custGeom>
              <a:avLst/>
              <a:gdLst/>
              <a:ahLst/>
              <a:cxnLst/>
              <a:rect l="0" t="0" r="0" b="0"/>
              <a:pathLst>
                <a:path w="64329" h="136871">
                  <a:moveTo>
                    <a:pt x="31586" y="0"/>
                  </a:moveTo>
                  <a:lnTo>
                    <a:pt x="40253" y="5934"/>
                  </a:lnTo>
                  <a:lnTo>
                    <a:pt x="47319" y="12139"/>
                  </a:lnTo>
                  <a:lnTo>
                    <a:pt x="53416" y="19240"/>
                  </a:lnTo>
                  <a:lnTo>
                    <a:pt x="58472" y="27353"/>
                  </a:lnTo>
                  <a:lnTo>
                    <a:pt x="62037" y="36647"/>
                  </a:lnTo>
                  <a:lnTo>
                    <a:pt x="63985" y="47086"/>
                  </a:lnTo>
                  <a:lnTo>
                    <a:pt x="64328" y="58165"/>
                  </a:lnTo>
                  <a:lnTo>
                    <a:pt x="63046" y="69055"/>
                  </a:lnTo>
                  <a:lnTo>
                    <a:pt x="60292" y="79293"/>
                  </a:lnTo>
                  <a:lnTo>
                    <a:pt x="56173" y="88621"/>
                  </a:lnTo>
                  <a:lnTo>
                    <a:pt x="50668" y="96814"/>
                  </a:lnTo>
                  <a:lnTo>
                    <a:pt x="43903" y="103877"/>
                  </a:lnTo>
                  <a:lnTo>
                    <a:pt x="36371" y="110023"/>
                  </a:lnTo>
                  <a:lnTo>
                    <a:pt x="28003" y="116272"/>
                  </a:lnTo>
                  <a:lnTo>
                    <a:pt x="16952" y="12429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21430" y="2400915"/>
              <a:ext cx="195417" cy="315438"/>
            </a:xfrm>
            <a:custGeom>
              <a:avLst/>
              <a:gdLst/>
              <a:ahLst/>
              <a:cxnLst/>
              <a:rect l="0" t="0" r="0" b="0"/>
              <a:pathLst>
                <a:path w="195417" h="315438">
                  <a:moveTo>
                    <a:pt x="0" y="31167"/>
                  </a:moveTo>
                  <a:lnTo>
                    <a:pt x="11668" y="31100"/>
                  </a:lnTo>
                  <a:lnTo>
                    <a:pt x="22156" y="30460"/>
                  </a:lnTo>
                  <a:lnTo>
                    <a:pt x="32463" y="29168"/>
                  </a:lnTo>
                  <a:lnTo>
                    <a:pt x="42937" y="27481"/>
                  </a:lnTo>
                  <a:lnTo>
                    <a:pt x="53929" y="25813"/>
                  </a:lnTo>
                  <a:lnTo>
                    <a:pt x="65567" y="24396"/>
                  </a:lnTo>
                  <a:lnTo>
                    <a:pt x="77648" y="23125"/>
                  </a:lnTo>
                  <a:lnTo>
                    <a:pt x="89755" y="21666"/>
                  </a:lnTo>
                  <a:lnTo>
                    <a:pt x="101637" y="19833"/>
                  </a:lnTo>
                  <a:lnTo>
                    <a:pt x="113225" y="17602"/>
                  </a:lnTo>
                  <a:lnTo>
                    <a:pt x="124538" y="15025"/>
                  </a:lnTo>
                  <a:lnTo>
                    <a:pt x="135630" y="12178"/>
                  </a:lnTo>
                  <a:lnTo>
                    <a:pt x="146553" y="9130"/>
                  </a:lnTo>
                  <a:lnTo>
                    <a:pt x="157354" y="5938"/>
                  </a:lnTo>
                  <a:lnTo>
                    <a:pt x="168051" y="2667"/>
                  </a:lnTo>
                  <a:lnTo>
                    <a:pt x="178014" y="169"/>
                  </a:lnTo>
                  <a:lnTo>
                    <a:pt x="186035" y="0"/>
                  </a:lnTo>
                  <a:lnTo>
                    <a:pt x="191604" y="2823"/>
                  </a:lnTo>
                  <a:lnTo>
                    <a:pt x="194696" y="8485"/>
                  </a:lnTo>
                  <a:lnTo>
                    <a:pt x="195416" y="16489"/>
                  </a:lnTo>
                  <a:lnTo>
                    <a:pt x="194089" y="26275"/>
                  </a:lnTo>
                  <a:lnTo>
                    <a:pt x="191303" y="37197"/>
                  </a:lnTo>
                  <a:lnTo>
                    <a:pt x="187773" y="48571"/>
                  </a:lnTo>
                  <a:lnTo>
                    <a:pt x="183963" y="59985"/>
                  </a:lnTo>
                  <a:lnTo>
                    <a:pt x="179937" y="71270"/>
                  </a:lnTo>
                  <a:lnTo>
                    <a:pt x="175475" y="82387"/>
                  </a:lnTo>
                  <a:lnTo>
                    <a:pt x="170473" y="93349"/>
                  </a:lnTo>
                  <a:lnTo>
                    <a:pt x="164960" y="104187"/>
                  </a:lnTo>
                  <a:lnTo>
                    <a:pt x="159026" y="114932"/>
                  </a:lnTo>
                  <a:lnTo>
                    <a:pt x="152771" y="125611"/>
                  </a:lnTo>
                  <a:lnTo>
                    <a:pt x="146282" y="136241"/>
                  </a:lnTo>
                  <a:lnTo>
                    <a:pt x="139625" y="146839"/>
                  </a:lnTo>
                  <a:lnTo>
                    <a:pt x="132858" y="157414"/>
                  </a:lnTo>
                  <a:lnTo>
                    <a:pt x="126178" y="167974"/>
                  </a:lnTo>
                  <a:lnTo>
                    <a:pt x="119920" y="178524"/>
                  </a:lnTo>
                  <a:lnTo>
                    <a:pt x="114225" y="189062"/>
                  </a:lnTo>
                  <a:lnTo>
                    <a:pt x="108910" y="199427"/>
                  </a:lnTo>
                  <a:lnTo>
                    <a:pt x="103573" y="209314"/>
                  </a:lnTo>
                  <a:lnTo>
                    <a:pt x="97979" y="218598"/>
                  </a:lnTo>
                  <a:lnTo>
                    <a:pt x="92068" y="227476"/>
                  </a:lnTo>
                  <a:lnTo>
                    <a:pt x="85867" y="236358"/>
                  </a:lnTo>
                  <a:lnTo>
                    <a:pt x="79438" y="245485"/>
                  </a:lnTo>
                  <a:lnTo>
                    <a:pt x="73001" y="254922"/>
                  </a:lnTo>
                  <a:lnTo>
                    <a:pt x="66913" y="264643"/>
                  </a:lnTo>
                  <a:lnTo>
                    <a:pt x="61345" y="274580"/>
                  </a:lnTo>
                  <a:lnTo>
                    <a:pt x="56440" y="284221"/>
                  </a:lnTo>
                  <a:lnTo>
                    <a:pt x="51919" y="293572"/>
                  </a:lnTo>
                  <a:lnTo>
                    <a:pt x="47390" y="303452"/>
                  </a:lnTo>
                  <a:lnTo>
                    <a:pt x="42114" y="315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53057" y="2705823"/>
              <a:ext cx="43462" cy="168457"/>
            </a:xfrm>
            <a:custGeom>
              <a:avLst/>
              <a:gdLst/>
              <a:ahLst/>
              <a:cxnLst/>
              <a:rect l="0" t="0" r="0" b="0"/>
              <a:pathLst>
                <a:path w="43462" h="168457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6" y="19236"/>
                  </a:lnTo>
                  <a:lnTo>
                    <a:pt x="23134" y="27176"/>
                  </a:lnTo>
                  <a:lnTo>
                    <a:pt x="28816" y="35822"/>
                  </a:lnTo>
                  <a:lnTo>
                    <a:pt x="34082" y="45021"/>
                  </a:lnTo>
                  <a:lnTo>
                    <a:pt x="38586" y="54794"/>
                  </a:lnTo>
                  <a:lnTo>
                    <a:pt x="41776" y="65332"/>
                  </a:lnTo>
                  <a:lnTo>
                    <a:pt x="43461" y="76673"/>
                  </a:lnTo>
                  <a:lnTo>
                    <a:pt x="43456" y="88559"/>
                  </a:lnTo>
                  <a:lnTo>
                    <a:pt x="41407" y="100537"/>
                  </a:lnTo>
                  <a:lnTo>
                    <a:pt x="37333" y="112325"/>
                  </a:lnTo>
                  <a:lnTo>
                    <a:pt x="31797" y="123579"/>
                  </a:lnTo>
                  <a:lnTo>
                    <a:pt x="25077" y="135013"/>
                  </a:lnTo>
                  <a:lnTo>
                    <a:pt x="15468" y="1487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966373" y="1705616"/>
            <a:ext cx="191762" cy="123331"/>
          </a:xfrm>
          <a:custGeom>
            <a:avLst/>
            <a:gdLst/>
            <a:ahLst/>
            <a:cxnLst/>
            <a:rect l="0" t="0" r="0" b="0"/>
            <a:pathLst>
              <a:path w="191762" h="123331">
                <a:moveTo>
                  <a:pt x="2248" y="105285"/>
                </a:moveTo>
                <a:lnTo>
                  <a:pt x="0" y="113880"/>
                </a:lnTo>
                <a:lnTo>
                  <a:pt x="2800" y="119837"/>
                </a:lnTo>
                <a:lnTo>
                  <a:pt x="9102" y="122899"/>
                </a:lnTo>
                <a:lnTo>
                  <a:pt x="17141" y="123330"/>
                </a:lnTo>
                <a:lnTo>
                  <a:pt x="26128" y="121635"/>
                </a:lnTo>
                <a:lnTo>
                  <a:pt x="35676" y="118176"/>
                </a:lnTo>
                <a:lnTo>
                  <a:pt x="45572" y="113086"/>
                </a:lnTo>
                <a:lnTo>
                  <a:pt x="55683" y="106579"/>
                </a:lnTo>
                <a:lnTo>
                  <a:pt x="65769" y="99104"/>
                </a:lnTo>
                <a:lnTo>
                  <a:pt x="75471" y="91244"/>
                </a:lnTo>
                <a:lnTo>
                  <a:pt x="84629" y="83367"/>
                </a:lnTo>
                <a:lnTo>
                  <a:pt x="93254" y="75620"/>
                </a:lnTo>
                <a:lnTo>
                  <a:pt x="101435" y="68037"/>
                </a:lnTo>
                <a:lnTo>
                  <a:pt x="109282" y="60604"/>
                </a:lnTo>
                <a:lnTo>
                  <a:pt x="117215" y="53290"/>
                </a:lnTo>
                <a:lnTo>
                  <a:pt x="125921" y="46064"/>
                </a:lnTo>
                <a:lnTo>
                  <a:pt x="135698" y="38907"/>
                </a:lnTo>
                <a:lnTo>
                  <a:pt x="146099" y="31910"/>
                </a:lnTo>
                <a:lnTo>
                  <a:pt x="157245" y="24483"/>
                </a:lnTo>
                <a:lnTo>
                  <a:pt x="171236" y="14853"/>
                </a:lnTo>
                <a:lnTo>
                  <a:pt x="19176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3779730" y="1652974"/>
            <a:ext cx="157929" cy="68183"/>
          </a:xfrm>
          <a:custGeom>
            <a:avLst/>
            <a:gdLst/>
            <a:ahLst/>
            <a:cxnLst/>
            <a:rect l="0" t="0" r="0" b="0"/>
            <a:pathLst>
              <a:path w="157929" h="68183">
                <a:moveTo>
                  <a:pt x="0" y="42114"/>
                </a:moveTo>
                <a:lnTo>
                  <a:pt x="230" y="53515"/>
                </a:lnTo>
                <a:lnTo>
                  <a:pt x="3196" y="61498"/>
                </a:lnTo>
                <a:lnTo>
                  <a:pt x="9364" y="66392"/>
                </a:lnTo>
                <a:lnTo>
                  <a:pt x="16541" y="68182"/>
                </a:lnTo>
                <a:lnTo>
                  <a:pt x="23850" y="67389"/>
                </a:lnTo>
                <a:lnTo>
                  <a:pt x="31272" y="64675"/>
                </a:lnTo>
                <a:lnTo>
                  <a:pt x="39102" y="60598"/>
                </a:lnTo>
                <a:lnTo>
                  <a:pt x="47484" y="55578"/>
                </a:lnTo>
                <a:lnTo>
                  <a:pt x="56402" y="50079"/>
                </a:lnTo>
                <a:lnTo>
                  <a:pt x="65766" y="44614"/>
                </a:lnTo>
                <a:lnTo>
                  <a:pt x="75473" y="39451"/>
                </a:lnTo>
                <a:lnTo>
                  <a:pt x="85432" y="34492"/>
                </a:lnTo>
                <a:lnTo>
                  <a:pt x="95570" y="29394"/>
                </a:lnTo>
                <a:lnTo>
                  <a:pt x="105823" y="23969"/>
                </a:lnTo>
                <a:lnTo>
                  <a:pt x="115891" y="18488"/>
                </a:lnTo>
                <a:lnTo>
                  <a:pt x="126326" y="13061"/>
                </a:lnTo>
                <a:lnTo>
                  <a:pt x="139163" y="7207"/>
                </a:lnTo>
                <a:lnTo>
                  <a:pt x="15792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474197" y="2432082"/>
            <a:ext cx="1199619" cy="526426"/>
            <a:chOff x="2474197" y="2432082"/>
            <a:chExt cx="1199619" cy="526426"/>
          </a:xfrm>
        </p:grpSpPr>
        <p:sp>
          <p:nvSpPr>
            <p:cNvPr id="76" name="Freeform 75"/>
            <p:cNvSpPr/>
            <p:nvPr/>
          </p:nvSpPr>
          <p:spPr>
            <a:xfrm>
              <a:off x="2474197" y="2453139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2866" y="14603"/>
                  </a:lnTo>
                  <a:lnTo>
                    <a:pt x="5009" y="27873"/>
                  </a:lnTo>
                  <a:lnTo>
                    <a:pt x="6616" y="41075"/>
                  </a:lnTo>
                  <a:lnTo>
                    <a:pt x="7970" y="54417"/>
                  </a:lnTo>
                  <a:lnTo>
                    <a:pt x="9466" y="67925"/>
                  </a:lnTo>
                  <a:lnTo>
                    <a:pt x="11313" y="81578"/>
                  </a:lnTo>
                  <a:lnTo>
                    <a:pt x="13380" y="95345"/>
                  </a:lnTo>
                  <a:lnTo>
                    <a:pt x="15312" y="109194"/>
                  </a:lnTo>
                  <a:lnTo>
                    <a:pt x="16908" y="123103"/>
                  </a:lnTo>
                  <a:lnTo>
                    <a:pt x="18131" y="137052"/>
                  </a:lnTo>
                  <a:lnTo>
                    <a:pt x="19028" y="151031"/>
                  </a:lnTo>
                  <a:lnTo>
                    <a:pt x="19665" y="165029"/>
                  </a:lnTo>
                  <a:lnTo>
                    <a:pt x="20110" y="179040"/>
                  </a:lnTo>
                  <a:lnTo>
                    <a:pt x="20416" y="193059"/>
                  </a:lnTo>
                  <a:lnTo>
                    <a:pt x="20625" y="207085"/>
                  </a:lnTo>
                  <a:lnTo>
                    <a:pt x="20766" y="221115"/>
                  </a:lnTo>
                  <a:lnTo>
                    <a:pt x="20862" y="235148"/>
                  </a:lnTo>
                  <a:lnTo>
                    <a:pt x="20926" y="249168"/>
                  </a:lnTo>
                  <a:lnTo>
                    <a:pt x="20969" y="262763"/>
                  </a:lnTo>
                  <a:lnTo>
                    <a:pt x="21003" y="276562"/>
                  </a:lnTo>
                  <a:lnTo>
                    <a:pt x="21030" y="292897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21637" y="2474197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10528" y="0"/>
                  </a:moveTo>
                  <a:lnTo>
                    <a:pt x="10528" y="14601"/>
                  </a:lnTo>
                  <a:lnTo>
                    <a:pt x="10528" y="27872"/>
                  </a:lnTo>
                  <a:lnTo>
                    <a:pt x="10524" y="41074"/>
                  </a:lnTo>
                  <a:lnTo>
                    <a:pt x="10351" y="54415"/>
                  </a:lnTo>
                  <a:lnTo>
                    <a:pt x="9702" y="67924"/>
                  </a:lnTo>
                  <a:lnTo>
                    <a:pt x="8454" y="81578"/>
                  </a:lnTo>
                  <a:lnTo>
                    <a:pt x="6801" y="95344"/>
                  </a:lnTo>
                  <a:lnTo>
                    <a:pt x="5153" y="109193"/>
                  </a:lnTo>
                  <a:lnTo>
                    <a:pt x="3750" y="123102"/>
                  </a:lnTo>
                  <a:lnTo>
                    <a:pt x="2657" y="137052"/>
                  </a:lnTo>
                  <a:lnTo>
                    <a:pt x="1850" y="151030"/>
                  </a:lnTo>
                  <a:lnTo>
                    <a:pt x="1271" y="165027"/>
                  </a:lnTo>
                  <a:lnTo>
                    <a:pt x="867" y="179039"/>
                  </a:lnTo>
                  <a:lnTo>
                    <a:pt x="587" y="193058"/>
                  </a:lnTo>
                  <a:lnTo>
                    <a:pt x="396" y="207080"/>
                  </a:lnTo>
                  <a:lnTo>
                    <a:pt x="266" y="221072"/>
                  </a:lnTo>
                  <a:lnTo>
                    <a:pt x="164" y="236670"/>
                  </a:lnTo>
                  <a:lnTo>
                    <a:pt x="80" y="258598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63302" y="2432082"/>
              <a:ext cx="84636" cy="220963"/>
            </a:xfrm>
            <a:custGeom>
              <a:avLst/>
              <a:gdLst/>
              <a:ahLst/>
              <a:cxnLst/>
              <a:rect l="0" t="0" r="0" b="0"/>
              <a:pathLst>
                <a:path w="84636" h="220963">
                  <a:moveTo>
                    <a:pt x="84635" y="189513"/>
                  </a:moveTo>
                  <a:lnTo>
                    <a:pt x="78701" y="195314"/>
                  </a:lnTo>
                  <a:lnTo>
                    <a:pt x="72496" y="200238"/>
                  </a:lnTo>
                  <a:lnTo>
                    <a:pt x="65401" y="204741"/>
                  </a:lnTo>
                  <a:lnTo>
                    <a:pt x="57460" y="208962"/>
                  </a:lnTo>
                  <a:lnTo>
                    <a:pt x="48814" y="212975"/>
                  </a:lnTo>
                  <a:lnTo>
                    <a:pt x="39628" y="216819"/>
                  </a:lnTo>
                  <a:lnTo>
                    <a:pt x="30375" y="219880"/>
                  </a:lnTo>
                  <a:lnTo>
                    <a:pt x="21781" y="220962"/>
                  </a:lnTo>
                  <a:lnTo>
                    <a:pt x="14204" y="219566"/>
                  </a:lnTo>
                  <a:lnTo>
                    <a:pt x="7967" y="215677"/>
                  </a:lnTo>
                  <a:lnTo>
                    <a:pt x="3528" y="209403"/>
                  </a:lnTo>
                  <a:lnTo>
                    <a:pt x="951" y="201070"/>
                  </a:lnTo>
                  <a:lnTo>
                    <a:pt x="0" y="191104"/>
                  </a:lnTo>
                  <a:lnTo>
                    <a:pt x="334" y="179914"/>
                  </a:lnTo>
                  <a:lnTo>
                    <a:pt x="1626" y="167846"/>
                  </a:lnTo>
                  <a:lnTo>
                    <a:pt x="3608" y="155324"/>
                  </a:lnTo>
                  <a:lnTo>
                    <a:pt x="6074" y="142846"/>
                  </a:lnTo>
                  <a:lnTo>
                    <a:pt x="8876" y="130677"/>
                  </a:lnTo>
                  <a:lnTo>
                    <a:pt x="11908" y="118878"/>
                  </a:lnTo>
                  <a:lnTo>
                    <a:pt x="15096" y="107415"/>
                  </a:lnTo>
                  <a:lnTo>
                    <a:pt x="18390" y="96220"/>
                  </a:lnTo>
                  <a:lnTo>
                    <a:pt x="21755" y="85225"/>
                  </a:lnTo>
                  <a:lnTo>
                    <a:pt x="25168" y="74375"/>
                  </a:lnTo>
                  <a:lnTo>
                    <a:pt x="28608" y="63631"/>
                  </a:lnTo>
                  <a:lnTo>
                    <a:pt x="31914" y="53032"/>
                  </a:lnTo>
                  <a:lnTo>
                    <a:pt x="35106" y="41437"/>
                  </a:lnTo>
                  <a:lnTo>
                    <a:pt x="38463" y="25591"/>
                  </a:lnTo>
                  <a:lnTo>
                    <a:pt x="425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69036" y="2737409"/>
              <a:ext cx="57445" cy="157928"/>
            </a:xfrm>
            <a:custGeom>
              <a:avLst/>
              <a:gdLst/>
              <a:ahLst/>
              <a:cxnLst/>
              <a:rect l="0" t="0" r="0" b="0"/>
              <a:pathLst>
                <a:path w="57445" h="157928">
                  <a:moveTo>
                    <a:pt x="0" y="0"/>
                  </a:moveTo>
                  <a:lnTo>
                    <a:pt x="8734" y="3068"/>
                  </a:lnTo>
                  <a:lnTo>
                    <a:pt x="16441" y="7130"/>
                  </a:lnTo>
                  <a:lnTo>
                    <a:pt x="23838" y="12623"/>
                  </a:lnTo>
                  <a:lnTo>
                    <a:pt x="30926" y="19383"/>
                  </a:lnTo>
                  <a:lnTo>
                    <a:pt x="37457" y="27181"/>
                  </a:lnTo>
                  <a:lnTo>
                    <a:pt x="43324" y="35782"/>
                  </a:lnTo>
                  <a:lnTo>
                    <a:pt x="48417" y="45140"/>
                  </a:lnTo>
                  <a:lnTo>
                    <a:pt x="52538" y="55394"/>
                  </a:lnTo>
                  <a:lnTo>
                    <a:pt x="55666" y="66533"/>
                  </a:lnTo>
                  <a:lnTo>
                    <a:pt x="57444" y="77943"/>
                  </a:lnTo>
                  <a:lnTo>
                    <a:pt x="57132" y="88536"/>
                  </a:lnTo>
                  <a:lnTo>
                    <a:pt x="54515" y="97772"/>
                  </a:lnTo>
                  <a:lnTo>
                    <a:pt x="49995" y="105786"/>
                  </a:lnTo>
                  <a:lnTo>
                    <a:pt x="44288" y="113091"/>
                  </a:lnTo>
                  <a:lnTo>
                    <a:pt x="37945" y="120076"/>
                  </a:lnTo>
                  <a:lnTo>
                    <a:pt x="31582" y="126839"/>
                  </a:lnTo>
                  <a:lnTo>
                    <a:pt x="25336" y="134026"/>
                  </a:lnTo>
                  <a:lnTo>
                    <a:pt x="18668" y="143394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69750" y="2474197"/>
              <a:ext cx="4613" cy="294798"/>
            </a:xfrm>
            <a:custGeom>
              <a:avLst/>
              <a:gdLst/>
              <a:ahLst/>
              <a:cxnLst/>
              <a:rect l="0" t="0" r="0" b="0"/>
              <a:pathLst>
                <a:path w="4613" h="294798">
                  <a:moveTo>
                    <a:pt x="4612" y="0"/>
                  </a:moveTo>
                  <a:lnTo>
                    <a:pt x="1813" y="11869"/>
                  </a:lnTo>
                  <a:lnTo>
                    <a:pt x="310" y="24278"/>
                  </a:lnTo>
                  <a:lnTo>
                    <a:pt x="0" y="38460"/>
                  </a:lnTo>
                  <a:lnTo>
                    <a:pt x="506" y="53995"/>
                  </a:lnTo>
                  <a:lnTo>
                    <a:pt x="1326" y="69992"/>
                  </a:lnTo>
                  <a:lnTo>
                    <a:pt x="2142" y="85874"/>
                  </a:lnTo>
                  <a:lnTo>
                    <a:pt x="2825" y="101422"/>
                  </a:lnTo>
                  <a:lnTo>
                    <a:pt x="3351" y="116609"/>
                  </a:lnTo>
                  <a:lnTo>
                    <a:pt x="3737" y="131487"/>
                  </a:lnTo>
                  <a:lnTo>
                    <a:pt x="4012" y="146290"/>
                  </a:lnTo>
                  <a:lnTo>
                    <a:pt x="4204" y="161389"/>
                  </a:lnTo>
                  <a:lnTo>
                    <a:pt x="4336" y="176958"/>
                  </a:lnTo>
                  <a:lnTo>
                    <a:pt x="4426" y="192842"/>
                  </a:lnTo>
                  <a:lnTo>
                    <a:pt x="4487" y="208659"/>
                  </a:lnTo>
                  <a:lnTo>
                    <a:pt x="4528" y="224174"/>
                  </a:lnTo>
                  <a:lnTo>
                    <a:pt x="4556" y="238926"/>
                  </a:lnTo>
                  <a:lnTo>
                    <a:pt x="4578" y="253701"/>
                  </a:lnTo>
                  <a:lnTo>
                    <a:pt x="4595" y="270913"/>
                  </a:lnTo>
                  <a:lnTo>
                    <a:pt x="4612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05989" y="2474197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7662" y="11735"/>
                  </a:lnTo>
                  <a:lnTo>
                    <a:pt x="5520" y="22863"/>
                  </a:lnTo>
                  <a:lnTo>
                    <a:pt x="3917" y="34466"/>
                  </a:lnTo>
                  <a:lnTo>
                    <a:pt x="2737" y="46800"/>
                  </a:lnTo>
                  <a:lnTo>
                    <a:pt x="1888" y="60109"/>
                  </a:lnTo>
                  <a:lnTo>
                    <a:pt x="1291" y="74423"/>
                  </a:lnTo>
                  <a:lnTo>
                    <a:pt x="876" y="89773"/>
                  </a:lnTo>
                  <a:lnTo>
                    <a:pt x="592" y="106283"/>
                  </a:lnTo>
                  <a:lnTo>
                    <a:pt x="399" y="123903"/>
                  </a:lnTo>
                  <a:lnTo>
                    <a:pt x="268" y="142293"/>
                  </a:lnTo>
                  <a:lnTo>
                    <a:pt x="179" y="160935"/>
                  </a:lnTo>
                  <a:lnTo>
                    <a:pt x="120" y="179506"/>
                  </a:lnTo>
                  <a:lnTo>
                    <a:pt x="81" y="197721"/>
                  </a:lnTo>
                  <a:lnTo>
                    <a:pt x="54" y="215258"/>
                  </a:lnTo>
                  <a:lnTo>
                    <a:pt x="36" y="232002"/>
                  </a:lnTo>
                  <a:lnTo>
                    <a:pt x="24" y="247616"/>
                  </a:lnTo>
                  <a:lnTo>
                    <a:pt x="15" y="263080"/>
                  </a:lnTo>
                  <a:lnTo>
                    <a:pt x="7" y="28086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97986" y="2474197"/>
              <a:ext cx="97476" cy="139013"/>
            </a:xfrm>
            <a:custGeom>
              <a:avLst/>
              <a:gdLst/>
              <a:ahLst/>
              <a:cxnLst/>
              <a:rect l="0" t="0" r="0" b="0"/>
              <a:pathLst>
                <a:path w="97476" h="139013">
                  <a:moveTo>
                    <a:pt x="97475" y="126341"/>
                  </a:moveTo>
                  <a:lnTo>
                    <a:pt x="88606" y="129208"/>
                  </a:lnTo>
                  <a:lnTo>
                    <a:pt x="79619" y="131350"/>
                  </a:lnTo>
                  <a:lnTo>
                    <a:pt x="69629" y="132958"/>
                  </a:lnTo>
                  <a:lnTo>
                    <a:pt x="58821" y="134311"/>
                  </a:lnTo>
                  <a:lnTo>
                    <a:pt x="47658" y="135808"/>
                  </a:lnTo>
                  <a:lnTo>
                    <a:pt x="36466" y="137636"/>
                  </a:lnTo>
                  <a:lnTo>
                    <a:pt x="25873" y="139012"/>
                  </a:lnTo>
                  <a:lnTo>
                    <a:pt x="16833" y="138351"/>
                  </a:lnTo>
                  <a:lnTo>
                    <a:pt x="9731" y="134939"/>
                  </a:lnTo>
                  <a:lnTo>
                    <a:pt x="4611" y="129033"/>
                  </a:lnTo>
                  <a:lnTo>
                    <a:pt x="1452" y="121391"/>
                  </a:lnTo>
                  <a:lnTo>
                    <a:pt x="28" y="112658"/>
                  </a:lnTo>
                  <a:lnTo>
                    <a:pt x="0" y="103255"/>
                  </a:lnTo>
                  <a:lnTo>
                    <a:pt x="1027" y="93440"/>
                  </a:lnTo>
                  <a:lnTo>
                    <a:pt x="2821" y="83368"/>
                  </a:lnTo>
                  <a:lnTo>
                    <a:pt x="5156" y="73135"/>
                  </a:lnTo>
                  <a:lnTo>
                    <a:pt x="7867" y="62799"/>
                  </a:lnTo>
                  <a:lnTo>
                    <a:pt x="10833" y="52405"/>
                  </a:lnTo>
                  <a:lnTo>
                    <a:pt x="13818" y="42240"/>
                  </a:lnTo>
                  <a:lnTo>
                    <a:pt x="16759" y="31728"/>
                  </a:lnTo>
                  <a:lnTo>
                    <a:pt x="19912" y="18828"/>
                  </a:lnTo>
                  <a:lnTo>
                    <a:pt x="237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21803" y="2768994"/>
              <a:ext cx="52013" cy="189514"/>
            </a:xfrm>
            <a:custGeom>
              <a:avLst/>
              <a:gdLst/>
              <a:ahLst/>
              <a:cxnLst/>
              <a:rect l="0" t="0" r="0" b="0"/>
              <a:pathLst>
                <a:path w="52013" h="189514">
                  <a:moveTo>
                    <a:pt x="21057" y="0"/>
                  </a:moveTo>
                  <a:lnTo>
                    <a:pt x="26924" y="5935"/>
                  </a:lnTo>
                  <a:lnTo>
                    <a:pt x="32489" y="12140"/>
                  </a:lnTo>
                  <a:lnTo>
                    <a:pt x="38274" y="19235"/>
                  </a:lnTo>
                  <a:lnTo>
                    <a:pt x="43837" y="27176"/>
                  </a:lnTo>
                  <a:lnTo>
                    <a:pt x="48221" y="35822"/>
                  </a:lnTo>
                  <a:lnTo>
                    <a:pt x="50985" y="45012"/>
                  </a:lnTo>
                  <a:lnTo>
                    <a:pt x="52012" y="54439"/>
                  </a:lnTo>
                  <a:lnTo>
                    <a:pt x="51256" y="63680"/>
                  </a:lnTo>
                  <a:lnTo>
                    <a:pt x="48897" y="72524"/>
                  </a:lnTo>
                  <a:lnTo>
                    <a:pt x="45399" y="81105"/>
                  </a:lnTo>
                  <a:lnTo>
                    <a:pt x="41383" y="89787"/>
                  </a:lnTo>
                  <a:lnTo>
                    <a:pt x="37242" y="98779"/>
                  </a:lnTo>
                  <a:lnTo>
                    <a:pt x="32992" y="108124"/>
                  </a:lnTo>
                  <a:lnTo>
                    <a:pt x="28381" y="117785"/>
                  </a:lnTo>
                  <a:lnTo>
                    <a:pt x="23287" y="127690"/>
                  </a:lnTo>
                  <a:lnTo>
                    <a:pt x="18031" y="137708"/>
                  </a:lnTo>
                  <a:lnTo>
                    <a:pt x="12779" y="148840"/>
                  </a:lnTo>
                  <a:lnTo>
                    <a:pt x="7070" y="16430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6180228" y="1758259"/>
            <a:ext cx="126343" cy="100901"/>
          </a:xfrm>
          <a:custGeom>
            <a:avLst/>
            <a:gdLst/>
            <a:ahLst/>
            <a:cxnLst/>
            <a:rect l="0" t="0" r="0" b="0"/>
            <a:pathLst>
              <a:path w="126343" h="100901">
                <a:moveTo>
                  <a:pt x="0" y="31585"/>
                </a:moveTo>
                <a:lnTo>
                  <a:pt x="0" y="46187"/>
                </a:lnTo>
                <a:lnTo>
                  <a:pt x="0" y="59458"/>
                </a:lnTo>
                <a:lnTo>
                  <a:pt x="14" y="72632"/>
                </a:lnTo>
                <a:lnTo>
                  <a:pt x="561" y="84933"/>
                </a:lnTo>
                <a:lnTo>
                  <a:pt x="3552" y="94408"/>
                </a:lnTo>
                <a:lnTo>
                  <a:pt x="9589" y="99789"/>
                </a:lnTo>
                <a:lnTo>
                  <a:pt x="16664" y="100900"/>
                </a:lnTo>
                <a:lnTo>
                  <a:pt x="23913" y="98533"/>
                </a:lnTo>
                <a:lnTo>
                  <a:pt x="31304" y="93616"/>
                </a:lnTo>
                <a:lnTo>
                  <a:pt x="39117" y="86906"/>
                </a:lnTo>
                <a:lnTo>
                  <a:pt x="47491" y="78960"/>
                </a:lnTo>
                <a:lnTo>
                  <a:pt x="56405" y="70170"/>
                </a:lnTo>
                <a:lnTo>
                  <a:pt x="65767" y="60810"/>
                </a:lnTo>
                <a:lnTo>
                  <a:pt x="75464" y="51073"/>
                </a:lnTo>
                <a:lnTo>
                  <a:pt x="85141" y="41350"/>
                </a:lnTo>
                <a:lnTo>
                  <a:pt x="95264" y="31182"/>
                </a:lnTo>
                <a:lnTo>
                  <a:pt x="107837" y="18561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1932658" y="1737202"/>
            <a:ext cx="130928" cy="113765"/>
          </a:xfrm>
          <a:custGeom>
            <a:avLst/>
            <a:gdLst/>
            <a:ahLst/>
            <a:cxnLst/>
            <a:rect l="0" t="0" r="0" b="0"/>
            <a:pathLst>
              <a:path w="130928" h="113765">
                <a:moveTo>
                  <a:pt x="4585" y="73699"/>
                </a:moveTo>
                <a:lnTo>
                  <a:pt x="1785" y="82501"/>
                </a:lnTo>
                <a:lnTo>
                  <a:pt x="283" y="90847"/>
                </a:lnTo>
                <a:lnTo>
                  <a:pt x="0" y="99525"/>
                </a:lnTo>
                <a:lnTo>
                  <a:pt x="1538" y="107805"/>
                </a:lnTo>
                <a:lnTo>
                  <a:pt x="6063" y="113114"/>
                </a:lnTo>
                <a:lnTo>
                  <a:pt x="12759" y="113764"/>
                </a:lnTo>
                <a:lnTo>
                  <a:pt x="19790" y="110808"/>
                </a:lnTo>
                <a:lnTo>
                  <a:pt x="26866" y="105219"/>
                </a:lnTo>
                <a:lnTo>
                  <a:pt x="34336" y="97482"/>
                </a:lnTo>
                <a:lnTo>
                  <a:pt x="42399" y="88019"/>
                </a:lnTo>
                <a:lnTo>
                  <a:pt x="50896" y="77558"/>
                </a:lnTo>
                <a:lnTo>
                  <a:pt x="59426" y="67066"/>
                </a:lnTo>
                <a:lnTo>
                  <a:pt x="67752" y="57080"/>
                </a:lnTo>
                <a:lnTo>
                  <a:pt x="75964" y="47747"/>
                </a:lnTo>
                <a:lnTo>
                  <a:pt x="84388" y="39016"/>
                </a:lnTo>
                <a:lnTo>
                  <a:pt x="93190" y="30781"/>
                </a:lnTo>
                <a:lnTo>
                  <a:pt x="101930" y="23223"/>
                </a:lnTo>
                <a:lnTo>
                  <a:pt x="110512" y="16086"/>
                </a:lnTo>
                <a:lnTo>
                  <a:pt x="119692" y="8740"/>
                </a:lnTo>
                <a:lnTo>
                  <a:pt x="13092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3969243" y="2394731"/>
            <a:ext cx="1443341" cy="563777"/>
            <a:chOff x="3969243" y="2394731"/>
            <a:chExt cx="1443341" cy="563777"/>
          </a:xfrm>
        </p:grpSpPr>
        <p:sp>
          <p:nvSpPr>
            <p:cNvPr id="87" name="Freeform 86"/>
            <p:cNvSpPr/>
            <p:nvPr/>
          </p:nvSpPr>
          <p:spPr>
            <a:xfrm>
              <a:off x="3969243" y="248472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258" y="14602"/>
                  </a:lnTo>
                  <a:lnTo>
                    <a:pt x="16755" y="27873"/>
                  </a:lnTo>
                  <a:lnTo>
                    <a:pt x="16440" y="41070"/>
                  </a:lnTo>
                  <a:lnTo>
                    <a:pt x="16774" y="54238"/>
                  </a:lnTo>
                  <a:lnTo>
                    <a:pt x="16945" y="67099"/>
                  </a:lnTo>
                  <a:lnTo>
                    <a:pt x="16512" y="79508"/>
                  </a:lnTo>
                  <a:lnTo>
                    <a:pt x="15543" y="91794"/>
                  </a:lnTo>
                  <a:lnTo>
                    <a:pt x="14421" y="104644"/>
                  </a:lnTo>
                  <a:lnTo>
                    <a:pt x="13404" y="118398"/>
                  </a:lnTo>
                  <a:lnTo>
                    <a:pt x="12586" y="132908"/>
                  </a:lnTo>
                  <a:lnTo>
                    <a:pt x="11970" y="147727"/>
                  </a:lnTo>
                  <a:lnTo>
                    <a:pt x="11524" y="162549"/>
                  </a:lnTo>
                  <a:lnTo>
                    <a:pt x="11209" y="177248"/>
                  </a:lnTo>
                  <a:lnTo>
                    <a:pt x="10991" y="191797"/>
                  </a:lnTo>
                  <a:lnTo>
                    <a:pt x="10836" y="206205"/>
                  </a:lnTo>
                  <a:lnTo>
                    <a:pt x="10562" y="220337"/>
                  </a:lnTo>
                  <a:lnTo>
                    <a:pt x="9844" y="233913"/>
                  </a:lnTo>
                  <a:lnTo>
                    <a:pt x="8549" y="246817"/>
                  </a:lnTo>
                  <a:lnTo>
                    <a:pt x="6856" y="258841"/>
                  </a:lnTo>
                  <a:lnTo>
                    <a:pt x="5005" y="270885"/>
                  </a:lnTo>
                  <a:lnTo>
                    <a:pt x="2831" y="28512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74715" y="2394731"/>
              <a:ext cx="163027" cy="371310"/>
            </a:xfrm>
            <a:custGeom>
              <a:avLst/>
              <a:gdLst/>
              <a:ahLst/>
              <a:cxnLst/>
              <a:rect l="0" t="0" r="0" b="0"/>
              <a:pathLst>
                <a:path w="163027" h="371310">
                  <a:moveTo>
                    <a:pt x="163026" y="100522"/>
                  </a:moveTo>
                  <a:lnTo>
                    <a:pt x="157158" y="106457"/>
                  </a:lnTo>
                  <a:lnTo>
                    <a:pt x="151594" y="112662"/>
                  </a:lnTo>
                  <a:lnTo>
                    <a:pt x="145794" y="119757"/>
                  </a:lnTo>
                  <a:lnTo>
                    <a:pt x="139714" y="127698"/>
                  </a:lnTo>
                  <a:lnTo>
                    <a:pt x="133384" y="136344"/>
                  </a:lnTo>
                  <a:lnTo>
                    <a:pt x="126856" y="145539"/>
                  </a:lnTo>
                  <a:lnTo>
                    <a:pt x="120180" y="155138"/>
                  </a:lnTo>
                  <a:lnTo>
                    <a:pt x="113397" y="165028"/>
                  </a:lnTo>
                  <a:lnTo>
                    <a:pt x="106539" y="175121"/>
                  </a:lnTo>
                  <a:lnTo>
                    <a:pt x="99630" y="185354"/>
                  </a:lnTo>
                  <a:lnTo>
                    <a:pt x="92685" y="195684"/>
                  </a:lnTo>
                  <a:lnTo>
                    <a:pt x="85720" y="206083"/>
                  </a:lnTo>
                  <a:lnTo>
                    <a:pt x="78907" y="216694"/>
                  </a:lnTo>
                  <a:lnTo>
                    <a:pt x="72559" y="227811"/>
                  </a:lnTo>
                  <a:lnTo>
                    <a:pt x="66813" y="239553"/>
                  </a:lnTo>
                  <a:lnTo>
                    <a:pt x="61802" y="251880"/>
                  </a:lnTo>
                  <a:lnTo>
                    <a:pt x="57735" y="264687"/>
                  </a:lnTo>
                  <a:lnTo>
                    <a:pt x="54634" y="277855"/>
                  </a:lnTo>
                  <a:lnTo>
                    <a:pt x="52535" y="291121"/>
                  </a:lnTo>
                  <a:lnTo>
                    <a:pt x="51567" y="304100"/>
                  </a:lnTo>
                  <a:lnTo>
                    <a:pt x="51697" y="316601"/>
                  </a:lnTo>
                  <a:lnTo>
                    <a:pt x="52919" y="328452"/>
                  </a:lnTo>
                  <a:lnTo>
                    <a:pt x="55334" y="339419"/>
                  </a:lnTo>
                  <a:lnTo>
                    <a:pt x="58888" y="349448"/>
                  </a:lnTo>
                  <a:lnTo>
                    <a:pt x="63563" y="358167"/>
                  </a:lnTo>
                  <a:lnTo>
                    <a:pt x="69449" y="364821"/>
                  </a:lnTo>
                  <a:lnTo>
                    <a:pt x="76479" y="369178"/>
                  </a:lnTo>
                  <a:lnTo>
                    <a:pt x="84300" y="371308"/>
                  </a:lnTo>
                  <a:lnTo>
                    <a:pt x="92387" y="371309"/>
                  </a:lnTo>
                  <a:lnTo>
                    <a:pt x="100417" y="369458"/>
                  </a:lnTo>
                  <a:lnTo>
                    <a:pt x="108263" y="366134"/>
                  </a:lnTo>
                  <a:lnTo>
                    <a:pt x="115913" y="361703"/>
                  </a:lnTo>
                  <a:lnTo>
                    <a:pt x="123386" y="356462"/>
                  </a:lnTo>
                  <a:lnTo>
                    <a:pt x="130557" y="350320"/>
                  </a:lnTo>
                  <a:lnTo>
                    <a:pt x="137154" y="342834"/>
                  </a:lnTo>
                  <a:lnTo>
                    <a:pt x="143066" y="333868"/>
                  </a:lnTo>
                  <a:lnTo>
                    <a:pt x="148019" y="323575"/>
                  </a:lnTo>
                  <a:lnTo>
                    <a:pt x="151517" y="312217"/>
                  </a:lnTo>
                  <a:lnTo>
                    <a:pt x="153422" y="300060"/>
                  </a:lnTo>
                  <a:lnTo>
                    <a:pt x="153904" y="287491"/>
                  </a:lnTo>
                  <a:lnTo>
                    <a:pt x="153247" y="274987"/>
                  </a:lnTo>
                  <a:lnTo>
                    <a:pt x="151730" y="262804"/>
                  </a:lnTo>
                  <a:lnTo>
                    <a:pt x="149426" y="250998"/>
                  </a:lnTo>
                  <a:lnTo>
                    <a:pt x="146211" y="239530"/>
                  </a:lnTo>
                  <a:lnTo>
                    <a:pt x="142083" y="228336"/>
                  </a:lnTo>
                  <a:lnTo>
                    <a:pt x="137007" y="217512"/>
                  </a:lnTo>
                  <a:lnTo>
                    <a:pt x="130843" y="207309"/>
                  </a:lnTo>
                  <a:lnTo>
                    <a:pt x="123619" y="197814"/>
                  </a:lnTo>
                  <a:lnTo>
                    <a:pt x="115497" y="188961"/>
                  </a:lnTo>
                  <a:lnTo>
                    <a:pt x="106674" y="180628"/>
                  </a:lnTo>
                  <a:lnTo>
                    <a:pt x="97333" y="172688"/>
                  </a:lnTo>
                  <a:lnTo>
                    <a:pt x="87621" y="165032"/>
                  </a:lnTo>
                  <a:lnTo>
                    <a:pt x="77649" y="157578"/>
                  </a:lnTo>
                  <a:lnTo>
                    <a:pt x="67502" y="150263"/>
                  </a:lnTo>
                  <a:lnTo>
                    <a:pt x="57401" y="143044"/>
                  </a:lnTo>
                  <a:lnTo>
                    <a:pt x="47692" y="135891"/>
                  </a:lnTo>
                  <a:lnTo>
                    <a:pt x="38535" y="128776"/>
                  </a:lnTo>
                  <a:lnTo>
                    <a:pt x="30082" y="121524"/>
                  </a:lnTo>
                  <a:lnTo>
                    <a:pt x="22550" y="113816"/>
                  </a:lnTo>
                  <a:lnTo>
                    <a:pt x="15969" y="105512"/>
                  </a:lnTo>
                  <a:lnTo>
                    <a:pt x="10381" y="96477"/>
                  </a:lnTo>
                  <a:lnTo>
                    <a:pt x="5917" y="86501"/>
                  </a:lnTo>
                  <a:lnTo>
                    <a:pt x="2551" y="75574"/>
                  </a:lnTo>
                  <a:lnTo>
                    <a:pt x="442" y="64151"/>
                  </a:lnTo>
                  <a:lnTo>
                    <a:pt x="0" y="53024"/>
                  </a:lnTo>
                  <a:lnTo>
                    <a:pt x="1301" y="42624"/>
                  </a:lnTo>
                  <a:lnTo>
                    <a:pt x="4293" y="33186"/>
                  </a:lnTo>
                  <a:lnTo>
                    <a:pt x="8967" y="24918"/>
                  </a:lnTo>
                  <a:lnTo>
                    <a:pt x="15153" y="17809"/>
                  </a:lnTo>
                  <a:lnTo>
                    <a:pt x="22729" y="11848"/>
                  </a:lnTo>
                  <a:lnTo>
                    <a:pt x="31709" y="7127"/>
                  </a:lnTo>
                  <a:lnTo>
                    <a:pt x="41965" y="3581"/>
                  </a:lnTo>
                  <a:lnTo>
                    <a:pt x="53104" y="1179"/>
                  </a:lnTo>
                  <a:lnTo>
                    <a:pt x="64572" y="7"/>
                  </a:lnTo>
                  <a:lnTo>
                    <a:pt x="76020" y="0"/>
                  </a:lnTo>
                  <a:lnTo>
                    <a:pt x="87146" y="1130"/>
                  </a:lnTo>
                  <a:lnTo>
                    <a:pt x="97618" y="3483"/>
                  </a:lnTo>
                  <a:lnTo>
                    <a:pt x="107321" y="6997"/>
                  </a:lnTo>
                  <a:lnTo>
                    <a:pt x="116158" y="11643"/>
                  </a:lnTo>
                  <a:lnTo>
                    <a:pt x="123957" y="17511"/>
                  </a:lnTo>
                  <a:lnTo>
                    <a:pt x="130719" y="24524"/>
                  </a:lnTo>
                  <a:lnTo>
                    <a:pt x="136449" y="32224"/>
                  </a:lnTo>
                  <a:lnTo>
                    <a:pt x="141622" y="40723"/>
                  </a:lnTo>
                  <a:lnTo>
                    <a:pt x="146692" y="51882"/>
                  </a:lnTo>
                  <a:lnTo>
                    <a:pt x="152497" y="68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53554" y="2747937"/>
              <a:ext cx="37428" cy="136872"/>
            </a:xfrm>
            <a:custGeom>
              <a:avLst/>
              <a:gdLst/>
              <a:ahLst/>
              <a:cxnLst/>
              <a:rect l="0" t="0" r="0" b="0"/>
              <a:pathLst>
                <a:path w="37428" h="136872">
                  <a:moveTo>
                    <a:pt x="10528" y="0"/>
                  </a:moveTo>
                  <a:lnTo>
                    <a:pt x="16329" y="5935"/>
                  </a:lnTo>
                  <a:lnTo>
                    <a:pt x="21253" y="12140"/>
                  </a:lnTo>
                  <a:lnTo>
                    <a:pt x="25751" y="19240"/>
                  </a:lnTo>
                  <a:lnTo>
                    <a:pt x="29799" y="27353"/>
                  </a:lnTo>
                  <a:lnTo>
                    <a:pt x="33164" y="36648"/>
                  </a:lnTo>
                  <a:lnTo>
                    <a:pt x="35764" y="47087"/>
                  </a:lnTo>
                  <a:lnTo>
                    <a:pt x="37345" y="58166"/>
                  </a:lnTo>
                  <a:lnTo>
                    <a:pt x="37427" y="69056"/>
                  </a:lnTo>
                  <a:lnTo>
                    <a:pt x="35887" y="79298"/>
                  </a:lnTo>
                  <a:lnTo>
                    <a:pt x="32903" y="88799"/>
                  </a:lnTo>
                  <a:lnTo>
                    <a:pt x="28766" y="97640"/>
                  </a:lnTo>
                  <a:lnTo>
                    <a:pt x="23774" y="105947"/>
                  </a:lnTo>
                  <a:lnTo>
                    <a:pt x="18470" y="113553"/>
                  </a:lnTo>
                  <a:lnTo>
                    <a:pt x="13124" y="120727"/>
                  </a:lnTo>
                  <a:lnTo>
                    <a:pt x="7272" y="12810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54762" y="2453040"/>
              <a:ext cx="293633" cy="365875"/>
            </a:xfrm>
            <a:custGeom>
              <a:avLst/>
              <a:gdLst/>
              <a:ahLst/>
              <a:cxnLst/>
              <a:rect l="0" t="0" r="0" b="0"/>
              <a:pathLst>
                <a:path w="293633" h="365875">
                  <a:moveTo>
                    <a:pt x="40947" y="73799"/>
                  </a:moveTo>
                  <a:lnTo>
                    <a:pt x="35080" y="82533"/>
                  </a:lnTo>
                  <a:lnTo>
                    <a:pt x="29516" y="90240"/>
                  </a:lnTo>
                  <a:lnTo>
                    <a:pt x="23702" y="97609"/>
                  </a:lnTo>
                  <a:lnTo>
                    <a:pt x="17119" y="103617"/>
                  </a:lnTo>
                  <a:lnTo>
                    <a:pt x="10024" y="106346"/>
                  </a:lnTo>
                  <a:lnTo>
                    <a:pt x="4260" y="105482"/>
                  </a:lnTo>
                  <a:lnTo>
                    <a:pt x="884" y="101705"/>
                  </a:lnTo>
                  <a:lnTo>
                    <a:pt x="0" y="95804"/>
                  </a:lnTo>
                  <a:lnTo>
                    <a:pt x="1262" y="88418"/>
                  </a:lnTo>
                  <a:lnTo>
                    <a:pt x="4199" y="80010"/>
                  </a:lnTo>
                  <a:lnTo>
                    <a:pt x="8377" y="70909"/>
                  </a:lnTo>
                  <a:lnTo>
                    <a:pt x="13442" y="61337"/>
                  </a:lnTo>
                  <a:lnTo>
                    <a:pt x="19129" y="51450"/>
                  </a:lnTo>
                  <a:lnTo>
                    <a:pt x="25251" y="41360"/>
                  </a:lnTo>
                  <a:lnTo>
                    <a:pt x="31834" y="31464"/>
                  </a:lnTo>
                  <a:lnTo>
                    <a:pt x="39092" y="22424"/>
                  </a:lnTo>
                  <a:lnTo>
                    <a:pt x="47090" y="14539"/>
                  </a:lnTo>
                  <a:lnTo>
                    <a:pt x="55750" y="8092"/>
                  </a:lnTo>
                  <a:lnTo>
                    <a:pt x="64943" y="3511"/>
                  </a:lnTo>
                  <a:lnTo>
                    <a:pt x="74531" y="843"/>
                  </a:lnTo>
                  <a:lnTo>
                    <a:pt x="84241" y="0"/>
                  </a:lnTo>
                  <a:lnTo>
                    <a:pt x="93679" y="939"/>
                  </a:lnTo>
                  <a:lnTo>
                    <a:pt x="102654" y="3460"/>
                  </a:lnTo>
                  <a:lnTo>
                    <a:pt x="111156" y="7420"/>
                  </a:lnTo>
                  <a:lnTo>
                    <a:pt x="119251" y="12819"/>
                  </a:lnTo>
                  <a:lnTo>
                    <a:pt x="127027" y="19522"/>
                  </a:lnTo>
                  <a:lnTo>
                    <a:pt x="134403" y="27292"/>
                  </a:lnTo>
                  <a:lnTo>
                    <a:pt x="141138" y="35877"/>
                  </a:lnTo>
                  <a:lnTo>
                    <a:pt x="147147" y="45063"/>
                  </a:lnTo>
                  <a:lnTo>
                    <a:pt x="152336" y="54841"/>
                  </a:lnTo>
                  <a:lnTo>
                    <a:pt x="156524" y="65389"/>
                  </a:lnTo>
                  <a:lnTo>
                    <a:pt x="159710" y="76746"/>
                  </a:lnTo>
                  <a:lnTo>
                    <a:pt x="162035" y="88814"/>
                  </a:lnTo>
                  <a:lnTo>
                    <a:pt x="163688" y="101446"/>
                  </a:lnTo>
                  <a:lnTo>
                    <a:pt x="164835" y="114502"/>
                  </a:lnTo>
                  <a:lnTo>
                    <a:pt x="165455" y="127862"/>
                  </a:lnTo>
                  <a:lnTo>
                    <a:pt x="165347" y="141437"/>
                  </a:lnTo>
                  <a:lnTo>
                    <a:pt x="164460" y="155161"/>
                  </a:lnTo>
                  <a:lnTo>
                    <a:pt x="162882" y="168988"/>
                  </a:lnTo>
                  <a:lnTo>
                    <a:pt x="160752" y="182883"/>
                  </a:lnTo>
                  <a:lnTo>
                    <a:pt x="158208" y="196825"/>
                  </a:lnTo>
                  <a:lnTo>
                    <a:pt x="155364" y="210798"/>
                  </a:lnTo>
                  <a:lnTo>
                    <a:pt x="152310" y="224794"/>
                  </a:lnTo>
                  <a:lnTo>
                    <a:pt x="149109" y="238798"/>
                  </a:lnTo>
                  <a:lnTo>
                    <a:pt x="145808" y="252644"/>
                  </a:lnTo>
                  <a:lnTo>
                    <a:pt x="142438" y="266021"/>
                  </a:lnTo>
                  <a:lnTo>
                    <a:pt x="139019" y="278798"/>
                  </a:lnTo>
                  <a:lnTo>
                    <a:pt x="135399" y="291004"/>
                  </a:lnTo>
                  <a:lnTo>
                    <a:pt x="131284" y="302742"/>
                  </a:lnTo>
                  <a:lnTo>
                    <a:pt x="126545" y="314117"/>
                  </a:lnTo>
                  <a:lnTo>
                    <a:pt x="121056" y="325062"/>
                  </a:lnTo>
                  <a:lnTo>
                    <a:pt x="114614" y="335346"/>
                  </a:lnTo>
                  <a:lnTo>
                    <a:pt x="107203" y="344883"/>
                  </a:lnTo>
                  <a:lnTo>
                    <a:pt x="98956" y="353252"/>
                  </a:lnTo>
                  <a:lnTo>
                    <a:pt x="90049" y="359665"/>
                  </a:lnTo>
                  <a:lnTo>
                    <a:pt x="80652" y="363857"/>
                  </a:lnTo>
                  <a:lnTo>
                    <a:pt x="70902" y="365874"/>
                  </a:lnTo>
                  <a:lnTo>
                    <a:pt x="60905" y="365798"/>
                  </a:lnTo>
                  <a:lnTo>
                    <a:pt x="50751" y="363887"/>
                  </a:lnTo>
                  <a:lnTo>
                    <a:pt x="40985" y="360183"/>
                  </a:lnTo>
                  <a:lnTo>
                    <a:pt x="32565" y="354433"/>
                  </a:lnTo>
                  <a:lnTo>
                    <a:pt x="25910" y="346674"/>
                  </a:lnTo>
                  <a:lnTo>
                    <a:pt x="21105" y="337042"/>
                  </a:lnTo>
                  <a:lnTo>
                    <a:pt x="18164" y="325605"/>
                  </a:lnTo>
                  <a:lnTo>
                    <a:pt x="16893" y="312590"/>
                  </a:lnTo>
                  <a:lnTo>
                    <a:pt x="17140" y="298801"/>
                  </a:lnTo>
                  <a:lnTo>
                    <a:pt x="18885" y="285473"/>
                  </a:lnTo>
                  <a:lnTo>
                    <a:pt x="21983" y="273262"/>
                  </a:lnTo>
                  <a:lnTo>
                    <a:pt x="26347" y="262440"/>
                  </a:lnTo>
                  <a:lnTo>
                    <a:pt x="32024" y="253162"/>
                  </a:lnTo>
                  <a:lnTo>
                    <a:pt x="38922" y="245335"/>
                  </a:lnTo>
                  <a:lnTo>
                    <a:pt x="46994" y="238873"/>
                  </a:lnTo>
                  <a:lnTo>
                    <a:pt x="56315" y="233808"/>
                  </a:lnTo>
                  <a:lnTo>
                    <a:pt x="66804" y="230026"/>
                  </a:lnTo>
                  <a:lnTo>
                    <a:pt x="78102" y="227465"/>
                  </a:lnTo>
                  <a:lnTo>
                    <a:pt x="89677" y="226186"/>
                  </a:lnTo>
                  <a:lnTo>
                    <a:pt x="101205" y="226107"/>
                  </a:lnTo>
                  <a:lnTo>
                    <a:pt x="112724" y="227188"/>
                  </a:lnTo>
                  <a:lnTo>
                    <a:pt x="124525" y="229510"/>
                  </a:lnTo>
                  <a:lnTo>
                    <a:pt x="136756" y="232992"/>
                  </a:lnTo>
                  <a:lnTo>
                    <a:pt x="149260" y="237278"/>
                  </a:lnTo>
                  <a:lnTo>
                    <a:pt x="161661" y="241840"/>
                  </a:lnTo>
                  <a:lnTo>
                    <a:pt x="173751" y="246344"/>
                  </a:lnTo>
                  <a:lnTo>
                    <a:pt x="185649" y="250501"/>
                  </a:lnTo>
                  <a:lnTo>
                    <a:pt x="197706" y="253988"/>
                  </a:lnTo>
                  <a:lnTo>
                    <a:pt x="210109" y="256699"/>
                  </a:lnTo>
                  <a:lnTo>
                    <a:pt x="222860" y="258710"/>
                  </a:lnTo>
                  <a:lnTo>
                    <a:pt x="237415" y="260368"/>
                  </a:lnTo>
                  <a:lnTo>
                    <a:pt x="258410" y="261819"/>
                  </a:lnTo>
                  <a:lnTo>
                    <a:pt x="293632" y="263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43698" y="2558425"/>
              <a:ext cx="258633" cy="243149"/>
            </a:xfrm>
            <a:custGeom>
              <a:avLst/>
              <a:gdLst/>
              <a:ahLst/>
              <a:cxnLst/>
              <a:rect l="0" t="0" r="0" b="0"/>
              <a:pathLst>
                <a:path w="258633" h="243149">
                  <a:moveTo>
                    <a:pt x="131037" y="0"/>
                  </a:moveTo>
                  <a:lnTo>
                    <a:pt x="122169" y="2933"/>
                  </a:lnTo>
                  <a:lnTo>
                    <a:pt x="113182" y="5716"/>
                  </a:lnTo>
                  <a:lnTo>
                    <a:pt x="103196" y="8620"/>
                  </a:lnTo>
                  <a:lnTo>
                    <a:pt x="92561" y="11833"/>
                  </a:lnTo>
                  <a:lnTo>
                    <a:pt x="82046" y="15646"/>
                  </a:lnTo>
                  <a:lnTo>
                    <a:pt x="72094" y="20163"/>
                  </a:lnTo>
                  <a:lnTo>
                    <a:pt x="62807" y="25327"/>
                  </a:lnTo>
                  <a:lnTo>
                    <a:pt x="54119" y="31015"/>
                  </a:lnTo>
                  <a:lnTo>
                    <a:pt x="45909" y="37108"/>
                  </a:lnTo>
                  <a:lnTo>
                    <a:pt x="38058" y="43827"/>
                  </a:lnTo>
                  <a:lnTo>
                    <a:pt x="30466" y="51701"/>
                  </a:lnTo>
                  <a:lnTo>
                    <a:pt x="23064" y="60926"/>
                  </a:lnTo>
                  <a:lnTo>
                    <a:pt x="16125" y="71393"/>
                  </a:lnTo>
                  <a:lnTo>
                    <a:pt x="10222" y="82869"/>
                  </a:lnTo>
                  <a:lnTo>
                    <a:pt x="5594" y="95113"/>
                  </a:lnTo>
                  <a:lnTo>
                    <a:pt x="2318" y="108080"/>
                  </a:lnTo>
                  <a:lnTo>
                    <a:pt x="486" y="121915"/>
                  </a:lnTo>
                  <a:lnTo>
                    <a:pt x="0" y="136614"/>
                  </a:lnTo>
                  <a:lnTo>
                    <a:pt x="792" y="151568"/>
                  </a:lnTo>
                  <a:lnTo>
                    <a:pt x="2910" y="165694"/>
                  </a:lnTo>
                  <a:lnTo>
                    <a:pt x="6258" y="178452"/>
                  </a:lnTo>
                  <a:lnTo>
                    <a:pt x="10622" y="189813"/>
                  </a:lnTo>
                  <a:lnTo>
                    <a:pt x="15767" y="199987"/>
                  </a:lnTo>
                  <a:lnTo>
                    <a:pt x="21490" y="209233"/>
                  </a:lnTo>
                  <a:lnTo>
                    <a:pt x="27790" y="217631"/>
                  </a:lnTo>
                  <a:lnTo>
                    <a:pt x="34850" y="225068"/>
                  </a:lnTo>
                  <a:lnTo>
                    <a:pt x="42715" y="231551"/>
                  </a:lnTo>
                  <a:lnTo>
                    <a:pt x="51454" y="236890"/>
                  </a:lnTo>
                  <a:lnTo>
                    <a:pt x="61232" y="240647"/>
                  </a:lnTo>
                  <a:lnTo>
                    <a:pt x="72035" y="242722"/>
                  </a:lnTo>
                  <a:lnTo>
                    <a:pt x="83715" y="243148"/>
                  </a:lnTo>
                  <a:lnTo>
                    <a:pt x="96079" y="241922"/>
                  </a:lnTo>
                  <a:lnTo>
                    <a:pt x="108946" y="239208"/>
                  </a:lnTo>
                  <a:lnTo>
                    <a:pt x="122009" y="235287"/>
                  </a:lnTo>
                  <a:lnTo>
                    <a:pt x="134851" y="230446"/>
                  </a:lnTo>
                  <a:lnTo>
                    <a:pt x="147261" y="224936"/>
                  </a:lnTo>
                  <a:lnTo>
                    <a:pt x="159050" y="218950"/>
                  </a:lnTo>
                  <a:lnTo>
                    <a:pt x="169975" y="212634"/>
                  </a:lnTo>
                  <a:lnTo>
                    <a:pt x="179990" y="206090"/>
                  </a:lnTo>
                  <a:lnTo>
                    <a:pt x="189209" y="199391"/>
                  </a:lnTo>
                  <a:lnTo>
                    <a:pt x="197795" y="192587"/>
                  </a:lnTo>
                  <a:lnTo>
                    <a:pt x="205910" y="185712"/>
                  </a:lnTo>
                  <a:lnTo>
                    <a:pt x="213684" y="178790"/>
                  </a:lnTo>
                  <a:lnTo>
                    <a:pt x="221218" y="171835"/>
                  </a:lnTo>
                  <a:lnTo>
                    <a:pt x="228582" y="164850"/>
                  </a:lnTo>
                  <a:lnTo>
                    <a:pt x="235665" y="157514"/>
                  </a:lnTo>
                  <a:lnTo>
                    <a:pt x="242194" y="149218"/>
                  </a:lnTo>
                  <a:lnTo>
                    <a:pt x="248057" y="139705"/>
                  </a:lnTo>
                  <a:lnTo>
                    <a:pt x="252977" y="129044"/>
                  </a:lnTo>
                  <a:lnTo>
                    <a:pt x="256450" y="117438"/>
                  </a:lnTo>
                  <a:lnTo>
                    <a:pt x="258334" y="105115"/>
                  </a:lnTo>
                  <a:lnTo>
                    <a:pt x="258632" y="92434"/>
                  </a:lnTo>
                  <a:lnTo>
                    <a:pt x="257320" y="79856"/>
                  </a:lnTo>
                  <a:lnTo>
                    <a:pt x="254549" y="67628"/>
                  </a:lnTo>
                  <a:lnTo>
                    <a:pt x="250589" y="55962"/>
                  </a:lnTo>
                  <a:lnTo>
                    <a:pt x="245723" y="45120"/>
                  </a:lnTo>
                  <a:lnTo>
                    <a:pt x="240191" y="35169"/>
                  </a:lnTo>
                  <a:lnTo>
                    <a:pt x="233911" y="26305"/>
                  </a:lnTo>
                  <a:lnTo>
                    <a:pt x="225564" y="18075"/>
                  </a:lnTo>
                  <a:lnTo>
                    <a:pt x="211067" y="9757"/>
                  </a:lnTo>
                  <a:lnTo>
                    <a:pt x="1836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16891" y="2790051"/>
              <a:ext cx="95693" cy="168457"/>
            </a:xfrm>
            <a:custGeom>
              <a:avLst/>
              <a:gdLst/>
              <a:ahLst/>
              <a:cxnLst/>
              <a:rect l="0" t="0" r="0" b="0"/>
              <a:pathLst>
                <a:path w="95693" h="168457">
                  <a:moveTo>
                    <a:pt x="0" y="0"/>
                  </a:moveTo>
                  <a:lnTo>
                    <a:pt x="11668" y="2934"/>
                  </a:lnTo>
                  <a:lnTo>
                    <a:pt x="22156" y="5716"/>
                  </a:lnTo>
                  <a:lnTo>
                    <a:pt x="32454" y="8625"/>
                  </a:lnTo>
                  <a:lnTo>
                    <a:pt x="42583" y="12011"/>
                  </a:lnTo>
                  <a:lnTo>
                    <a:pt x="52278" y="16473"/>
                  </a:lnTo>
                  <a:lnTo>
                    <a:pt x="61410" y="22244"/>
                  </a:lnTo>
                  <a:lnTo>
                    <a:pt x="69839" y="29232"/>
                  </a:lnTo>
                  <a:lnTo>
                    <a:pt x="77352" y="37217"/>
                  </a:lnTo>
                  <a:lnTo>
                    <a:pt x="83914" y="45957"/>
                  </a:lnTo>
                  <a:lnTo>
                    <a:pt x="89320" y="55249"/>
                  </a:lnTo>
                  <a:lnTo>
                    <a:pt x="93128" y="64930"/>
                  </a:lnTo>
                  <a:lnTo>
                    <a:pt x="95240" y="74883"/>
                  </a:lnTo>
                  <a:lnTo>
                    <a:pt x="95692" y="85022"/>
                  </a:lnTo>
                  <a:lnTo>
                    <a:pt x="94484" y="95289"/>
                  </a:lnTo>
                  <a:lnTo>
                    <a:pt x="91788" y="105637"/>
                  </a:lnTo>
                  <a:lnTo>
                    <a:pt x="88001" y="115969"/>
                  </a:lnTo>
                  <a:lnTo>
                    <a:pt x="83175" y="127354"/>
                  </a:lnTo>
                  <a:lnTo>
                    <a:pt x="75774" y="143030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4594377" y="1663502"/>
            <a:ext cx="111862" cy="98997"/>
          </a:xfrm>
          <a:custGeom>
            <a:avLst/>
            <a:gdLst/>
            <a:ahLst/>
            <a:cxnLst/>
            <a:rect l="0" t="0" r="0" b="0"/>
            <a:pathLst>
              <a:path w="111862" h="98997">
                <a:moveTo>
                  <a:pt x="6576" y="52643"/>
                </a:moveTo>
                <a:lnTo>
                  <a:pt x="3710" y="61511"/>
                </a:lnTo>
                <a:lnTo>
                  <a:pt x="1568" y="70498"/>
                </a:lnTo>
                <a:lnTo>
                  <a:pt x="0" y="80459"/>
                </a:lnTo>
                <a:lnTo>
                  <a:pt x="124" y="90149"/>
                </a:lnTo>
                <a:lnTo>
                  <a:pt x="3172" y="96790"/>
                </a:lnTo>
                <a:lnTo>
                  <a:pt x="8199" y="98996"/>
                </a:lnTo>
                <a:lnTo>
                  <a:pt x="14273" y="97354"/>
                </a:lnTo>
                <a:lnTo>
                  <a:pt x="20873" y="92884"/>
                </a:lnTo>
                <a:lnTo>
                  <a:pt x="28054" y="86447"/>
                </a:lnTo>
                <a:lnTo>
                  <a:pt x="36298" y="78668"/>
                </a:lnTo>
                <a:lnTo>
                  <a:pt x="45792" y="69984"/>
                </a:lnTo>
                <a:lnTo>
                  <a:pt x="56113" y="60689"/>
                </a:lnTo>
                <a:lnTo>
                  <a:pt x="66433" y="50986"/>
                </a:lnTo>
                <a:lnTo>
                  <a:pt x="76254" y="41022"/>
                </a:lnTo>
                <a:lnTo>
                  <a:pt x="85148" y="31344"/>
                </a:lnTo>
                <a:lnTo>
                  <a:pt x="93459" y="21956"/>
                </a:lnTo>
                <a:lnTo>
                  <a:pt x="101909" y="12034"/>
                </a:lnTo>
                <a:lnTo>
                  <a:pt x="11186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7959544" y="1663502"/>
            <a:ext cx="200042" cy="138651"/>
          </a:xfrm>
          <a:custGeom>
            <a:avLst/>
            <a:gdLst/>
            <a:ahLst/>
            <a:cxnLst/>
            <a:rect l="0" t="0" r="0" b="0"/>
            <a:pathLst>
              <a:path w="200042" h="138651">
                <a:moveTo>
                  <a:pt x="0" y="42114"/>
                </a:moveTo>
                <a:lnTo>
                  <a:pt x="0" y="53849"/>
                </a:lnTo>
                <a:lnTo>
                  <a:pt x="0" y="64978"/>
                </a:lnTo>
                <a:lnTo>
                  <a:pt x="0" y="76577"/>
                </a:lnTo>
                <a:lnTo>
                  <a:pt x="0" y="88738"/>
                </a:lnTo>
                <a:lnTo>
                  <a:pt x="0" y="101398"/>
                </a:lnTo>
                <a:lnTo>
                  <a:pt x="14" y="114422"/>
                </a:lnTo>
                <a:lnTo>
                  <a:pt x="561" y="126551"/>
                </a:lnTo>
                <a:lnTo>
                  <a:pt x="3556" y="135094"/>
                </a:lnTo>
                <a:lnTo>
                  <a:pt x="9767" y="138650"/>
                </a:lnTo>
                <a:lnTo>
                  <a:pt x="17490" y="137892"/>
                </a:lnTo>
                <a:lnTo>
                  <a:pt x="25984" y="133990"/>
                </a:lnTo>
                <a:lnTo>
                  <a:pt x="34854" y="128083"/>
                </a:lnTo>
                <a:lnTo>
                  <a:pt x="43667" y="121182"/>
                </a:lnTo>
                <a:lnTo>
                  <a:pt x="52195" y="113888"/>
                </a:lnTo>
                <a:lnTo>
                  <a:pt x="60549" y="106169"/>
                </a:lnTo>
                <a:lnTo>
                  <a:pt x="69072" y="97528"/>
                </a:lnTo>
                <a:lnTo>
                  <a:pt x="77953" y="87750"/>
                </a:lnTo>
                <a:lnTo>
                  <a:pt x="87223" y="77230"/>
                </a:lnTo>
                <a:lnTo>
                  <a:pt x="96832" y="66773"/>
                </a:lnTo>
                <a:lnTo>
                  <a:pt x="106712" y="56849"/>
                </a:lnTo>
                <a:lnTo>
                  <a:pt x="116959" y="47575"/>
                </a:lnTo>
                <a:lnTo>
                  <a:pt x="127822" y="38893"/>
                </a:lnTo>
                <a:lnTo>
                  <a:pt x="139377" y="30695"/>
                </a:lnTo>
                <a:lnTo>
                  <a:pt x="151142" y="23164"/>
                </a:lnTo>
                <a:lnTo>
                  <a:pt x="163431" y="16049"/>
                </a:lnTo>
                <a:lnTo>
                  <a:pt x="178443" y="8722"/>
                </a:lnTo>
                <a:lnTo>
                  <a:pt x="20004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5677803" y="2460862"/>
            <a:ext cx="1667196" cy="560817"/>
            <a:chOff x="5677803" y="2460862"/>
            <a:chExt cx="1667196" cy="560817"/>
          </a:xfrm>
        </p:grpSpPr>
        <p:sp>
          <p:nvSpPr>
            <p:cNvPr id="96" name="Freeform 95"/>
            <p:cNvSpPr/>
            <p:nvPr/>
          </p:nvSpPr>
          <p:spPr>
            <a:xfrm>
              <a:off x="5677803" y="2460862"/>
              <a:ext cx="344498" cy="375887"/>
            </a:xfrm>
            <a:custGeom>
              <a:avLst/>
              <a:gdLst/>
              <a:ahLst/>
              <a:cxnLst/>
              <a:rect l="0" t="0" r="0" b="0"/>
              <a:pathLst>
                <a:path w="344498" h="375887">
                  <a:moveTo>
                    <a:pt x="49699" y="55448"/>
                  </a:moveTo>
                  <a:lnTo>
                    <a:pt x="52700" y="43847"/>
                  </a:lnTo>
                  <a:lnTo>
                    <a:pt x="56122" y="33999"/>
                  </a:lnTo>
                  <a:lnTo>
                    <a:pt x="60328" y="25003"/>
                  </a:lnTo>
                  <a:lnTo>
                    <a:pt x="65573" y="16907"/>
                  </a:lnTo>
                  <a:lnTo>
                    <a:pt x="72352" y="10176"/>
                  </a:lnTo>
                  <a:lnTo>
                    <a:pt x="80784" y="4969"/>
                  </a:lnTo>
                  <a:lnTo>
                    <a:pt x="90524" y="1461"/>
                  </a:lnTo>
                  <a:lnTo>
                    <a:pt x="100967" y="0"/>
                  </a:lnTo>
                  <a:lnTo>
                    <a:pt x="111685" y="578"/>
                  </a:lnTo>
                  <a:lnTo>
                    <a:pt x="122302" y="3068"/>
                  </a:lnTo>
                  <a:lnTo>
                    <a:pt x="132424" y="7397"/>
                  </a:lnTo>
                  <a:lnTo>
                    <a:pt x="141888" y="13342"/>
                  </a:lnTo>
                  <a:lnTo>
                    <a:pt x="150564" y="20586"/>
                  </a:lnTo>
                  <a:lnTo>
                    <a:pt x="158252" y="28810"/>
                  </a:lnTo>
                  <a:lnTo>
                    <a:pt x="164946" y="37749"/>
                  </a:lnTo>
                  <a:lnTo>
                    <a:pt x="170781" y="47360"/>
                  </a:lnTo>
                  <a:lnTo>
                    <a:pt x="175945" y="57796"/>
                  </a:lnTo>
                  <a:lnTo>
                    <a:pt x="180607" y="69077"/>
                  </a:lnTo>
                  <a:lnTo>
                    <a:pt x="184910" y="81094"/>
                  </a:lnTo>
                  <a:lnTo>
                    <a:pt x="188961" y="93692"/>
                  </a:lnTo>
                  <a:lnTo>
                    <a:pt x="192833" y="106725"/>
                  </a:lnTo>
                  <a:lnTo>
                    <a:pt x="196417" y="120071"/>
                  </a:lnTo>
                  <a:lnTo>
                    <a:pt x="199444" y="133636"/>
                  </a:lnTo>
                  <a:lnTo>
                    <a:pt x="201808" y="147348"/>
                  </a:lnTo>
                  <a:lnTo>
                    <a:pt x="203395" y="160997"/>
                  </a:lnTo>
                  <a:lnTo>
                    <a:pt x="204009" y="174241"/>
                  </a:lnTo>
                  <a:lnTo>
                    <a:pt x="203648" y="186933"/>
                  </a:lnTo>
                  <a:lnTo>
                    <a:pt x="202608" y="199252"/>
                  </a:lnTo>
                  <a:lnTo>
                    <a:pt x="201380" y="211598"/>
                  </a:lnTo>
                  <a:lnTo>
                    <a:pt x="200253" y="224200"/>
                  </a:lnTo>
                  <a:lnTo>
                    <a:pt x="199008" y="236952"/>
                  </a:lnTo>
                  <a:lnTo>
                    <a:pt x="197033" y="249521"/>
                  </a:lnTo>
                  <a:lnTo>
                    <a:pt x="194036" y="261719"/>
                  </a:lnTo>
                  <a:lnTo>
                    <a:pt x="190038" y="273521"/>
                  </a:lnTo>
                  <a:lnTo>
                    <a:pt x="185205" y="284979"/>
                  </a:lnTo>
                  <a:lnTo>
                    <a:pt x="179723" y="296162"/>
                  </a:lnTo>
                  <a:lnTo>
                    <a:pt x="173602" y="306978"/>
                  </a:lnTo>
                  <a:lnTo>
                    <a:pt x="166668" y="317174"/>
                  </a:lnTo>
                  <a:lnTo>
                    <a:pt x="158891" y="326665"/>
                  </a:lnTo>
                  <a:lnTo>
                    <a:pt x="150212" y="335514"/>
                  </a:lnTo>
                  <a:lnTo>
                    <a:pt x="140476" y="343845"/>
                  </a:lnTo>
                  <a:lnTo>
                    <a:pt x="129701" y="351775"/>
                  </a:lnTo>
                  <a:lnTo>
                    <a:pt x="118041" y="359084"/>
                  </a:lnTo>
                  <a:lnTo>
                    <a:pt x="105689" y="365241"/>
                  </a:lnTo>
                  <a:lnTo>
                    <a:pt x="92831" y="370044"/>
                  </a:lnTo>
                  <a:lnTo>
                    <a:pt x="79774" y="373439"/>
                  </a:lnTo>
                  <a:lnTo>
                    <a:pt x="66935" y="375351"/>
                  </a:lnTo>
                  <a:lnTo>
                    <a:pt x="54528" y="375886"/>
                  </a:lnTo>
                  <a:lnTo>
                    <a:pt x="42740" y="374957"/>
                  </a:lnTo>
                  <a:lnTo>
                    <a:pt x="31817" y="372214"/>
                  </a:lnTo>
                  <a:lnTo>
                    <a:pt x="21815" y="367630"/>
                  </a:lnTo>
                  <a:lnTo>
                    <a:pt x="13115" y="361451"/>
                  </a:lnTo>
                  <a:lnTo>
                    <a:pt x="6474" y="354016"/>
                  </a:lnTo>
                  <a:lnTo>
                    <a:pt x="2125" y="345651"/>
                  </a:lnTo>
                  <a:lnTo>
                    <a:pt x="0" y="336783"/>
                  </a:lnTo>
                  <a:lnTo>
                    <a:pt x="4" y="327917"/>
                  </a:lnTo>
                  <a:lnTo>
                    <a:pt x="1857" y="319330"/>
                  </a:lnTo>
                  <a:lnTo>
                    <a:pt x="5182" y="311092"/>
                  </a:lnTo>
                  <a:lnTo>
                    <a:pt x="9615" y="303172"/>
                  </a:lnTo>
                  <a:lnTo>
                    <a:pt x="14856" y="295509"/>
                  </a:lnTo>
                  <a:lnTo>
                    <a:pt x="20999" y="288039"/>
                  </a:lnTo>
                  <a:lnTo>
                    <a:pt x="28486" y="280709"/>
                  </a:lnTo>
                  <a:lnTo>
                    <a:pt x="37452" y="273487"/>
                  </a:lnTo>
                  <a:lnTo>
                    <a:pt x="47744" y="266669"/>
                  </a:lnTo>
                  <a:lnTo>
                    <a:pt x="59103" y="260849"/>
                  </a:lnTo>
                  <a:lnTo>
                    <a:pt x="71269" y="256271"/>
                  </a:lnTo>
                  <a:lnTo>
                    <a:pt x="84184" y="252859"/>
                  </a:lnTo>
                  <a:lnTo>
                    <a:pt x="97985" y="250404"/>
                  </a:lnTo>
                  <a:lnTo>
                    <a:pt x="112670" y="248682"/>
                  </a:lnTo>
                  <a:lnTo>
                    <a:pt x="127954" y="247659"/>
                  </a:lnTo>
                  <a:lnTo>
                    <a:pt x="143367" y="247489"/>
                  </a:lnTo>
                  <a:lnTo>
                    <a:pt x="158620" y="248185"/>
                  </a:lnTo>
                  <a:lnTo>
                    <a:pt x="173454" y="249634"/>
                  </a:lnTo>
                  <a:lnTo>
                    <a:pt x="187569" y="251677"/>
                  </a:lnTo>
                  <a:lnTo>
                    <a:pt x="200877" y="254163"/>
                  </a:lnTo>
                  <a:lnTo>
                    <a:pt x="213458" y="256967"/>
                  </a:lnTo>
                  <a:lnTo>
                    <a:pt x="225454" y="259995"/>
                  </a:lnTo>
                  <a:lnTo>
                    <a:pt x="237011" y="263169"/>
                  </a:lnTo>
                  <a:lnTo>
                    <a:pt x="248250" y="266112"/>
                  </a:lnTo>
                  <a:lnTo>
                    <a:pt x="259263" y="268177"/>
                  </a:lnTo>
                  <a:lnTo>
                    <a:pt x="270121" y="269081"/>
                  </a:lnTo>
                  <a:lnTo>
                    <a:pt x="280872" y="268872"/>
                  </a:lnTo>
                  <a:lnTo>
                    <a:pt x="291550" y="267744"/>
                  </a:lnTo>
                  <a:lnTo>
                    <a:pt x="302166" y="265917"/>
                  </a:lnTo>
                  <a:lnTo>
                    <a:pt x="312280" y="263732"/>
                  </a:lnTo>
                  <a:lnTo>
                    <a:pt x="322007" y="261432"/>
                  </a:lnTo>
                  <a:lnTo>
                    <a:pt x="332203" y="258818"/>
                  </a:lnTo>
                  <a:lnTo>
                    <a:pt x="344497" y="255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17685" y="2486231"/>
              <a:ext cx="236243" cy="366985"/>
            </a:xfrm>
            <a:custGeom>
              <a:avLst/>
              <a:gdLst/>
              <a:ahLst/>
              <a:cxnLst/>
              <a:rect l="0" t="0" r="0" b="0"/>
              <a:pathLst>
                <a:path w="236243" h="366985">
                  <a:moveTo>
                    <a:pt x="15144" y="40608"/>
                  </a:moveTo>
                  <a:lnTo>
                    <a:pt x="21079" y="31874"/>
                  </a:lnTo>
                  <a:lnTo>
                    <a:pt x="27283" y="24167"/>
                  </a:lnTo>
                  <a:lnTo>
                    <a:pt x="34379" y="16779"/>
                  </a:lnTo>
                  <a:lnTo>
                    <a:pt x="42319" y="10036"/>
                  </a:lnTo>
                  <a:lnTo>
                    <a:pt x="50966" y="4802"/>
                  </a:lnTo>
                  <a:lnTo>
                    <a:pt x="60160" y="1441"/>
                  </a:lnTo>
                  <a:lnTo>
                    <a:pt x="69760" y="0"/>
                  </a:lnTo>
                  <a:lnTo>
                    <a:pt x="79649" y="471"/>
                  </a:lnTo>
                  <a:lnTo>
                    <a:pt x="89738" y="2651"/>
                  </a:lnTo>
                  <a:lnTo>
                    <a:pt x="99798" y="6537"/>
                  </a:lnTo>
                  <a:lnTo>
                    <a:pt x="109479" y="12410"/>
                  </a:lnTo>
                  <a:lnTo>
                    <a:pt x="118616" y="20242"/>
                  </a:lnTo>
                  <a:lnTo>
                    <a:pt x="127056" y="29583"/>
                  </a:lnTo>
                  <a:lnTo>
                    <a:pt x="134580" y="39760"/>
                  </a:lnTo>
                  <a:lnTo>
                    <a:pt x="141154" y="50317"/>
                  </a:lnTo>
                  <a:lnTo>
                    <a:pt x="146740" y="61335"/>
                  </a:lnTo>
                  <a:lnTo>
                    <a:pt x="151201" y="73323"/>
                  </a:lnTo>
                  <a:lnTo>
                    <a:pt x="154579" y="86490"/>
                  </a:lnTo>
                  <a:lnTo>
                    <a:pt x="157205" y="100435"/>
                  </a:lnTo>
                  <a:lnTo>
                    <a:pt x="159592" y="114342"/>
                  </a:lnTo>
                  <a:lnTo>
                    <a:pt x="162045" y="127739"/>
                  </a:lnTo>
                  <a:lnTo>
                    <a:pt x="164357" y="140667"/>
                  </a:lnTo>
                  <a:lnTo>
                    <a:pt x="165923" y="153488"/>
                  </a:lnTo>
                  <a:lnTo>
                    <a:pt x="166461" y="166450"/>
                  </a:lnTo>
                  <a:lnTo>
                    <a:pt x="166160" y="179800"/>
                  </a:lnTo>
                  <a:lnTo>
                    <a:pt x="165494" y="193842"/>
                  </a:lnTo>
                  <a:lnTo>
                    <a:pt x="164777" y="208658"/>
                  </a:lnTo>
                  <a:lnTo>
                    <a:pt x="163822" y="223849"/>
                  </a:lnTo>
                  <a:lnTo>
                    <a:pt x="162049" y="238660"/>
                  </a:lnTo>
                  <a:lnTo>
                    <a:pt x="159190" y="252691"/>
                  </a:lnTo>
                  <a:lnTo>
                    <a:pt x="155287" y="265891"/>
                  </a:lnTo>
                  <a:lnTo>
                    <a:pt x="150518" y="278368"/>
                  </a:lnTo>
                  <a:lnTo>
                    <a:pt x="145084" y="290280"/>
                  </a:lnTo>
                  <a:lnTo>
                    <a:pt x="139165" y="301772"/>
                  </a:lnTo>
                  <a:lnTo>
                    <a:pt x="132899" y="312964"/>
                  </a:lnTo>
                  <a:lnTo>
                    <a:pt x="126388" y="323935"/>
                  </a:lnTo>
                  <a:lnTo>
                    <a:pt x="119543" y="334424"/>
                  </a:lnTo>
                  <a:lnTo>
                    <a:pt x="112109" y="343863"/>
                  </a:lnTo>
                  <a:lnTo>
                    <a:pt x="103994" y="352014"/>
                  </a:lnTo>
                  <a:lnTo>
                    <a:pt x="95255" y="358639"/>
                  </a:lnTo>
                  <a:lnTo>
                    <a:pt x="86009" y="363341"/>
                  </a:lnTo>
                  <a:lnTo>
                    <a:pt x="76386" y="366088"/>
                  </a:lnTo>
                  <a:lnTo>
                    <a:pt x="66654" y="366984"/>
                  </a:lnTo>
                  <a:lnTo>
                    <a:pt x="57200" y="366081"/>
                  </a:lnTo>
                  <a:lnTo>
                    <a:pt x="48214" y="363588"/>
                  </a:lnTo>
                  <a:lnTo>
                    <a:pt x="39707" y="359816"/>
                  </a:lnTo>
                  <a:lnTo>
                    <a:pt x="31606" y="355077"/>
                  </a:lnTo>
                  <a:lnTo>
                    <a:pt x="23831" y="349625"/>
                  </a:lnTo>
                  <a:lnTo>
                    <a:pt x="16626" y="343339"/>
                  </a:lnTo>
                  <a:lnTo>
                    <a:pt x="10538" y="335757"/>
                  </a:lnTo>
                  <a:lnTo>
                    <a:pt x="5781" y="326732"/>
                  </a:lnTo>
                  <a:lnTo>
                    <a:pt x="2418" y="316568"/>
                  </a:lnTo>
                  <a:lnTo>
                    <a:pt x="526" y="305829"/>
                  </a:lnTo>
                  <a:lnTo>
                    <a:pt x="0" y="294906"/>
                  </a:lnTo>
                  <a:lnTo>
                    <a:pt x="765" y="284149"/>
                  </a:lnTo>
                  <a:lnTo>
                    <a:pt x="2866" y="273933"/>
                  </a:lnTo>
                  <a:lnTo>
                    <a:pt x="6206" y="264405"/>
                  </a:lnTo>
                  <a:lnTo>
                    <a:pt x="10735" y="255686"/>
                  </a:lnTo>
                  <a:lnTo>
                    <a:pt x="16523" y="247969"/>
                  </a:lnTo>
                  <a:lnTo>
                    <a:pt x="23496" y="241260"/>
                  </a:lnTo>
                  <a:lnTo>
                    <a:pt x="31618" y="235584"/>
                  </a:lnTo>
                  <a:lnTo>
                    <a:pt x="40972" y="231061"/>
                  </a:lnTo>
                  <a:lnTo>
                    <a:pt x="51484" y="227651"/>
                  </a:lnTo>
                  <a:lnTo>
                    <a:pt x="62796" y="225342"/>
                  </a:lnTo>
                  <a:lnTo>
                    <a:pt x="74381" y="224233"/>
                  </a:lnTo>
                  <a:lnTo>
                    <a:pt x="85912" y="224269"/>
                  </a:lnTo>
                  <a:lnTo>
                    <a:pt x="97263" y="225427"/>
                  </a:lnTo>
                  <a:lnTo>
                    <a:pt x="108418" y="227800"/>
                  </a:lnTo>
                  <a:lnTo>
                    <a:pt x="119402" y="231317"/>
                  </a:lnTo>
                  <a:lnTo>
                    <a:pt x="130254" y="235626"/>
                  </a:lnTo>
                  <a:lnTo>
                    <a:pt x="141008" y="240203"/>
                  </a:lnTo>
                  <a:lnTo>
                    <a:pt x="151696" y="244718"/>
                  </a:lnTo>
                  <a:lnTo>
                    <a:pt x="162503" y="248882"/>
                  </a:lnTo>
                  <a:lnTo>
                    <a:pt x="173751" y="252373"/>
                  </a:lnTo>
                  <a:lnTo>
                    <a:pt x="185562" y="255088"/>
                  </a:lnTo>
                  <a:lnTo>
                    <a:pt x="197303" y="257101"/>
                  </a:lnTo>
                  <a:lnTo>
                    <a:pt x="208829" y="258761"/>
                  </a:lnTo>
                  <a:lnTo>
                    <a:pt x="221157" y="260212"/>
                  </a:lnTo>
                  <a:lnTo>
                    <a:pt x="236242" y="261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90798" y="2821637"/>
              <a:ext cx="36688" cy="136871"/>
            </a:xfrm>
            <a:custGeom>
              <a:avLst/>
              <a:gdLst/>
              <a:ahLst/>
              <a:cxnLst/>
              <a:rect l="0" t="0" r="0" b="0"/>
              <a:pathLst>
                <a:path w="36688" h="136871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7"/>
                  </a:lnTo>
                  <a:lnTo>
                    <a:pt x="27990" y="31293"/>
                  </a:lnTo>
                  <a:lnTo>
                    <a:pt x="32007" y="40323"/>
                  </a:lnTo>
                  <a:lnTo>
                    <a:pt x="34859" y="50477"/>
                  </a:lnTo>
                  <a:lnTo>
                    <a:pt x="36400" y="61204"/>
                  </a:lnTo>
                  <a:lnTo>
                    <a:pt x="36687" y="72116"/>
                  </a:lnTo>
                  <a:lnTo>
                    <a:pt x="35762" y="82864"/>
                  </a:lnTo>
                  <a:lnTo>
                    <a:pt x="33554" y="93073"/>
                  </a:lnTo>
                  <a:lnTo>
                    <a:pt x="30149" y="102593"/>
                  </a:lnTo>
                  <a:lnTo>
                    <a:pt x="25870" y="111163"/>
                  </a:lnTo>
                  <a:lnTo>
                    <a:pt x="20653" y="119163"/>
                  </a:lnTo>
                  <a:lnTo>
                    <a:pt x="12925" y="1272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39259" y="2493201"/>
              <a:ext cx="299022" cy="360894"/>
            </a:xfrm>
            <a:custGeom>
              <a:avLst/>
              <a:gdLst/>
              <a:ahLst/>
              <a:cxnLst/>
              <a:rect l="0" t="0" r="0" b="0"/>
              <a:pathLst>
                <a:path w="299022" h="360894">
                  <a:moveTo>
                    <a:pt x="14751" y="75752"/>
                  </a:moveTo>
                  <a:lnTo>
                    <a:pt x="17751" y="66951"/>
                  </a:lnTo>
                  <a:lnTo>
                    <a:pt x="21173" y="58604"/>
                  </a:lnTo>
                  <a:lnTo>
                    <a:pt x="25370" y="49910"/>
                  </a:lnTo>
                  <a:lnTo>
                    <a:pt x="30270" y="40962"/>
                  </a:lnTo>
                  <a:lnTo>
                    <a:pt x="35752" y="32115"/>
                  </a:lnTo>
                  <a:lnTo>
                    <a:pt x="41691" y="23585"/>
                  </a:lnTo>
                  <a:lnTo>
                    <a:pt x="48299" y="15742"/>
                  </a:lnTo>
                  <a:lnTo>
                    <a:pt x="56094" y="9162"/>
                  </a:lnTo>
                  <a:lnTo>
                    <a:pt x="65256" y="4052"/>
                  </a:lnTo>
                  <a:lnTo>
                    <a:pt x="75340" y="776"/>
                  </a:lnTo>
                  <a:lnTo>
                    <a:pt x="85493" y="0"/>
                  </a:lnTo>
                  <a:lnTo>
                    <a:pt x="95209" y="1847"/>
                  </a:lnTo>
                  <a:lnTo>
                    <a:pt x="104340" y="5833"/>
                  </a:lnTo>
                  <a:lnTo>
                    <a:pt x="112926" y="11172"/>
                  </a:lnTo>
                  <a:lnTo>
                    <a:pt x="121064" y="17279"/>
                  </a:lnTo>
                  <a:lnTo>
                    <a:pt x="128698" y="23967"/>
                  </a:lnTo>
                  <a:lnTo>
                    <a:pt x="135613" y="31353"/>
                  </a:lnTo>
                  <a:lnTo>
                    <a:pt x="141746" y="39475"/>
                  </a:lnTo>
                  <a:lnTo>
                    <a:pt x="147020" y="48572"/>
                  </a:lnTo>
                  <a:lnTo>
                    <a:pt x="151266" y="59129"/>
                  </a:lnTo>
                  <a:lnTo>
                    <a:pt x="154491" y="71277"/>
                  </a:lnTo>
                  <a:lnTo>
                    <a:pt x="156844" y="84845"/>
                  </a:lnTo>
                  <a:lnTo>
                    <a:pt x="158512" y="99548"/>
                  </a:lnTo>
                  <a:lnTo>
                    <a:pt x="159671" y="115105"/>
                  </a:lnTo>
                  <a:lnTo>
                    <a:pt x="160299" y="131278"/>
                  </a:lnTo>
                  <a:lnTo>
                    <a:pt x="160197" y="147887"/>
                  </a:lnTo>
                  <a:lnTo>
                    <a:pt x="159314" y="164792"/>
                  </a:lnTo>
                  <a:lnTo>
                    <a:pt x="157738" y="181737"/>
                  </a:lnTo>
                  <a:lnTo>
                    <a:pt x="155609" y="198346"/>
                  </a:lnTo>
                  <a:lnTo>
                    <a:pt x="153065" y="214441"/>
                  </a:lnTo>
                  <a:lnTo>
                    <a:pt x="150222" y="229860"/>
                  </a:lnTo>
                  <a:lnTo>
                    <a:pt x="147169" y="244376"/>
                  </a:lnTo>
                  <a:lnTo>
                    <a:pt x="143964" y="257956"/>
                  </a:lnTo>
                  <a:lnTo>
                    <a:pt x="140490" y="270720"/>
                  </a:lnTo>
                  <a:lnTo>
                    <a:pt x="136473" y="282841"/>
                  </a:lnTo>
                  <a:lnTo>
                    <a:pt x="131800" y="294476"/>
                  </a:lnTo>
                  <a:lnTo>
                    <a:pt x="126355" y="305598"/>
                  </a:lnTo>
                  <a:lnTo>
                    <a:pt x="119943" y="316001"/>
                  </a:lnTo>
                  <a:lnTo>
                    <a:pt x="112552" y="325626"/>
                  </a:lnTo>
                  <a:lnTo>
                    <a:pt x="104318" y="334395"/>
                  </a:lnTo>
                  <a:lnTo>
                    <a:pt x="95420" y="342140"/>
                  </a:lnTo>
                  <a:lnTo>
                    <a:pt x="86030" y="348858"/>
                  </a:lnTo>
                  <a:lnTo>
                    <a:pt x="76284" y="354369"/>
                  </a:lnTo>
                  <a:lnTo>
                    <a:pt x="66289" y="358249"/>
                  </a:lnTo>
                  <a:lnTo>
                    <a:pt x="56127" y="360409"/>
                  </a:lnTo>
                  <a:lnTo>
                    <a:pt x="46016" y="360893"/>
                  </a:lnTo>
                  <a:lnTo>
                    <a:pt x="36300" y="359706"/>
                  </a:lnTo>
                  <a:lnTo>
                    <a:pt x="27145" y="357011"/>
                  </a:lnTo>
                  <a:lnTo>
                    <a:pt x="18861" y="352762"/>
                  </a:lnTo>
                  <a:lnTo>
                    <a:pt x="11976" y="346636"/>
                  </a:lnTo>
                  <a:lnTo>
                    <a:pt x="6647" y="338627"/>
                  </a:lnTo>
                  <a:lnTo>
                    <a:pt x="2882" y="328997"/>
                  </a:lnTo>
                  <a:lnTo>
                    <a:pt x="714" y="318091"/>
                  </a:lnTo>
                  <a:lnTo>
                    <a:pt x="0" y="306247"/>
                  </a:lnTo>
                  <a:lnTo>
                    <a:pt x="636" y="294058"/>
                  </a:lnTo>
                  <a:lnTo>
                    <a:pt x="2650" y="282343"/>
                  </a:lnTo>
                  <a:lnTo>
                    <a:pt x="5936" y="271517"/>
                  </a:lnTo>
                  <a:lnTo>
                    <a:pt x="10598" y="261945"/>
                  </a:lnTo>
                  <a:lnTo>
                    <a:pt x="17008" y="254112"/>
                  </a:lnTo>
                  <a:lnTo>
                    <a:pt x="25213" y="248104"/>
                  </a:lnTo>
                  <a:lnTo>
                    <a:pt x="34977" y="243696"/>
                  </a:lnTo>
                  <a:lnTo>
                    <a:pt x="45971" y="240555"/>
                  </a:lnTo>
                  <a:lnTo>
                    <a:pt x="57881" y="238365"/>
                  </a:lnTo>
                  <a:lnTo>
                    <a:pt x="70281" y="237026"/>
                  </a:lnTo>
                  <a:lnTo>
                    <a:pt x="82671" y="236642"/>
                  </a:lnTo>
                  <a:lnTo>
                    <a:pt x="94779" y="237199"/>
                  </a:lnTo>
                  <a:lnTo>
                    <a:pt x="106534" y="238724"/>
                  </a:lnTo>
                  <a:lnTo>
                    <a:pt x="117968" y="241351"/>
                  </a:lnTo>
                  <a:lnTo>
                    <a:pt x="129144" y="245042"/>
                  </a:lnTo>
                  <a:lnTo>
                    <a:pt x="140125" y="249470"/>
                  </a:lnTo>
                  <a:lnTo>
                    <a:pt x="150966" y="254127"/>
                  </a:lnTo>
                  <a:lnTo>
                    <a:pt x="161704" y="258705"/>
                  </a:lnTo>
                  <a:lnTo>
                    <a:pt x="172205" y="263251"/>
                  </a:lnTo>
                  <a:lnTo>
                    <a:pt x="182182" y="268063"/>
                  </a:lnTo>
                  <a:lnTo>
                    <a:pt x="191528" y="273296"/>
                  </a:lnTo>
                  <a:lnTo>
                    <a:pt x="200448" y="278793"/>
                  </a:lnTo>
                  <a:lnTo>
                    <a:pt x="209358" y="284184"/>
                  </a:lnTo>
                  <a:lnTo>
                    <a:pt x="218508" y="289252"/>
                  </a:lnTo>
                  <a:lnTo>
                    <a:pt x="228130" y="293791"/>
                  </a:lnTo>
                  <a:lnTo>
                    <a:pt x="238508" y="297534"/>
                  </a:lnTo>
                  <a:lnTo>
                    <a:pt x="249699" y="300418"/>
                  </a:lnTo>
                  <a:lnTo>
                    <a:pt x="261005" y="302545"/>
                  </a:lnTo>
                  <a:lnTo>
                    <a:pt x="272185" y="304293"/>
                  </a:lnTo>
                  <a:lnTo>
                    <a:pt x="284223" y="305816"/>
                  </a:lnTo>
                  <a:lnTo>
                    <a:pt x="299021" y="307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13451" y="2492117"/>
              <a:ext cx="169265" cy="370885"/>
            </a:xfrm>
            <a:custGeom>
              <a:avLst/>
              <a:gdLst/>
              <a:ahLst/>
              <a:cxnLst/>
              <a:rect l="0" t="0" r="0" b="0"/>
              <a:pathLst>
                <a:path w="169265" h="370885">
                  <a:moveTo>
                    <a:pt x="166984" y="97893"/>
                  </a:moveTo>
                  <a:lnTo>
                    <a:pt x="161049" y="103828"/>
                  </a:lnTo>
                  <a:lnTo>
                    <a:pt x="154845" y="110032"/>
                  </a:lnTo>
                  <a:lnTo>
                    <a:pt x="147753" y="117128"/>
                  </a:lnTo>
                  <a:lnTo>
                    <a:pt x="139986" y="125068"/>
                  </a:lnTo>
                  <a:lnTo>
                    <a:pt x="131988" y="133715"/>
                  </a:lnTo>
                  <a:lnTo>
                    <a:pt x="124047" y="142914"/>
                  </a:lnTo>
                  <a:lnTo>
                    <a:pt x="116272" y="152686"/>
                  </a:lnTo>
                  <a:lnTo>
                    <a:pt x="108680" y="163224"/>
                  </a:lnTo>
                  <a:lnTo>
                    <a:pt x="101243" y="174566"/>
                  </a:lnTo>
                  <a:lnTo>
                    <a:pt x="93927" y="186452"/>
                  </a:lnTo>
                  <a:lnTo>
                    <a:pt x="86702" y="198430"/>
                  </a:lnTo>
                  <a:lnTo>
                    <a:pt x="79547" y="210227"/>
                  </a:lnTo>
                  <a:lnTo>
                    <a:pt x="72604" y="221759"/>
                  </a:lnTo>
                  <a:lnTo>
                    <a:pt x="66168" y="233035"/>
                  </a:lnTo>
                  <a:lnTo>
                    <a:pt x="60358" y="244101"/>
                  </a:lnTo>
                  <a:lnTo>
                    <a:pt x="55134" y="255008"/>
                  </a:lnTo>
                  <a:lnTo>
                    <a:pt x="50393" y="265798"/>
                  </a:lnTo>
                  <a:lnTo>
                    <a:pt x="46021" y="276510"/>
                  </a:lnTo>
                  <a:lnTo>
                    <a:pt x="42085" y="287333"/>
                  </a:lnTo>
                  <a:lnTo>
                    <a:pt x="38813" y="298592"/>
                  </a:lnTo>
                  <a:lnTo>
                    <a:pt x="36290" y="310416"/>
                  </a:lnTo>
                  <a:lnTo>
                    <a:pt x="34935" y="322288"/>
                  </a:lnTo>
                  <a:lnTo>
                    <a:pt x="35540" y="333193"/>
                  </a:lnTo>
                  <a:lnTo>
                    <a:pt x="38360" y="342635"/>
                  </a:lnTo>
                  <a:lnTo>
                    <a:pt x="43189" y="350617"/>
                  </a:lnTo>
                  <a:lnTo>
                    <a:pt x="49635" y="357367"/>
                  </a:lnTo>
                  <a:lnTo>
                    <a:pt x="57298" y="363153"/>
                  </a:lnTo>
                  <a:lnTo>
                    <a:pt x="65676" y="367735"/>
                  </a:lnTo>
                  <a:lnTo>
                    <a:pt x="74203" y="370391"/>
                  </a:lnTo>
                  <a:lnTo>
                    <a:pt x="82561" y="370884"/>
                  </a:lnTo>
                  <a:lnTo>
                    <a:pt x="90644" y="369420"/>
                  </a:lnTo>
                  <a:lnTo>
                    <a:pt x="98459" y="366379"/>
                  </a:lnTo>
                  <a:lnTo>
                    <a:pt x="106050" y="362149"/>
                  </a:lnTo>
                  <a:lnTo>
                    <a:pt x="113472" y="357056"/>
                  </a:lnTo>
                  <a:lnTo>
                    <a:pt x="120771" y="351355"/>
                  </a:lnTo>
                  <a:lnTo>
                    <a:pt x="127977" y="345226"/>
                  </a:lnTo>
                  <a:lnTo>
                    <a:pt x="134953" y="338638"/>
                  </a:lnTo>
                  <a:lnTo>
                    <a:pt x="141413" y="331378"/>
                  </a:lnTo>
                  <a:lnTo>
                    <a:pt x="147238" y="323379"/>
                  </a:lnTo>
                  <a:lnTo>
                    <a:pt x="152471" y="314718"/>
                  </a:lnTo>
                  <a:lnTo>
                    <a:pt x="157220" y="305525"/>
                  </a:lnTo>
                  <a:lnTo>
                    <a:pt x="161591" y="295932"/>
                  </a:lnTo>
                  <a:lnTo>
                    <a:pt x="165358" y="286049"/>
                  </a:lnTo>
                  <a:lnTo>
                    <a:pt x="167984" y="275962"/>
                  </a:lnTo>
                  <a:lnTo>
                    <a:pt x="169264" y="265734"/>
                  </a:lnTo>
                  <a:lnTo>
                    <a:pt x="169139" y="255408"/>
                  </a:lnTo>
                  <a:lnTo>
                    <a:pt x="167536" y="245015"/>
                  </a:lnTo>
                  <a:lnTo>
                    <a:pt x="164561" y="234583"/>
                  </a:lnTo>
                  <a:lnTo>
                    <a:pt x="160293" y="224289"/>
                  </a:lnTo>
                  <a:lnTo>
                    <a:pt x="154687" y="214449"/>
                  </a:lnTo>
                  <a:lnTo>
                    <a:pt x="147844" y="205206"/>
                  </a:lnTo>
                  <a:lnTo>
                    <a:pt x="139981" y="196694"/>
                  </a:lnTo>
                  <a:lnTo>
                    <a:pt x="131333" y="189123"/>
                  </a:lnTo>
                  <a:lnTo>
                    <a:pt x="122109" y="182507"/>
                  </a:lnTo>
                  <a:lnTo>
                    <a:pt x="112476" y="176555"/>
                  </a:lnTo>
                  <a:lnTo>
                    <a:pt x="102557" y="170783"/>
                  </a:lnTo>
                  <a:lnTo>
                    <a:pt x="92446" y="164894"/>
                  </a:lnTo>
                  <a:lnTo>
                    <a:pt x="82367" y="158783"/>
                  </a:lnTo>
                  <a:lnTo>
                    <a:pt x="72674" y="152448"/>
                  </a:lnTo>
                  <a:lnTo>
                    <a:pt x="63524" y="145923"/>
                  </a:lnTo>
                  <a:lnTo>
                    <a:pt x="54906" y="139253"/>
                  </a:lnTo>
                  <a:lnTo>
                    <a:pt x="46731" y="132477"/>
                  </a:lnTo>
                  <a:lnTo>
                    <a:pt x="38896" y="125623"/>
                  </a:lnTo>
                  <a:lnTo>
                    <a:pt x="31309" y="118717"/>
                  </a:lnTo>
                  <a:lnTo>
                    <a:pt x="23903" y="111775"/>
                  </a:lnTo>
                  <a:lnTo>
                    <a:pt x="16633" y="104798"/>
                  </a:lnTo>
                  <a:lnTo>
                    <a:pt x="9954" y="97468"/>
                  </a:lnTo>
                  <a:lnTo>
                    <a:pt x="4759" y="89176"/>
                  </a:lnTo>
                  <a:lnTo>
                    <a:pt x="1424" y="79675"/>
                  </a:lnTo>
                  <a:lnTo>
                    <a:pt x="0" y="69361"/>
                  </a:lnTo>
                  <a:lnTo>
                    <a:pt x="482" y="59053"/>
                  </a:lnTo>
                  <a:lnTo>
                    <a:pt x="2659" y="49233"/>
                  </a:lnTo>
                  <a:lnTo>
                    <a:pt x="6205" y="40031"/>
                  </a:lnTo>
                  <a:lnTo>
                    <a:pt x="10785" y="31398"/>
                  </a:lnTo>
                  <a:lnTo>
                    <a:pt x="16126" y="23234"/>
                  </a:lnTo>
                  <a:lnTo>
                    <a:pt x="22335" y="15751"/>
                  </a:lnTo>
                  <a:lnTo>
                    <a:pt x="29867" y="9471"/>
                  </a:lnTo>
                  <a:lnTo>
                    <a:pt x="38858" y="4585"/>
                  </a:lnTo>
                  <a:lnTo>
                    <a:pt x="48999" y="1304"/>
                  </a:lnTo>
                  <a:lnTo>
                    <a:pt x="59722" y="0"/>
                  </a:lnTo>
                  <a:lnTo>
                    <a:pt x="70635" y="676"/>
                  </a:lnTo>
                  <a:lnTo>
                    <a:pt x="81481" y="2937"/>
                  </a:lnTo>
                  <a:lnTo>
                    <a:pt x="93331" y="6490"/>
                  </a:lnTo>
                  <a:lnTo>
                    <a:pt x="109460" y="12764"/>
                  </a:lnTo>
                  <a:lnTo>
                    <a:pt x="135398" y="24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27834" y="2863751"/>
              <a:ext cx="17165" cy="157928"/>
            </a:xfrm>
            <a:custGeom>
              <a:avLst/>
              <a:gdLst/>
              <a:ahLst/>
              <a:cxnLst/>
              <a:rect l="0" t="0" r="0" b="0"/>
              <a:pathLst>
                <a:path w="17165" h="157928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1" y="25856"/>
                  </a:lnTo>
                  <a:lnTo>
                    <a:pt x="11478" y="35322"/>
                  </a:lnTo>
                  <a:lnTo>
                    <a:pt x="13995" y="46114"/>
                  </a:lnTo>
                  <a:lnTo>
                    <a:pt x="15998" y="58399"/>
                  </a:lnTo>
                  <a:lnTo>
                    <a:pt x="17164" y="71545"/>
                  </a:lnTo>
                  <a:lnTo>
                    <a:pt x="16962" y="84367"/>
                  </a:lnTo>
                  <a:lnTo>
                    <a:pt x="15237" y="96206"/>
                  </a:lnTo>
                  <a:lnTo>
                    <a:pt x="12452" y="107021"/>
                  </a:lnTo>
                  <a:lnTo>
                    <a:pt x="9225" y="118399"/>
                  </a:lnTo>
                  <a:lnTo>
                    <a:pt x="5274" y="13356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7201492" y="1600331"/>
            <a:ext cx="273742" cy="159508"/>
          </a:xfrm>
          <a:custGeom>
            <a:avLst/>
            <a:gdLst/>
            <a:ahLst/>
            <a:cxnLst/>
            <a:rect l="0" t="0" r="0" b="0"/>
            <a:pathLst>
              <a:path w="273742" h="159508">
                <a:moveTo>
                  <a:pt x="0" y="105285"/>
                </a:moveTo>
                <a:lnTo>
                  <a:pt x="67" y="116953"/>
                </a:lnTo>
                <a:lnTo>
                  <a:pt x="707" y="127442"/>
                </a:lnTo>
                <a:lnTo>
                  <a:pt x="2012" y="137721"/>
                </a:lnTo>
                <a:lnTo>
                  <a:pt x="4218" y="147158"/>
                </a:lnTo>
                <a:lnTo>
                  <a:pt x="7831" y="154260"/>
                </a:lnTo>
                <a:lnTo>
                  <a:pt x="13004" y="158379"/>
                </a:lnTo>
                <a:lnTo>
                  <a:pt x="19578" y="159507"/>
                </a:lnTo>
                <a:lnTo>
                  <a:pt x="27279" y="157834"/>
                </a:lnTo>
                <a:lnTo>
                  <a:pt x="35831" y="153780"/>
                </a:lnTo>
                <a:lnTo>
                  <a:pt x="45164" y="147858"/>
                </a:lnTo>
                <a:lnTo>
                  <a:pt x="55406" y="140545"/>
                </a:lnTo>
                <a:lnTo>
                  <a:pt x="66544" y="132236"/>
                </a:lnTo>
                <a:lnTo>
                  <a:pt x="78124" y="123393"/>
                </a:lnTo>
                <a:lnTo>
                  <a:pt x="89363" y="114538"/>
                </a:lnTo>
                <a:lnTo>
                  <a:pt x="99852" y="105960"/>
                </a:lnTo>
                <a:lnTo>
                  <a:pt x="109691" y="97895"/>
                </a:lnTo>
                <a:lnTo>
                  <a:pt x="119291" y="90624"/>
                </a:lnTo>
                <a:lnTo>
                  <a:pt x="128937" y="84209"/>
                </a:lnTo>
                <a:lnTo>
                  <a:pt x="138739" y="78392"/>
                </a:lnTo>
                <a:lnTo>
                  <a:pt x="148713" y="72710"/>
                </a:lnTo>
                <a:lnTo>
                  <a:pt x="158838" y="66881"/>
                </a:lnTo>
                <a:lnTo>
                  <a:pt x="169080" y="60810"/>
                </a:lnTo>
                <a:lnTo>
                  <a:pt x="179409" y="54501"/>
                </a:lnTo>
                <a:lnTo>
                  <a:pt x="189804" y="47995"/>
                </a:lnTo>
                <a:lnTo>
                  <a:pt x="200412" y="41337"/>
                </a:lnTo>
                <a:lnTo>
                  <a:pt x="211526" y="34568"/>
                </a:lnTo>
                <a:lnTo>
                  <a:pt x="223247" y="27729"/>
                </a:lnTo>
                <a:lnTo>
                  <a:pt x="234926" y="21148"/>
                </a:lnTo>
                <a:lnTo>
                  <a:pt x="246405" y="14790"/>
                </a:lnTo>
                <a:lnTo>
                  <a:pt x="258693" y="8097"/>
                </a:lnTo>
                <a:lnTo>
                  <a:pt x="27374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2842694" y="1579274"/>
            <a:ext cx="136871" cy="143462"/>
          </a:xfrm>
          <a:custGeom>
            <a:avLst/>
            <a:gdLst/>
            <a:ahLst/>
            <a:cxnLst/>
            <a:rect l="0" t="0" r="0" b="0"/>
            <a:pathLst>
              <a:path w="136871" h="143462">
                <a:moveTo>
                  <a:pt x="0" y="94757"/>
                </a:moveTo>
                <a:lnTo>
                  <a:pt x="67" y="106425"/>
                </a:lnTo>
                <a:lnTo>
                  <a:pt x="707" y="116913"/>
                </a:lnTo>
                <a:lnTo>
                  <a:pt x="2028" y="127195"/>
                </a:lnTo>
                <a:lnTo>
                  <a:pt x="4793" y="136697"/>
                </a:lnTo>
                <a:lnTo>
                  <a:pt x="10272" y="142788"/>
                </a:lnTo>
                <a:lnTo>
                  <a:pt x="17639" y="143461"/>
                </a:lnTo>
                <a:lnTo>
                  <a:pt x="25092" y="139673"/>
                </a:lnTo>
                <a:lnTo>
                  <a:pt x="32419" y="132510"/>
                </a:lnTo>
                <a:lnTo>
                  <a:pt x="40039" y="122626"/>
                </a:lnTo>
                <a:lnTo>
                  <a:pt x="48193" y="110598"/>
                </a:lnTo>
                <a:lnTo>
                  <a:pt x="56744" y="97274"/>
                </a:lnTo>
                <a:lnTo>
                  <a:pt x="65308" y="83711"/>
                </a:lnTo>
                <a:lnTo>
                  <a:pt x="73655" y="70518"/>
                </a:lnTo>
                <a:lnTo>
                  <a:pt x="81881" y="58048"/>
                </a:lnTo>
                <a:lnTo>
                  <a:pt x="90315" y="46590"/>
                </a:lnTo>
                <a:lnTo>
                  <a:pt x="99122" y="36189"/>
                </a:lnTo>
                <a:lnTo>
                  <a:pt x="107866" y="27004"/>
                </a:lnTo>
                <a:lnTo>
                  <a:pt x="116451" y="18515"/>
                </a:lnTo>
                <a:lnTo>
                  <a:pt x="125633" y="9977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7528372" y="2521619"/>
            <a:ext cx="1431380" cy="542174"/>
            <a:chOff x="7528372" y="2521619"/>
            <a:chExt cx="1431380" cy="542174"/>
          </a:xfrm>
        </p:grpSpPr>
        <p:sp>
          <p:nvSpPr>
            <p:cNvPr id="105" name="Freeform 104"/>
            <p:cNvSpPr/>
            <p:nvPr/>
          </p:nvSpPr>
          <p:spPr>
            <a:xfrm>
              <a:off x="7717790" y="2537367"/>
              <a:ext cx="10128" cy="347442"/>
            </a:xfrm>
            <a:custGeom>
              <a:avLst/>
              <a:gdLst/>
              <a:ahLst/>
              <a:cxnLst/>
              <a:rect l="0" t="0" r="0" b="0"/>
              <a:pathLst>
                <a:path w="10128" h="347442">
                  <a:moveTo>
                    <a:pt x="10127" y="0"/>
                  </a:moveTo>
                  <a:lnTo>
                    <a:pt x="7260" y="8869"/>
                  </a:lnTo>
                  <a:lnTo>
                    <a:pt x="5117" y="17856"/>
                  </a:lnTo>
                  <a:lnTo>
                    <a:pt x="3515" y="27860"/>
                  </a:lnTo>
                  <a:lnTo>
                    <a:pt x="2334" y="39186"/>
                  </a:lnTo>
                  <a:lnTo>
                    <a:pt x="1486" y="52294"/>
                  </a:lnTo>
                  <a:lnTo>
                    <a:pt x="889" y="67259"/>
                  </a:lnTo>
                  <a:lnTo>
                    <a:pt x="475" y="83848"/>
                  </a:lnTo>
                  <a:lnTo>
                    <a:pt x="190" y="101722"/>
                  </a:lnTo>
                  <a:lnTo>
                    <a:pt x="0" y="120551"/>
                  </a:lnTo>
                  <a:lnTo>
                    <a:pt x="42" y="139904"/>
                  </a:lnTo>
                  <a:lnTo>
                    <a:pt x="603" y="159266"/>
                  </a:lnTo>
                  <a:lnTo>
                    <a:pt x="1788" y="178356"/>
                  </a:lnTo>
                  <a:lnTo>
                    <a:pt x="3228" y="196935"/>
                  </a:lnTo>
                  <a:lnTo>
                    <a:pt x="4202" y="214725"/>
                  </a:lnTo>
                  <a:lnTo>
                    <a:pt x="4342" y="231657"/>
                  </a:lnTo>
                  <a:lnTo>
                    <a:pt x="3944" y="247825"/>
                  </a:lnTo>
                  <a:lnTo>
                    <a:pt x="3744" y="263384"/>
                  </a:lnTo>
                  <a:lnTo>
                    <a:pt x="4162" y="278472"/>
                  </a:lnTo>
                  <a:lnTo>
                    <a:pt x="5130" y="292805"/>
                  </a:lnTo>
                  <a:lnTo>
                    <a:pt x="6350" y="307189"/>
                  </a:lnTo>
                  <a:lnTo>
                    <a:pt x="7936" y="324008"/>
                  </a:lnTo>
                  <a:lnTo>
                    <a:pt x="1012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28372" y="2621595"/>
              <a:ext cx="199546" cy="153349"/>
            </a:xfrm>
            <a:custGeom>
              <a:avLst/>
              <a:gdLst/>
              <a:ahLst/>
              <a:cxnLst/>
              <a:rect l="0" t="0" r="0" b="0"/>
              <a:pathLst>
                <a:path w="199546" h="153349">
                  <a:moveTo>
                    <a:pt x="199545" y="115814"/>
                  </a:moveTo>
                  <a:lnTo>
                    <a:pt x="187877" y="115881"/>
                  </a:lnTo>
                  <a:lnTo>
                    <a:pt x="177388" y="116521"/>
                  </a:lnTo>
                  <a:lnTo>
                    <a:pt x="167082" y="117818"/>
                  </a:lnTo>
                  <a:lnTo>
                    <a:pt x="156608" y="119678"/>
                  </a:lnTo>
                  <a:lnTo>
                    <a:pt x="145616" y="121994"/>
                  </a:lnTo>
                  <a:lnTo>
                    <a:pt x="133978" y="124661"/>
                  </a:lnTo>
                  <a:lnTo>
                    <a:pt x="121897" y="127584"/>
                  </a:lnTo>
                  <a:lnTo>
                    <a:pt x="109791" y="130691"/>
                  </a:lnTo>
                  <a:lnTo>
                    <a:pt x="97908" y="133927"/>
                  </a:lnTo>
                  <a:lnTo>
                    <a:pt x="86320" y="137251"/>
                  </a:lnTo>
                  <a:lnTo>
                    <a:pt x="75006" y="140635"/>
                  </a:lnTo>
                  <a:lnTo>
                    <a:pt x="63909" y="144056"/>
                  </a:lnTo>
                  <a:lnTo>
                    <a:pt x="52814" y="147336"/>
                  </a:lnTo>
                  <a:lnTo>
                    <a:pt x="41364" y="150160"/>
                  </a:lnTo>
                  <a:lnTo>
                    <a:pt x="29424" y="152372"/>
                  </a:lnTo>
                  <a:lnTo>
                    <a:pt x="17980" y="153348"/>
                  </a:lnTo>
                  <a:lnTo>
                    <a:pt x="8960" y="151956"/>
                  </a:lnTo>
                  <a:lnTo>
                    <a:pt x="3232" y="147794"/>
                  </a:lnTo>
                  <a:lnTo>
                    <a:pt x="528" y="141251"/>
                  </a:lnTo>
                  <a:lnTo>
                    <a:pt x="0" y="133115"/>
                  </a:lnTo>
                  <a:lnTo>
                    <a:pt x="907" y="124017"/>
                  </a:lnTo>
                  <a:lnTo>
                    <a:pt x="2901" y="114354"/>
                  </a:lnTo>
                  <a:lnTo>
                    <a:pt x="5959" y="104357"/>
                  </a:lnTo>
                  <a:lnTo>
                    <a:pt x="9998" y="94160"/>
                  </a:lnTo>
                  <a:lnTo>
                    <a:pt x="14686" y="83841"/>
                  </a:lnTo>
                  <a:lnTo>
                    <a:pt x="19532" y="73447"/>
                  </a:lnTo>
                  <a:lnTo>
                    <a:pt x="24242" y="63010"/>
                  </a:lnTo>
                  <a:lnTo>
                    <a:pt x="28880" y="52711"/>
                  </a:lnTo>
                  <a:lnTo>
                    <a:pt x="33754" y="42868"/>
                  </a:lnTo>
                  <a:lnTo>
                    <a:pt x="39026" y="33626"/>
                  </a:lnTo>
                  <a:lnTo>
                    <a:pt x="44402" y="25257"/>
                  </a:lnTo>
                  <a:lnTo>
                    <a:pt x="49746" y="17422"/>
                  </a:lnTo>
                  <a:lnTo>
                    <a:pt x="55532" y="9433"/>
                  </a:lnTo>
                  <a:lnTo>
                    <a:pt x="626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93687" y="2600538"/>
              <a:ext cx="179942" cy="295001"/>
            </a:xfrm>
            <a:custGeom>
              <a:avLst/>
              <a:gdLst/>
              <a:ahLst/>
              <a:cxnLst/>
              <a:rect l="0" t="0" r="0" b="0"/>
              <a:pathLst>
                <a:path w="179942" h="295001">
                  <a:moveTo>
                    <a:pt x="139556" y="0"/>
                  </a:moveTo>
                  <a:lnTo>
                    <a:pt x="130822" y="3001"/>
                  </a:lnTo>
                  <a:lnTo>
                    <a:pt x="123115" y="6424"/>
                  </a:lnTo>
                  <a:lnTo>
                    <a:pt x="115713" y="10624"/>
                  </a:lnTo>
                  <a:lnTo>
                    <a:pt x="108452" y="15697"/>
                  </a:lnTo>
                  <a:lnTo>
                    <a:pt x="101273" y="21827"/>
                  </a:lnTo>
                  <a:lnTo>
                    <a:pt x="94148" y="29011"/>
                  </a:lnTo>
                  <a:lnTo>
                    <a:pt x="87057" y="37098"/>
                  </a:lnTo>
                  <a:lnTo>
                    <a:pt x="79991" y="45893"/>
                  </a:lnTo>
                  <a:lnTo>
                    <a:pt x="72939" y="55213"/>
                  </a:lnTo>
                  <a:lnTo>
                    <a:pt x="65900" y="64910"/>
                  </a:lnTo>
                  <a:lnTo>
                    <a:pt x="58866" y="74871"/>
                  </a:lnTo>
                  <a:lnTo>
                    <a:pt x="51842" y="85015"/>
                  </a:lnTo>
                  <a:lnTo>
                    <a:pt x="44990" y="95285"/>
                  </a:lnTo>
                  <a:lnTo>
                    <a:pt x="38615" y="105639"/>
                  </a:lnTo>
                  <a:lnTo>
                    <a:pt x="32847" y="116055"/>
                  </a:lnTo>
                  <a:lnTo>
                    <a:pt x="27651" y="126678"/>
                  </a:lnTo>
                  <a:lnTo>
                    <a:pt x="22928" y="137802"/>
                  </a:lnTo>
                  <a:lnTo>
                    <a:pt x="18564" y="149544"/>
                  </a:lnTo>
                  <a:lnTo>
                    <a:pt x="14462" y="161702"/>
                  </a:lnTo>
                  <a:lnTo>
                    <a:pt x="10547" y="173863"/>
                  </a:lnTo>
                  <a:lnTo>
                    <a:pt x="6771" y="185784"/>
                  </a:lnTo>
                  <a:lnTo>
                    <a:pt x="3421" y="197398"/>
                  </a:lnTo>
                  <a:lnTo>
                    <a:pt x="1084" y="208730"/>
                  </a:lnTo>
                  <a:lnTo>
                    <a:pt x="0" y="219833"/>
                  </a:lnTo>
                  <a:lnTo>
                    <a:pt x="258" y="230765"/>
                  </a:lnTo>
                  <a:lnTo>
                    <a:pt x="1952" y="241572"/>
                  </a:lnTo>
                  <a:lnTo>
                    <a:pt x="4988" y="252281"/>
                  </a:lnTo>
                  <a:lnTo>
                    <a:pt x="9296" y="262593"/>
                  </a:lnTo>
                  <a:lnTo>
                    <a:pt x="14928" y="271912"/>
                  </a:lnTo>
                  <a:lnTo>
                    <a:pt x="21788" y="279984"/>
                  </a:lnTo>
                  <a:lnTo>
                    <a:pt x="29665" y="286555"/>
                  </a:lnTo>
                  <a:lnTo>
                    <a:pt x="38321" y="291220"/>
                  </a:lnTo>
                  <a:lnTo>
                    <a:pt x="47554" y="293948"/>
                  </a:lnTo>
                  <a:lnTo>
                    <a:pt x="57364" y="295000"/>
                  </a:lnTo>
                  <a:lnTo>
                    <a:pt x="67934" y="294735"/>
                  </a:lnTo>
                  <a:lnTo>
                    <a:pt x="79295" y="293484"/>
                  </a:lnTo>
                  <a:lnTo>
                    <a:pt x="91026" y="291360"/>
                  </a:lnTo>
                  <a:lnTo>
                    <a:pt x="102369" y="288265"/>
                  </a:lnTo>
                  <a:lnTo>
                    <a:pt x="112922" y="284224"/>
                  </a:lnTo>
                  <a:lnTo>
                    <a:pt x="122634" y="279375"/>
                  </a:lnTo>
                  <a:lnTo>
                    <a:pt x="131619" y="273896"/>
                  </a:lnTo>
                  <a:lnTo>
                    <a:pt x="140032" y="267946"/>
                  </a:lnTo>
                  <a:lnTo>
                    <a:pt x="148022" y="261493"/>
                  </a:lnTo>
                  <a:lnTo>
                    <a:pt x="155708" y="254329"/>
                  </a:lnTo>
                  <a:lnTo>
                    <a:pt x="163170" y="246398"/>
                  </a:lnTo>
                  <a:lnTo>
                    <a:pt x="169978" y="237783"/>
                  </a:lnTo>
                  <a:lnTo>
                    <a:pt x="175260" y="228622"/>
                  </a:lnTo>
                  <a:lnTo>
                    <a:pt x="178649" y="219056"/>
                  </a:lnTo>
                  <a:lnTo>
                    <a:pt x="179941" y="209361"/>
                  </a:lnTo>
                  <a:lnTo>
                    <a:pt x="178837" y="199932"/>
                  </a:lnTo>
                  <a:lnTo>
                    <a:pt x="175415" y="190973"/>
                  </a:lnTo>
                  <a:lnTo>
                    <a:pt x="169709" y="182822"/>
                  </a:lnTo>
                  <a:lnTo>
                    <a:pt x="161544" y="176026"/>
                  </a:lnTo>
                  <a:lnTo>
                    <a:pt x="151065" y="170763"/>
                  </a:lnTo>
                  <a:lnTo>
                    <a:pt x="138980" y="167213"/>
                  </a:lnTo>
                  <a:lnTo>
                    <a:pt x="126348" y="165720"/>
                  </a:lnTo>
                  <a:lnTo>
                    <a:pt x="113821" y="166272"/>
                  </a:lnTo>
                  <a:lnTo>
                    <a:pt x="101650" y="168573"/>
                  </a:lnTo>
                  <a:lnTo>
                    <a:pt x="89872" y="172243"/>
                  </a:lnTo>
                  <a:lnTo>
                    <a:pt x="78442" y="176928"/>
                  </a:lnTo>
                  <a:lnTo>
                    <a:pt x="67547" y="182421"/>
                  </a:lnTo>
                  <a:lnTo>
                    <a:pt x="56450" y="189402"/>
                  </a:lnTo>
                  <a:lnTo>
                    <a:pt x="43058" y="200714"/>
                  </a:lnTo>
                  <a:lnTo>
                    <a:pt x="2374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80642" y="2895336"/>
              <a:ext cx="38255" cy="168457"/>
            </a:xfrm>
            <a:custGeom>
              <a:avLst/>
              <a:gdLst/>
              <a:ahLst/>
              <a:cxnLst/>
              <a:rect l="0" t="0" r="0" b="0"/>
              <a:pathLst>
                <a:path w="38255" h="168457">
                  <a:moveTo>
                    <a:pt x="10529" y="0"/>
                  </a:moveTo>
                  <a:lnTo>
                    <a:pt x="16329" y="6002"/>
                  </a:lnTo>
                  <a:lnTo>
                    <a:pt x="21254" y="12847"/>
                  </a:lnTo>
                  <a:lnTo>
                    <a:pt x="25751" y="21244"/>
                  </a:lnTo>
                  <a:lnTo>
                    <a:pt x="29799" y="31217"/>
                  </a:lnTo>
                  <a:lnTo>
                    <a:pt x="33165" y="42828"/>
                  </a:lnTo>
                  <a:lnTo>
                    <a:pt x="35768" y="55933"/>
                  </a:lnTo>
                  <a:lnTo>
                    <a:pt x="37522" y="69936"/>
                  </a:lnTo>
                  <a:lnTo>
                    <a:pt x="38254" y="83933"/>
                  </a:lnTo>
                  <a:lnTo>
                    <a:pt x="37961" y="97406"/>
                  </a:lnTo>
                  <a:lnTo>
                    <a:pt x="36630" y="110058"/>
                  </a:lnTo>
                  <a:lnTo>
                    <a:pt x="34141" y="121635"/>
                  </a:lnTo>
                  <a:lnTo>
                    <a:pt x="30547" y="132114"/>
                  </a:lnTo>
                  <a:lnTo>
                    <a:pt x="26136" y="141351"/>
                  </a:lnTo>
                  <a:lnTo>
                    <a:pt x="20817" y="149880"/>
                  </a:lnTo>
                  <a:lnTo>
                    <a:pt x="13006" y="15845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38488" y="2632124"/>
              <a:ext cx="194837" cy="290932"/>
            </a:xfrm>
            <a:custGeom>
              <a:avLst/>
              <a:gdLst/>
              <a:ahLst/>
              <a:cxnLst/>
              <a:rect l="0" t="0" r="0" b="0"/>
              <a:pathLst>
                <a:path w="194837" h="290932">
                  <a:moveTo>
                    <a:pt x="152765" y="0"/>
                  </a:moveTo>
                  <a:lnTo>
                    <a:pt x="141098" y="67"/>
                  </a:lnTo>
                  <a:lnTo>
                    <a:pt x="130608" y="707"/>
                  </a:lnTo>
                  <a:lnTo>
                    <a:pt x="120301" y="2004"/>
                  </a:lnTo>
                  <a:lnTo>
                    <a:pt x="109828" y="3863"/>
                  </a:lnTo>
                  <a:lnTo>
                    <a:pt x="98835" y="6180"/>
                  </a:lnTo>
                  <a:lnTo>
                    <a:pt x="87198" y="8846"/>
                  </a:lnTo>
                  <a:lnTo>
                    <a:pt x="75117" y="11770"/>
                  </a:lnTo>
                  <a:lnTo>
                    <a:pt x="63010" y="14877"/>
                  </a:lnTo>
                  <a:lnTo>
                    <a:pt x="51137" y="18122"/>
                  </a:lnTo>
                  <a:lnTo>
                    <a:pt x="39895" y="21791"/>
                  </a:lnTo>
                  <a:lnTo>
                    <a:pt x="29878" y="26472"/>
                  </a:lnTo>
                  <a:lnTo>
                    <a:pt x="21298" y="32408"/>
                  </a:lnTo>
                  <a:lnTo>
                    <a:pt x="14199" y="39685"/>
                  </a:lnTo>
                  <a:lnTo>
                    <a:pt x="8639" y="48399"/>
                  </a:lnTo>
                  <a:lnTo>
                    <a:pt x="4495" y="58443"/>
                  </a:lnTo>
                  <a:lnTo>
                    <a:pt x="1674" y="69425"/>
                  </a:lnTo>
                  <a:lnTo>
                    <a:pt x="213" y="80781"/>
                  </a:lnTo>
                  <a:lnTo>
                    <a:pt x="0" y="92158"/>
                  </a:lnTo>
                  <a:lnTo>
                    <a:pt x="651" y="103575"/>
                  </a:lnTo>
                  <a:lnTo>
                    <a:pt x="1617" y="115305"/>
                  </a:lnTo>
                  <a:lnTo>
                    <a:pt x="2585" y="127463"/>
                  </a:lnTo>
                  <a:lnTo>
                    <a:pt x="4325" y="138865"/>
                  </a:lnTo>
                  <a:lnTo>
                    <a:pt x="8462" y="146191"/>
                  </a:lnTo>
                  <a:lnTo>
                    <a:pt x="14663" y="147923"/>
                  </a:lnTo>
                  <a:lnTo>
                    <a:pt x="21315" y="146057"/>
                  </a:lnTo>
                  <a:lnTo>
                    <a:pt x="28305" y="142308"/>
                  </a:lnTo>
                  <a:lnTo>
                    <a:pt x="36255" y="137844"/>
                  </a:lnTo>
                  <a:lnTo>
                    <a:pt x="45469" y="133282"/>
                  </a:lnTo>
                  <a:lnTo>
                    <a:pt x="55893" y="129192"/>
                  </a:lnTo>
                  <a:lnTo>
                    <a:pt x="67323" y="126254"/>
                  </a:lnTo>
                  <a:lnTo>
                    <a:pt x="79518" y="124713"/>
                  </a:lnTo>
                  <a:lnTo>
                    <a:pt x="92109" y="124470"/>
                  </a:lnTo>
                  <a:lnTo>
                    <a:pt x="104625" y="125284"/>
                  </a:lnTo>
                  <a:lnTo>
                    <a:pt x="116816" y="126905"/>
                  </a:lnTo>
                  <a:lnTo>
                    <a:pt x="128626" y="129277"/>
                  </a:lnTo>
                  <a:lnTo>
                    <a:pt x="140096" y="132538"/>
                  </a:lnTo>
                  <a:lnTo>
                    <a:pt x="151286" y="136701"/>
                  </a:lnTo>
                  <a:lnTo>
                    <a:pt x="161938" y="141970"/>
                  </a:lnTo>
                  <a:lnTo>
                    <a:pt x="171494" y="148795"/>
                  </a:lnTo>
                  <a:lnTo>
                    <a:pt x="179728" y="157277"/>
                  </a:lnTo>
                  <a:lnTo>
                    <a:pt x="186409" y="167058"/>
                  </a:lnTo>
                  <a:lnTo>
                    <a:pt x="191148" y="177533"/>
                  </a:lnTo>
                  <a:lnTo>
                    <a:pt x="193922" y="188275"/>
                  </a:lnTo>
                  <a:lnTo>
                    <a:pt x="194836" y="198908"/>
                  </a:lnTo>
                  <a:lnTo>
                    <a:pt x="193945" y="209041"/>
                  </a:lnTo>
                  <a:lnTo>
                    <a:pt x="191455" y="218518"/>
                  </a:lnTo>
                  <a:lnTo>
                    <a:pt x="187516" y="227372"/>
                  </a:lnTo>
                  <a:lnTo>
                    <a:pt x="182133" y="235713"/>
                  </a:lnTo>
                  <a:lnTo>
                    <a:pt x="175439" y="243658"/>
                  </a:lnTo>
                  <a:lnTo>
                    <a:pt x="167675" y="251148"/>
                  </a:lnTo>
                  <a:lnTo>
                    <a:pt x="159094" y="257960"/>
                  </a:lnTo>
                  <a:lnTo>
                    <a:pt x="149915" y="264026"/>
                  </a:lnTo>
                  <a:lnTo>
                    <a:pt x="140312" y="269422"/>
                  </a:lnTo>
                  <a:lnTo>
                    <a:pt x="130413" y="274281"/>
                  </a:lnTo>
                  <a:lnTo>
                    <a:pt x="120306" y="278732"/>
                  </a:lnTo>
                  <a:lnTo>
                    <a:pt x="109891" y="282721"/>
                  </a:lnTo>
                  <a:lnTo>
                    <a:pt x="98907" y="286028"/>
                  </a:lnTo>
                  <a:lnTo>
                    <a:pt x="87269" y="288583"/>
                  </a:lnTo>
                  <a:lnTo>
                    <a:pt x="75447" y="290274"/>
                  </a:lnTo>
                  <a:lnTo>
                    <a:pt x="63110" y="290931"/>
                  </a:lnTo>
                  <a:lnTo>
                    <a:pt x="48059" y="289493"/>
                  </a:lnTo>
                  <a:lnTo>
                    <a:pt x="2642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57055" y="2521619"/>
              <a:ext cx="202697" cy="447387"/>
            </a:xfrm>
            <a:custGeom>
              <a:avLst/>
              <a:gdLst/>
              <a:ahLst/>
              <a:cxnLst/>
              <a:rect l="0" t="0" r="0" b="0"/>
              <a:pathLst>
                <a:path w="202697" h="447387">
                  <a:moveTo>
                    <a:pt x="171110" y="163147"/>
                  </a:moveTo>
                  <a:lnTo>
                    <a:pt x="165243" y="171882"/>
                  </a:lnTo>
                  <a:lnTo>
                    <a:pt x="159679" y="179588"/>
                  </a:lnTo>
                  <a:lnTo>
                    <a:pt x="153880" y="186995"/>
                  </a:lnTo>
                  <a:lnTo>
                    <a:pt x="147799" y="194429"/>
                  </a:lnTo>
                  <a:lnTo>
                    <a:pt x="141469" y="202256"/>
                  </a:lnTo>
                  <a:lnTo>
                    <a:pt x="134936" y="210635"/>
                  </a:lnTo>
                  <a:lnTo>
                    <a:pt x="128087" y="219550"/>
                  </a:lnTo>
                  <a:lnTo>
                    <a:pt x="120656" y="228914"/>
                  </a:lnTo>
                  <a:lnTo>
                    <a:pt x="112554" y="238621"/>
                  </a:lnTo>
                  <a:lnTo>
                    <a:pt x="104165" y="248579"/>
                  </a:lnTo>
                  <a:lnTo>
                    <a:pt x="96220" y="258717"/>
                  </a:lnTo>
                  <a:lnTo>
                    <a:pt x="89101" y="268980"/>
                  </a:lnTo>
                  <a:lnTo>
                    <a:pt x="82849" y="279328"/>
                  </a:lnTo>
                  <a:lnTo>
                    <a:pt x="77341" y="289736"/>
                  </a:lnTo>
                  <a:lnTo>
                    <a:pt x="72410" y="300187"/>
                  </a:lnTo>
                  <a:lnTo>
                    <a:pt x="67742" y="310834"/>
                  </a:lnTo>
                  <a:lnTo>
                    <a:pt x="62905" y="321974"/>
                  </a:lnTo>
                  <a:lnTo>
                    <a:pt x="57686" y="333727"/>
                  </a:lnTo>
                  <a:lnTo>
                    <a:pt x="52211" y="345892"/>
                  </a:lnTo>
                  <a:lnTo>
                    <a:pt x="46842" y="358058"/>
                  </a:lnTo>
                  <a:lnTo>
                    <a:pt x="41797" y="369982"/>
                  </a:lnTo>
                  <a:lnTo>
                    <a:pt x="37445" y="381598"/>
                  </a:lnTo>
                  <a:lnTo>
                    <a:pt x="34360" y="392931"/>
                  </a:lnTo>
                  <a:lnTo>
                    <a:pt x="32745" y="404027"/>
                  </a:lnTo>
                  <a:lnTo>
                    <a:pt x="32799" y="414613"/>
                  </a:lnTo>
                  <a:lnTo>
                    <a:pt x="34881" y="424123"/>
                  </a:lnTo>
                  <a:lnTo>
                    <a:pt x="38986" y="432327"/>
                  </a:lnTo>
                  <a:lnTo>
                    <a:pt x="44826" y="438988"/>
                  </a:lnTo>
                  <a:lnTo>
                    <a:pt x="52025" y="443714"/>
                  </a:lnTo>
                  <a:lnTo>
                    <a:pt x="60233" y="446478"/>
                  </a:lnTo>
                  <a:lnTo>
                    <a:pt x="69165" y="447386"/>
                  </a:lnTo>
                  <a:lnTo>
                    <a:pt x="78604" y="446490"/>
                  </a:lnTo>
                  <a:lnTo>
                    <a:pt x="88395" y="444003"/>
                  </a:lnTo>
                  <a:lnTo>
                    <a:pt x="98425" y="440235"/>
                  </a:lnTo>
                  <a:lnTo>
                    <a:pt x="108618" y="435497"/>
                  </a:lnTo>
                  <a:lnTo>
                    <a:pt x="118917" y="430052"/>
                  </a:lnTo>
                  <a:lnTo>
                    <a:pt x="129122" y="423940"/>
                  </a:lnTo>
                  <a:lnTo>
                    <a:pt x="138902" y="417007"/>
                  </a:lnTo>
                  <a:lnTo>
                    <a:pt x="148106" y="409231"/>
                  </a:lnTo>
                  <a:lnTo>
                    <a:pt x="156590" y="400721"/>
                  </a:lnTo>
                  <a:lnTo>
                    <a:pt x="164144" y="391629"/>
                  </a:lnTo>
                  <a:lnTo>
                    <a:pt x="170744" y="382105"/>
                  </a:lnTo>
                  <a:lnTo>
                    <a:pt x="176514" y="372268"/>
                  </a:lnTo>
                  <a:lnTo>
                    <a:pt x="181633" y="362212"/>
                  </a:lnTo>
                  <a:lnTo>
                    <a:pt x="186255" y="352004"/>
                  </a:lnTo>
                  <a:lnTo>
                    <a:pt x="190192" y="341691"/>
                  </a:lnTo>
                  <a:lnTo>
                    <a:pt x="192934" y="331308"/>
                  </a:lnTo>
                  <a:lnTo>
                    <a:pt x="194290" y="320878"/>
                  </a:lnTo>
                  <a:lnTo>
                    <a:pt x="194219" y="310414"/>
                  </a:lnTo>
                  <a:lnTo>
                    <a:pt x="192649" y="299930"/>
                  </a:lnTo>
                  <a:lnTo>
                    <a:pt x="189697" y="289431"/>
                  </a:lnTo>
                  <a:lnTo>
                    <a:pt x="185444" y="278922"/>
                  </a:lnTo>
                  <a:lnTo>
                    <a:pt x="179849" y="268407"/>
                  </a:lnTo>
                  <a:lnTo>
                    <a:pt x="173014" y="257891"/>
                  </a:lnTo>
                  <a:lnTo>
                    <a:pt x="165155" y="247541"/>
                  </a:lnTo>
                  <a:lnTo>
                    <a:pt x="156511" y="237665"/>
                  </a:lnTo>
                  <a:lnTo>
                    <a:pt x="147289" y="228388"/>
                  </a:lnTo>
                  <a:lnTo>
                    <a:pt x="137658" y="219514"/>
                  </a:lnTo>
                  <a:lnTo>
                    <a:pt x="127739" y="210635"/>
                  </a:lnTo>
                  <a:lnTo>
                    <a:pt x="117625" y="201514"/>
                  </a:lnTo>
                  <a:lnTo>
                    <a:pt x="107375" y="192252"/>
                  </a:lnTo>
                  <a:lnTo>
                    <a:pt x="97033" y="183180"/>
                  </a:lnTo>
                  <a:lnTo>
                    <a:pt x="86629" y="174483"/>
                  </a:lnTo>
                  <a:lnTo>
                    <a:pt x="76184" y="166185"/>
                  </a:lnTo>
                  <a:lnTo>
                    <a:pt x="65713" y="158233"/>
                  </a:lnTo>
                  <a:lnTo>
                    <a:pt x="55227" y="150547"/>
                  </a:lnTo>
                  <a:lnTo>
                    <a:pt x="44896" y="142894"/>
                  </a:lnTo>
                  <a:lnTo>
                    <a:pt x="35033" y="134909"/>
                  </a:lnTo>
                  <a:lnTo>
                    <a:pt x="25777" y="126416"/>
                  </a:lnTo>
                  <a:lnTo>
                    <a:pt x="17428" y="117252"/>
                  </a:lnTo>
                  <a:lnTo>
                    <a:pt x="10496" y="107189"/>
                  </a:lnTo>
                  <a:lnTo>
                    <a:pt x="5144" y="96203"/>
                  </a:lnTo>
                  <a:lnTo>
                    <a:pt x="1532" y="84741"/>
                  </a:lnTo>
                  <a:lnTo>
                    <a:pt x="0" y="73588"/>
                  </a:lnTo>
                  <a:lnTo>
                    <a:pt x="525" y="63166"/>
                  </a:lnTo>
                  <a:lnTo>
                    <a:pt x="2807" y="53543"/>
                  </a:lnTo>
                  <a:lnTo>
                    <a:pt x="6465" y="44619"/>
                  </a:lnTo>
                  <a:lnTo>
                    <a:pt x="11147" y="36252"/>
                  </a:lnTo>
                  <a:lnTo>
                    <a:pt x="16728" y="28462"/>
                  </a:lnTo>
                  <a:lnTo>
                    <a:pt x="23297" y="21442"/>
                  </a:lnTo>
                  <a:lnTo>
                    <a:pt x="30828" y="15238"/>
                  </a:lnTo>
                  <a:lnTo>
                    <a:pt x="39344" y="9917"/>
                  </a:lnTo>
                  <a:lnTo>
                    <a:pt x="48970" y="5640"/>
                  </a:lnTo>
                  <a:lnTo>
                    <a:pt x="59668" y="2403"/>
                  </a:lnTo>
                  <a:lnTo>
                    <a:pt x="71106" y="382"/>
                  </a:lnTo>
                  <a:lnTo>
                    <a:pt x="82776" y="0"/>
                  </a:lnTo>
                  <a:lnTo>
                    <a:pt x="94359" y="1336"/>
                  </a:lnTo>
                  <a:lnTo>
                    <a:pt x="105577" y="4182"/>
                  </a:lnTo>
                  <a:lnTo>
                    <a:pt x="116108" y="8226"/>
                  </a:lnTo>
                  <a:lnTo>
                    <a:pt x="125862" y="13171"/>
                  </a:lnTo>
                  <a:lnTo>
                    <a:pt x="135072" y="18930"/>
                  </a:lnTo>
                  <a:lnTo>
                    <a:pt x="144185" y="25618"/>
                  </a:lnTo>
                  <a:lnTo>
                    <a:pt x="153462" y="33231"/>
                  </a:lnTo>
                  <a:lnTo>
                    <a:pt x="162661" y="41800"/>
                  </a:lnTo>
                  <a:lnTo>
                    <a:pt x="171158" y="51462"/>
                  </a:lnTo>
                  <a:lnTo>
                    <a:pt x="178646" y="62193"/>
                  </a:lnTo>
                  <a:lnTo>
                    <a:pt x="184981" y="73993"/>
                  </a:lnTo>
                  <a:lnTo>
                    <a:pt x="190010" y="86971"/>
                  </a:lnTo>
                  <a:lnTo>
                    <a:pt x="193798" y="101049"/>
                  </a:lnTo>
                  <a:lnTo>
                    <a:pt x="196549" y="115287"/>
                  </a:lnTo>
                  <a:lnTo>
                    <a:pt x="198794" y="129365"/>
                  </a:lnTo>
                  <a:lnTo>
                    <a:pt x="200730" y="144520"/>
                  </a:lnTo>
                  <a:lnTo>
                    <a:pt x="202696" y="163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57968" y="3669679"/>
            <a:ext cx="1295007" cy="499607"/>
            <a:chOff x="357968" y="3669679"/>
            <a:chExt cx="1295007" cy="499607"/>
          </a:xfrm>
        </p:grpSpPr>
        <p:sp>
          <p:nvSpPr>
            <p:cNvPr id="112" name="Freeform 111"/>
            <p:cNvSpPr/>
            <p:nvPr/>
          </p:nvSpPr>
          <p:spPr>
            <a:xfrm>
              <a:off x="357968" y="3669679"/>
              <a:ext cx="315856" cy="499607"/>
            </a:xfrm>
            <a:custGeom>
              <a:avLst/>
              <a:gdLst/>
              <a:ahLst/>
              <a:cxnLst/>
              <a:rect l="0" t="0" r="0" b="0"/>
              <a:pathLst>
                <a:path w="315856" h="499607">
                  <a:moveTo>
                    <a:pt x="0" y="499606"/>
                  </a:moveTo>
                  <a:lnTo>
                    <a:pt x="67" y="487938"/>
                  </a:lnTo>
                  <a:lnTo>
                    <a:pt x="708" y="477449"/>
                  </a:lnTo>
                  <a:lnTo>
                    <a:pt x="2004" y="467147"/>
                  </a:lnTo>
                  <a:lnTo>
                    <a:pt x="3864" y="456846"/>
                  </a:lnTo>
                  <a:lnTo>
                    <a:pt x="6180" y="446502"/>
                  </a:lnTo>
                  <a:lnTo>
                    <a:pt x="8847" y="436104"/>
                  </a:lnTo>
                  <a:lnTo>
                    <a:pt x="11771" y="425329"/>
                  </a:lnTo>
                  <a:lnTo>
                    <a:pt x="14878" y="413575"/>
                  </a:lnTo>
                  <a:lnTo>
                    <a:pt x="18113" y="400598"/>
                  </a:lnTo>
                  <a:lnTo>
                    <a:pt x="21437" y="386798"/>
                  </a:lnTo>
                  <a:lnTo>
                    <a:pt x="24821" y="372995"/>
                  </a:lnTo>
                  <a:lnTo>
                    <a:pt x="28247" y="359668"/>
                  </a:lnTo>
                  <a:lnTo>
                    <a:pt x="31700" y="346618"/>
                  </a:lnTo>
                  <a:lnTo>
                    <a:pt x="35172" y="333184"/>
                  </a:lnTo>
                  <a:lnTo>
                    <a:pt x="38656" y="318997"/>
                  </a:lnTo>
                  <a:lnTo>
                    <a:pt x="42148" y="304011"/>
                  </a:lnTo>
                  <a:lnTo>
                    <a:pt x="45647" y="288332"/>
                  </a:lnTo>
                  <a:lnTo>
                    <a:pt x="49149" y="272116"/>
                  </a:lnTo>
                  <a:lnTo>
                    <a:pt x="52653" y="255665"/>
                  </a:lnTo>
                  <a:lnTo>
                    <a:pt x="56159" y="239401"/>
                  </a:lnTo>
                  <a:lnTo>
                    <a:pt x="59666" y="223544"/>
                  </a:lnTo>
                  <a:lnTo>
                    <a:pt x="63174" y="208288"/>
                  </a:lnTo>
                  <a:lnTo>
                    <a:pt x="66683" y="193884"/>
                  </a:lnTo>
                  <a:lnTo>
                    <a:pt x="70192" y="180379"/>
                  </a:lnTo>
                  <a:lnTo>
                    <a:pt x="73701" y="167665"/>
                  </a:lnTo>
                  <a:lnTo>
                    <a:pt x="77210" y="155578"/>
                  </a:lnTo>
                  <a:lnTo>
                    <a:pt x="80725" y="144030"/>
                  </a:lnTo>
                  <a:lnTo>
                    <a:pt x="84430" y="135334"/>
                  </a:lnTo>
                  <a:lnTo>
                    <a:pt x="88146" y="132524"/>
                  </a:lnTo>
                  <a:lnTo>
                    <a:pt x="91339" y="134638"/>
                  </a:lnTo>
                  <a:lnTo>
                    <a:pt x="94203" y="139981"/>
                  </a:lnTo>
                  <a:lnTo>
                    <a:pt x="97017" y="147638"/>
                  </a:lnTo>
                  <a:lnTo>
                    <a:pt x="99919" y="157449"/>
                  </a:lnTo>
                  <a:lnTo>
                    <a:pt x="102950" y="169199"/>
                  </a:lnTo>
                  <a:lnTo>
                    <a:pt x="106104" y="182215"/>
                  </a:lnTo>
                  <a:lnTo>
                    <a:pt x="109358" y="195511"/>
                  </a:lnTo>
                  <a:lnTo>
                    <a:pt x="112698" y="208492"/>
                  </a:lnTo>
                  <a:lnTo>
                    <a:pt x="116429" y="220634"/>
                  </a:lnTo>
                  <a:lnTo>
                    <a:pt x="121151" y="231334"/>
                  </a:lnTo>
                  <a:lnTo>
                    <a:pt x="127105" y="240400"/>
                  </a:lnTo>
                  <a:lnTo>
                    <a:pt x="134053" y="247504"/>
                  </a:lnTo>
                  <a:lnTo>
                    <a:pt x="141481" y="252011"/>
                  </a:lnTo>
                  <a:lnTo>
                    <a:pt x="149032" y="253821"/>
                  </a:lnTo>
                  <a:lnTo>
                    <a:pt x="156541" y="253277"/>
                  </a:lnTo>
                  <a:lnTo>
                    <a:pt x="163955" y="250870"/>
                  </a:lnTo>
                  <a:lnTo>
                    <a:pt x="171271" y="247067"/>
                  </a:lnTo>
                  <a:lnTo>
                    <a:pt x="178505" y="242095"/>
                  </a:lnTo>
                  <a:lnTo>
                    <a:pt x="185676" y="235942"/>
                  </a:lnTo>
                  <a:lnTo>
                    <a:pt x="192800" y="228693"/>
                  </a:lnTo>
                  <a:lnTo>
                    <a:pt x="199892" y="220370"/>
                  </a:lnTo>
                  <a:lnTo>
                    <a:pt x="206960" y="210874"/>
                  </a:lnTo>
                  <a:lnTo>
                    <a:pt x="214012" y="200263"/>
                  </a:lnTo>
                  <a:lnTo>
                    <a:pt x="221053" y="188883"/>
                  </a:lnTo>
                  <a:lnTo>
                    <a:pt x="228087" y="177252"/>
                  </a:lnTo>
                  <a:lnTo>
                    <a:pt x="235112" y="165685"/>
                  </a:lnTo>
                  <a:lnTo>
                    <a:pt x="241965" y="154139"/>
                  </a:lnTo>
                  <a:lnTo>
                    <a:pt x="248340" y="142322"/>
                  </a:lnTo>
                  <a:lnTo>
                    <a:pt x="254113" y="130075"/>
                  </a:lnTo>
                  <a:lnTo>
                    <a:pt x="259482" y="117391"/>
                  </a:lnTo>
                  <a:lnTo>
                    <a:pt x="264854" y="104337"/>
                  </a:lnTo>
                  <a:lnTo>
                    <a:pt x="270462" y="90995"/>
                  </a:lnTo>
                  <a:lnTo>
                    <a:pt x="276043" y="77441"/>
                  </a:lnTo>
                  <a:lnTo>
                    <a:pt x="280958" y="63735"/>
                  </a:lnTo>
                  <a:lnTo>
                    <a:pt x="284897" y="49928"/>
                  </a:lnTo>
                  <a:lnTo>
                    <a:pt x="288033" y="36215"/>
                  </a:lnTo>
                  <a:lnTo>
                    <a:pt x="290828" y="22929"/>
                  </a:lnTo>
                  <a:lnTo>
                    <a:pt x="293579" y="10303"/>
                  </a:lnTo>
                  <a:lnTo>
                    <a:pt x="295802" y="1456"/>
                  </a:lnTo>
                  <a:lnTo>
                    <a:pt x="296788" y="0"/>
                  </a:lnTo>
                  <a:lnTo>
                    <a:pt x="296885" y="4270"/>
                  </a:lnTo>
                  <a:lnTo>
                    <a:pt x="296585" y="12191"/>
                  </a:lnTo>
                  <a:lnTo>
                    <a:pt x="296018" y="22536"/>
                  </a:lnTo>
                  <a:lnTo>
                    <a:pt x="295005" y="34757"/>
                  </a:lnTo>
                  <a:lnTo>
                    <a:pt x="293462" y="48466"/>
                  </a:lnTo>
                  <a:lnTo>
                    <a:pt x="291588" y="63471"/>
                  </a:lnTo>
                  <a:lnTo>
                    <a:pt x="289780" y="79780"/>
                  </a:lnTo>
                  <a:lnTo>
                    <a:pt x="288264" y="97285"/>
                  </a:lnTo>
                  <a:lnTo>
                    <a:pt x="287093" y="115775"/>
                  </a:lnTo>
                  <a:lnTo>
                    <a:pt x="286231" y="135022"/>
                  </a:lnTo>
                  <a:lnTo>
                    <a:pt x="285612" y="154823"/>
                  </a:lnTo>
                  <a:lnTo>
                    <a:pt x="285010" y="175018"/>
                  </a:lnTo>
                  <a:lnTo>
                    <a:pt x="284065" y="195488"/>
                  </a:lnTo>
                  <a:lnTo>
                    <a:pt x="282619" y="216134"/>
                  </a:lnTo>
                  <a:lnTo>
                    <a:pt x="281002" y="236405"/>
                  </a:lnTo>
                  <a:lnTo>
                    <a:pt x="279909" y="255337"/>
                  </a:lnTo>
                  <a:lnTo>
                    <a:pt x="279693" y="272523"/>
                  </a:lnTo>
                  <a:lnTo>
                    <a:pt x="280211" y="288368"/>
                  </a:lnTo>
                  <a:lnTo>
                    <a:pt x="281023" y="303778"/>
                  </a:lnTo>
                  <a:lnTo>
                    <a:pt x="281833" y="319333"/>
                  </a:lnTo>
                  <a:lnTo>
                    <a:pt x="282681" y="335089"/>
                  </a:lnTo>
                  <a:lnTo>
                    <a:pt x="283850" y="350761"/>
                  </a:lnTo>
                  <a:lnTo>
                    <a:pt x="285484" y="366159"/>
                  </a:lnTo>
                  <a:lnTo>
                    <a:pt x="287581" y="381078"/>
                  </a:lnTo>
                  <a:lnTo>
                    <a:pt x="290067" y="395242"/>
                  </a:lnTo>
                  <a:lnTo>
                    <a:pt x="292854" y="408579"/>
                  </a:lnTo>
                  <a:lnTo>
                    <a:pt x="295861" y="421178"/>
                  </a:lnTo>
                  <a:lnTo>
                    <a:pt x="299026" y="433185"/>
                  </a:lnTo>
                  <a:lnTo>
                    <a:pt x="302296" y="444735"/>
                  </a:lnTo>
                  <a:lnTo>
                    <a:pt x="305486" y="455497"/>
                  </a:lnTo>
                  <a:lnTo>
                    <a:pt x="308586" y="465739"/>
                  </a:lnTo>
                  <a:lnTo>
                    <a:pt x="311869" y="476363"/>
                  </a:lnTo>
                  <a:lnTo>
                    <a:pt x="315855" y="489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6466" y="3955575"/>
              <a:ext cx="119312" cy="171573"/>
            </a:xfrm>
            <a:custGeom>
              <a:avLst/>
              <a:gdLst/>
              <a:ahLst/>
              <a:cxnLst/>
              <a:rect l="0" t="0" r="0" b="0"/>
              <a:pathLst>
                <a:path w="119312" h="171573">
                  <a:moveTo>
                    <a:pt x="0" y="76839"/>
                  </a:moveTo>
                  <a:lnTo>
                    <a:pt x="8868" y="71106"/>
                  </a:lnTo>
                  <a:lnTo>
                    <a:pt x="17855" y="66822"/>
                  </a:lnTo>
                  <a:lnTo>
                    <a:pt x="27846" y="63611"/>
                  </a:lnTo>
                  <a:lnTo>
                    <a:pt x="38654" y="61077"/>
                  </a:lnTo>
                  <a:lnTo>
                    <a:pt x="49817" y="58732"/>
                  </a:lnTo>
                  <a:lnTo>
                    <a:pt x="61017" y="56279"/>
                  </a:lnTo>
                  <a:lnTo>
                    <a:pt x="71957" y="53451"/>
                  </a:lnTo>
                  <a:lnTo>
                    <a:pt x="82293" y="49939"/>
                  </a:lnTo>
                  <a:lnTo>
                    <a:pt x="91901" y="45638"/>
                  </a:lnTo>
                  <a:lnTo>
                    <a:pt x="100672" y="40460"/>
                  </a:lnTo>
                  <a:lnTo>
                    <a:pt x="108425" y="34234"/>
                  </a:lnTo>
                  <a:lnTo>
                    <a:pt x="115116" y="26970"/>
                  </a:lnTo>
                  <a:lnTo>
                    <a:pt x="119311" y="18774"/>
                  </a:lnTo>
                  <a:lnTo>
                    <a:pt x="119102" y="10820"/>
                  </a:lnTo>
                  <a:lnTo>
                    <a:pt x="114987" y="4953"/>
                  </a:lnTo>
                  <a:lnTo>
                    <a:pt x="107908" y="1473"/>
                  </a:lnTo>
                  <a:lnTo>
                    <a:pt x="98688" y="0"/>
                  </a:lnTo>
                  <a:lnTo>
                    <a:pt x="88286" y="372"/>
                  </a:lnTo>
                  <a:lnTo>
                    <a:pt x="77780" y="2781"/>
                  </a:lnTo>
                  <a:lnTo>
                    <a:pt x="67759" y="7162"/>
                  </a:lnTo>
                  <a:lnTo>
                    <a:pt x="58388" y="13215"/>
                  </a:lnTo>
                  <a:lnTo>
                    <a:pt x="49626" y="20571"/>
                  </a:lnTo>
                  <a:lnTo>
                    <a:pt x="41367" y="28894"/>
                  </a:lnTo>
                  <a:lnTo>
                    <a:pt x="33818" y="38076"/>
                  </a:lnTo>
                  <a:lnTo>
                    <a:pt x="27490" y="48217"/>
                  </a:lnTo>
                  <a:lnTo>
                    <a:pt x="22568" y="59293"/>
                  </a:lnTo>
                  <a:lnTo>
                    <a:pt x="19092" y="71001"/>
                  </a:lnTo>
                  <a:lnTo>
                    <a:pt x="17124" y="82859"/>
                  </a:lnTo>
                  <a:lnTo>
                    <a:pt x="16543" y="94577"/>
                  </a:lnTo>
                  <a:lnTo>
                    <a:pt x="17100" y="106055"/>
                  </a:lnTo>
                  <a:lnTo>
                    <a:pt x="18529" y="117295"/>
                  </a:lnTo>
                  <a:lnTo>
                    <a:pt x="20605" y="128329"/>
                  </a:lnTo>
                  <a:lnTo>
                    <a:pt x="23470" y="138874"/>
                  </a:lnTo>
                  <a:lnTo>
                    <a:pt x="27603" y="148357"/>
                  </a:lnTo>
                  <a:lnTo>
                    <a:pt x="33164" y="156542"/>
                  </a:lnTo>
                  <a:lnTo>
                    <a:pt x="40018" y="163191"/>
                  </a:lnTo>
                  <a:lnTo>
                    <a:pt x="47914" y="167909"/>
                  </a:lnTo>
                  <a:lnTo>
                    <a:pt x="56593" y="170668"/>
                  </a:lnTo>
                  <a:lnTo>
                    <a:pt x="65673" y="171572"/>
                  </a:lnTo>
                  <a:lnTo>
                    <a:pt x="74682" y="170674"/>
                  </a:lnTo>
                  <a:lnTo>
                    <a:pt x="83397" y="168167"/>
                  </a:lnTo>
                  <a:lnTo>
                    <a:pt x="92293" y="164485"/>
                  </a:lnTo>
                  <a:lnTo>
                    <a:pt x="102477" y="158968"/>
                  </a:lnTo>
                  <a:lnTo>
                    <a:pt x="115813" y="15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9919" y="3676297"/>
              <a:ext cx="132403" cy="430086"/>
            </a:xfrm>
            <a:custGeom>
              <a:avLst/>
              <a:gdLst/>
              <a:ahLst/>
              <a:cxnLst/>
              <a:rect l="0" t="0" r="0" b="0"/>
              <a:pathLst>
                <a:path w="132403" h="430086">
                  <a:moveTo>
                    <a:pt x="37645" y="387703"/>
                  </a:moveTo>
                  <a:lnTo>
                    <a:pt x="43446" y="381768"/>
                  </a:lnTo>
                  <a:lnTo>
                    <a:pt x="48370" y="375563"/>
                  </a:lnTo>
                  <a:lnTo>
                    <a:pt x="52873" y="368467"/>
                  </a:lnTo>
                  <a:lnTo>
                    <a:pt x="57093" y="360528"/>
                  </a:lnTo>
                  <a:lnTo>
                    <a:pt x="61107" y="351881"/>
                  </a:lnTo>
                  <a:lnTo>
                    <a:pt x="64955" y="342691"/>
                  </a:lnTo>
                  <a:lnTo>
                    <a:pt x="68189" y="333264"/>
                  </a:lnTo>
                  <a:lnTo>
                    <a:pt x="69919" y="324023"/>
                  </a:lnTo>
                  <a:lnTo>
                    <a:pt x="69777" y="315188"/>
                  </a:lnTo>
                  <a:lnTo>
                    <a:pt x="67713" y="306953"/>
                  </a:lnTo>
                  <a:lnTo>
                    <a:pt x="63736" y="299568"/>
                  </a:lnTo>
                  <a:lnTo>
                    <a:pt x="58063" y="293101"/>
                  </a:lnTo>
                  <a:lnTo>
                    <a:pt x="51188" y="288097"/>
                  </a:lnTo>
                  <a:lnTo>
                    <a:pt x="43752" y="285623"/>
                  </a:lnTo>
                  <a:lnTo>
                    <a:pt x="36171" y="286038"/>
                  </a:lnTo>
                  <a:lnTo>
                    <a:pt x="28798" y="289080"/>
                  </a:lnTo>
                  <a:lnTo>
                    <a:pt x="22000" y="294244"/>
                  </a:lnTo>
                  <a:lnTo>
                    <a:pt x="15917" y="301016"/>
                  </a:lnTo>
                  <a:lnTo>
                    <a:pt x="10662" y="309118"/>
                  </a:lnTo>
                  <a:lnTo>
                    <a:pt x="6424" y="318516"/>
                  </a:lnTo>
                  <a:lnTo>
                    <a:pt x="3204" y="329091"/>
                  </a:lnTo>
                  <a:lnTo>
                    <a:pt x="1023" y="340629"/>
                  </a:lnTo>
                  <a:lnTo>
                    <a:pt x="0" y="352904"/>
                  </a:lnTo>
                  <a:lnTo>
                    <a:pt x="93" y="365715"/>
                  </a:lnTo>
                  <a:lnTo>
                    <a:pt x="1290" y="378742"/>
                  </a:lnTo>
                  <a:lnTo>
                    <a:pt x="3688" y="391562"/>
                  </a:lnTo>
                  <a:lnTo>
                    <a:pt x="7231" y="403937"/>
                  </a:lnTo>
                  <a:lnTo>
                    <a:pt x="11897" y="415025"/>
                  </a:lnTo>
                  <a:lnTo>
                    <a:pt x="17779" y="423351"/>
                  </a:lnTo>
                  <a:lnTo>
                    <a:pt x="24804" y="428345"/>
                  </a:lnTo>
                  <a:lnTo>
                    <a:pt x="32623" y="430085"/>
                  </a:lnTo>
                  <a:lnTo>
                    <a:pt x="40709" y="428835"/>
                  </a:lnTo>
                  <a:lnTo>
                    <a:pt x="48733" y="425071"/>
                  </a:lnTo>
                  <a:lnTo>
                    <a:pt x="56407" y="419345"/>
                  </a:lnTo>
                  <a:lnTo>
                    <a:pt x="63407" y="412164"/>
                  </a:lnTo>
                  <a:lnTo>
                    <a:pt x="69631" y="403931"/>
                  </a:lnTo>
                  <a:lnTo>
                    <a:pt x="75149" y="394629"/>
                  </a:lnTo>
                  <a:lnTo>
                    <a:pt x="80098" y="383869"/>
                  </a:lnTo>
                  <a:lnTo>
                    <a:pt x="84612" y="371558"/>
                  </a:lnTo>
                  <a:lnTo>
                    <a:pt x="88645" y="358035"/>
                  </a:lnTo>
                  <a:lnTo>
                    <a:pt x="91983" y="343886"/>
                  </a:lnTo>
                  <a:lnTo>
                    <a:pt x="94563" y="329511"/>
                  </a:lnTo>
                  <a:lnTo>
                    <a:pt x="96466" y="314944"/>
                  </a:lnTo>
                  <a:lnTo>
                    <a:pt x="97826" y="299952"/>
                  </a:lnTo>
                  <a:lnTo>
                    <a:pt x="98779" y="284423"/>
                  </a:lnTo>
                  <a:lnTo>
                    <a:pt x="99436" y="268385"/>
                  </a:lnTo>
                  <a:lnTo>
                    <a:pt x="99885" y="251925"/>
                  </a:lnTo>
                  <a:lnTo>
                    <a:pt x="100186" y="235144"/>
                  </a:lnTo>
                  <a:lnTo>
                    <a:pt x="100219" y="218127"/>
                  </a:lnTo>
                  <a:lnTo>
                    <a:pt x="99709" y="200943"/>
                  </a:lnTo>
                  <a:lnTo>
                    <a:pt x="98549" y="183648"/>
                  </a:lnTo>
                  <a:lnTo>
                    <a:pt x="96786" y="166440"/>
                  </a:lnTo>
                  <a:lnTo>
                    <a:pt x="94531" y="149653"/>
                  </a:lnTo>
                  <a:lnTo>
                    <a:pt x="91903" y="133435"/>
                  </a:lnTo>
                  <a:lnTo>
                    <a:pt x="89004" y="117764"/>
                  </a:lnTo>
                  <a:lnTo>
                    <a:pt x="85912" y="102547"/>
                  </a:lnTo>
                  <a:lnTo>
                    <a:pt x="82686" y="87682"/>
                  </a:lnTo>
                  <a:lnTo>
                    <a:pt x="79368" y="73241"/>
                  </a:lnTo>
                  <a:lnTo>
                    <a:pt x="75988" y="59457"/>
                  </a:lnTo>
                  <a:lnTo>
                    <a:pt x="72560" y="46408"/>
                  </a:lnTo>
                  <a:lnTo>
                    <a:pt x="68936" y="34186"/>
                  </a:lnTo>
                  <a:lnTo>
                    <a:pt x="64817" y="22971"/>
                  </a:lnTo>
                  <a:lnTo>
                    <a:pt x="60067" y="12791"/>
                  </a:lnTo>
                  <a:lnTo>
                    <a:pt x="54274" y="4617"/>
                  </a:lnTo>
                  <a:lnTo>
                    <a:pt x="47750" y="245"/>
                  </a:lnTo>
                  <a:lnTo>
                    <a:pt x="41861" y="0"/>
                  </a:lnTo>
                  <a:lnTo>
                    <a:pt x="36787" y="3070"/>
                  </a:lnTo>
                  <a:lnTo>
                    <a:pt x="32304" y="8530"/>
                  </a:lnTo>
                  <a:lnTo>
                    <a:pt x="28360" y="15808"/>
                  </a:lnTo>
                  <a:lnTo>
                    <a:pt x="25118" y="24684"/>
                  </a:lnTo>
                  <a:lnTo>
                    <a:pt x="22621" y="34922"/>
                  </a:lnTo>
                  <a:lnTo>
                    <a:pt x="20782" y="46244"/>
                  </a:lnTo>
                  <a:lnTo>
                    <a:pt x="19470" y="58378"/>
                  </a:lnTo>
                  <a:lnTo>
                    <a:pt x="18556" y="71102"/>
                  </a:lnTo>
                  <a:lnTo>
                    <a:pt x="18095" y="84240"/>
                  </a:lnTo>
                  <a:lnTo>
                    <a:pt x="18310" y="97667"/>
                  </a:lnTo>
                  <a:lnTo>
                    <a:pt x="19270" y="111298"/>
                  </a:lnTo>
                  <a:lnTo>
                    <a:pt x="20897" y="125231"/>
                  </a:lnTo>
                  <a:lnTo>
                    <a:pt x="23060" y="139731"/>
                  </a:lnTo>
                  <a:lnTo>
                    <a:pt x="25626" y="154893"/>
                  </a:lnTo>
                  <a:lnTo>
                    <a:pt x="28485" y="170499"/>
                  </a:lnTo>
                  <a:lnTo>
                    <a:pt x="31549" y="186130"/>
                  </a:lnTo>
                  <a:lnTo>
                    <a:pt x="34756" y="201529"/>
                  </a:lnTo>
                  <a:lnTo>
                    <a:pt x="38061" y="216461"/>
                  </a:lnTo>
                  <a:lnTo>
                    <a:pt x="41433" y="230642"/>
                  </a:lnTo>
                  <a:lnTo>
                    <a:pt x="44855" y="243995"/>
                  </a:lnTo>
                  <a:lnTo>
                    <a:pt x="48476" y="256605"/>
                  </a:lnTo>
                  <a:lnTo>
                    <a:pt x="52592" y="268621"/>
                  </a:lnTo>
                  <a:lnTo>
                    <a:pt x="57327" y="280186"/>
                  </a:lnTo>
                  <a:lnTo>
                    <a:pt x="62644" y="291260"/>
                  </a:lnTo>
                  <a:lnTo>
                    <a:pt x="68438" y="301632"/>
                  </a:lnTo>
                  <a:lnTo>
                    <a:pt x="74599" y="311236"/>
                  </a:lnTo>
                  <a:lnTo>
                    <a:pt x="81195" y="319991"/>
                  </a:lnTo>
                  <a:lnTo>
                    <a:pt x="88453" y="327726"/>
                  </a:lnTo>
                  <a:lnTo>
                    <a:pt x="96434" y="334443"/>
                  </a:lnTo>
                  <a:lnTo>
                    <a:pt x="104605" y="340140"/>
                  </a:lnTo>
                  <a:lnTo>
                    <a:pt x="112734" y="345286"/>
                  </a:lnTo>
                  <a:lnTo>
                    <a:pt x="121536" y="350335"/>
                  </a:lnTo>
                  <a:lnTo>
                    <a:pt x="132402" y="35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26549" y="395871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7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16020" y="3842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215253" y="3920430"/>
              <a:ext cx="142924" cy="130044"/>
            </a:xfrm>
            <a:custGeom>
              <a:avLst/>
              <a:gdLst/>
              <a:ahLst/>
              <a:cxnLst/>
              <a:rect l="0" t="0" r="0" b="0"/>
              <a:pathLst>
                <a:path w="142924" h="130044">
                  <a:moveTo>
                    <a:pt x="69223" y="48813"/>
                  </a:moveTo>
                  <a:lnTo>
                    <a:pt x="71956" y="40012"/>
                  </a:lnTo>
                  <a:lnTo>
                    <a:pt x="72818" y="31665"/>
                  </a:lnTo>
                  <a:lnTo>
                    <a:pt x="71823" y="22985"/>
                  </a:lnTo>
                  <a:lnTo>
                    <a:pt x="69111" y="14555"/>
                  </a:lnTo>
                  <a:lnTo>
                    <a:pt x="64679" y="7653"/>
                  </a:lnTo>
                  <a:lnTo>
                    <a:pt x="58694" y="2879"/>
                  </a:lnTo>
                  <a:lnTo>
                    <a:pt x="51609" y="340"/>
                  </a:lnTo>
                  <a:lnTo>
                    <a:pt x="44030" y="0"/>
                  </a:lnTo>
                  <a:lnTo>
                    <a:pt x="36355" y="1596"/>
                  </a:lnTo>
                  <a:lnTo>
                    <a:pt x="28918" y="4904"/>
                  </a:lnTo>
                  <a:lnTo>
                    <a:pt x="22078" y="9848"/>
                  </a:lnTo>
                  <a:lnTo>
                    <a:pt x="15966" y="16245"/>
                  </a:lnTo>
                  <a:lnTo>
                    <a:pt x="10693" y="23976"/>
                  </a:lnTo>
                  <a:lnTo>
                    <a:pt x="6441" y="33067"/>
                  </a:lnTo>
                  <a:lnTo>
                    <a:pt x="3213" y="43400"/>
                  </a:lnTo>
                  <a:lnTo>
                    <a:pt x="1027" y="54593"/>
                  </a:lnTo>
                  <a:lnTo>
                    <a:pt x="0" y="66098"/>
                  </a:lnTo>
                  <a:lnTo>
                    <a:pt x="91" y="77570"/>
                  </a:lnTo>
                  <a:lnTo>
                    <a:pt x="1285" y="88713"/>
                  </a:lnTo>
                  <a:lnTo>
                    <a:pt x="3682" y="99196"/>
                  </a:lnTo>
                  <a:lnTo>
                    <a:pt x="7225" y="108898"/>
                  </a:lnTo>
                  <a:lnTo>
                    <a:pt x="11891" y="117395"/>
                  </a:lnTo>
                  <a:lnTo>
                    <a:pt x="17772" y="123900"/>
                  </a:lnTo>
                  <a:lnTo>
                    <a:pt x="24793" y="128153"/>
                  </a:lnTo>
                  <a:lnTo>
                    <a:pt x="32438" y="130043"/>
                  </a:lnTo>
                  <a:lnTo>
                    <a:pt x="39876" y="129350"/>
                  </a:lnTo>
                  <a:lnTo>
                    <a:pt x="46651" y="126217"/>
                  </a:lnTo>
                  <a:lnTo>
                    <a:pt x="52672" y="121048"/>
                  </a:lnTo>
                  <a:lnTo>
                    <a:pt x="58024" y="114307"/>
                  </a:lnTo>
                  <a:lnTo>
                    <a:pt x="62860" y="106444"/>
                  </a:lnTo>
                  <a:lnTo>
                    <a:pt x="67835" y="99015"/>
                  </a:lnTo>
                  <a:lnTo>
                    <a:pt x="73977" y="95284"/>
                  </a:lnTo>
                  <a:lnTo>
                    <a:pt x="81216" y="96287"/>
                  </a:lnTo>
                  <a:lnTo>
                    <a:pt x="88895" y="99932"/>
                  </a:lnTo>
                  <a:lnTo>
                    <a:pt x="96922" y="104623"/>
                  </a:lnTo>
                  <a:lnTo>
                    <a:pt x="106217" y="109610"/>
                  </a:lnTo>
                  <a:lnTo>
                    <a:pt x="119841" y="115290"/>
                  </a:lnTo>
                  <a:lnTo>
                    <a:pt x="142923" y="122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68704" y="3865802"/>
              <a:ext cx="157929" cy="145556"/>
            </a:xfrm>
            <a:custGeom>
              <a:avLst/>
              <a:gdLst/>
              <a:ahLst/>
              <a:cxnLst/>
              <a:rect l="0" t="0" r="0" b="0"/>
              <a:pathLst>
                <a:path w="157929" h="145556">
                  <a:moveTo>
                    <a:pt x="0" y="61327"/>
                  </a:moveTo>
                  <a:lnTo>
                    <a:pt x="2934" y="73063"/>
                  </a:lnTo>
                  <a:lnTo>
                    <a:pt x="5716" y="84191"/>
                  </a:lnTo>
                  <a:lnTo>
                    <a:pt x="8616" y="95786"/>
                  </a:lnTo>
                  <a:lnTo>
                    <a:pt x="11656" y="107774"/>
                  </a:lnTo>
                  <a:lnTo>
                    <a:pt x="14821" y="119785"/>
                  </a:lnTo>
                  <a:lnTo>
                    <a:pt x="18090" y="131519"/>
                  </a:lnTo>
                  <a:lnTo>
                    <a:pt x="21605" y="140491"/>
                  </a:lnTo>
                  <a:lnTo>
                    <a:pt x="24840" y="143585"/>
                  </a:lnTo>
                  <a:lnTo>
                    <a:pt x="26648" y="141678"/>
                  </a:lnTo>
                  <a:lnTo>
                    <a:pt x="26962" y="136467"/>
                  </a:lnTo>
                  <a:lnTo>
                    <a:pt x="26439" y="128891"/>
                  </a:lnTo>
                  <a:lnTo>
                    <a:pt x="26026" y="119129"/>
                  </a:lnTo>
                  <a:lnTo>
                    <a:pt x="26241" y="107410"/>
                  </a:lnTo>
                  <a:lnTo>
                    <a:pt x="27203" y="94414"/>
                  </a:lnTo>
                  <a:lnTo>
                    <a:pt x="28837" y="81129"/>
                  </a:lnTo>
                  <a:lnTo>
                    <a:pt x="31013" y="68152"/>
                  </a:lnTo>
                  <a:lnTo>
                    <a:pt x="33760" y="55842"/>
                  </a:lnTo>
                  <a:lnTo>
                    <a:pt x="37273" y="44497"/>
                  </a:lnTo>
                  <a:lnTo>
                    <a:pt x="41600" y="34171"/>
                  </a:lnTo>
                  <a:lnTo>
                    <a:pt x="46809" y="24897"/>
                  </a:lnTo>
                  <a:lnTo>
                    <a:pt x="53061" y="16798"/>
                  </a:lnTo>
                  <a:lnTo>
                    <a:pt x="60340" y="9840"/>
                  </a:lnTo>
                  <a:lnTo>
                    <a:pt x="68329" y="4333"/>
                  </a:lnTo>
                  <a:lnTo>
                    <a:pt x="76530" y="988"/>
                  </a:lnTo>
                  <a:lnTo>
                    <a:pt x="84636" y="0"/>
                  </a:lnTo>
                  <a:lnTo>
                    <a:pt x="92534" y="1117"/>
                  </a:lnTo>
                  <a:lnTo>
                    <a:pt x="100217" y="3917"/>
                  </a:lnTo>
                  <a:lnTo>
                    <a:pt x="107713" y="7987"/>
                  </a:lnTo>
                  <a:lnTo>
                    <a:pt x="114900" y="13141"/>
                  </a:lnTo>
                  <a:lnTo>
                    <a:pt x="121507" y="19416"/>
                  </a:lnTo>
                  <a:lnTo>
                    <a:pt x="127430" y="26747"/>
                  </a:lnTo>
                  <a:lnTo>
                    <a:pt x="132561" y="35125"/>
                  </a:lnTo>
                  <a:lnTo>
                    <a:pt x="136710" y="44659"/>
                  </a:lnTo>
                  <a:lnTo>
                    <a:pt x="139875" y="55294"/>
                  </a:lnTo>
                  <a:lnTo>
                    <a:pt x="142357" y="66691"/>
                  </a:lnTo>
                  <a:lnTo>
                    <a:pt x="144646" y="78333"/>
                  </a:lnTo>
                  <a:lnTo>
                    <a:pt x="147038" y="89893"/>
                  </a:lnTo>
                  <a:lnTo>
                    <a:pt x="149489" y="100993"/>
                  </a:lnTo>
                  <a:lnTo>
                    <a:pt x="151940" y="112306"/>
                  </a:lnTo>
                  <a:lnTo>
                    <a:pt x="154611" y="125940"/>
                  </a:lnTo>
                  <a:lnTo>
                    <a:pt x="157928" y="145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21388" y="3842901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52974" y="39481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727710" y="2379440"/>
            <a:ext cx="2263628" cy="642239"/>
            <a:chOff x="6727710" y="2379440"/>
            <a:chExt cx="2263628" cy="642239"/>
          </a:xfrm>
        </p:grpSpPr>
        <p:sp>
          <p:nvSpPr>
            <p:cNvPr id="122" name="Freeform 121"/>
            <p:cNvSpPr/>
            <p:nvPr/>
          </p:nvSpPr>
          <p:spPr>
            <a:xfrm>
              <a:off x="8507026" y="2453139"/>
              <a:ext cx="484312" cy="526426"/>
            </a:xfrm>
            <a:custGeom>
              <a:avLst/>
              <a:gdLst/>
              <a:ahLst/>
              <a:cxnLst/>
              <a:rect l="0" t="0" r="0" b="0"/>
              <a:pathLst>
                <a:path w="484312" h="526426">
                  <a:moveTo>
                    <a:pt x="484311" y="0"/>
                  </a:moveTo>
                  <a:lnTo>
                    <a:pt x="475509" y="5935"/>
                  </a:lnTo>
                  <a:lnTo>
                    <a:pt x="467162" y="12140"/>
                  </a:lnTo>
                  <a:lnTo>
                    <a:pt x="458469" y="19231"/>
                  </a:lnTo>
                  <a:lnTo>
                    <a:pt x="449521" y="26998"/>
                  </a:lnTo>
                  <a:lnTo>
                    <a:pt x="440675" y="34997"/>
                  </a:lnTo>
                  <a:lnTo>
                    <a:pt x="432136" y="42938"/>
                  </a:lnTo>
                  <a:lnTo>
                    <a:pt x="423947" y="50712"/>
                  </a:lnTo>
                  <a:lnTo>
                    <a:pt x="416069" y="58305"/>
                  </a:lnTo>
                  <a:lnTo>
                    <a:pt x="408439" y="65747"/>
                  </a:lnTo>
                  <a:lnTo>
                    <a:pt x="400993" y="73235"/>
                  </a:lnTo>
                  <a:lnTo>
                    <a:pt x="393679" y="81108"/>
                  </a:lnTo>
                  <a:lnTo>
                    <a:pt x="386455" y="89522"/>
                  </a:lnTo>
                  <a:lnTo>
                    <a:pt x="379128" y="98463"/>
                  </a:lnTo>
                  <a:lnTo>
                    <a:pt x="371369" y="107843"/>
                  </a:lnTo>
                  <a:lnTo>
                    <a:pt x="363039" y="117562"/>
                  </a:lnTo>
                  <a:lnTo>
                    <a:pt x="354326" y="127529"/>
                  </a:lnTo>
                  <a:lnTo>
                    <a:pt x="345632" y="137673"/>
                  </a:lnTo>
                  <a:lnTo>
                    <a:pt x="337186" y="147939"/>
                  </a:lnTo>
                  <a:lnTo>
                    <a:pt x="328889" y="158290"/>
                  </a:lnTo>
                  <a:lnTo>
                    <a:pt x="320406" y="168699"/>
                  </a:lnTo>
                  <a:lnTo>
                    <a:pt x="311550" y="179147"/>
                  </a:lnTo>
                  <a:lnTo>
                    <a:pt x="302296" y="189622"/>
                  </a:lnTo>
                  <a:lnTo>
                    <a:pt x="292698" y="200114"/>
                  </a:lnTo>
                  <a:lnTo>
                    <a:pt x="282835" y="210619"/>
                  </a:lnTo>
                  <a:lnTo>
                    <a:pt x="272940" y="221132"/>
                  </a:lnTo>
                  <a:lnTo>
                    <a:pt x="263377" y="231649"/>
                  </a:lnTo>
                  <a:lnTo>
                    <a:pt x="254312" y="242170"/>
                  </a:lnTo>
                  <a:lnTo>
                    <a:pt x="245583" y="252694"/>
                  </a:lnTo>
                  <a:lnTo>
                    <a:pt x="236802" y="263220"/>
                  </a:lnTo>
                  <a:lnTo>
                    <a:pt x="227742" y="273746"/>
                  </a:lnTo>
                  <a:lnTo>
                    <a:pt x="218351" y="284273"/>
                  </a:lnTo>
                  <a:lnTo>
                    <a:pt x="208659" y="294801"/>
                  </a:lnTo>
                  <a:lnTo>
                    <a:pt x="198728" y="305333"/>
                  </a:lnTo>
                  <a:lnTo>
                    <a:pt x="188619" y="316034"/>
                  </a:lnTo>
                  <a:lnTo>
                    <a:pt x="178379" y="327210"/>
                  </a:lnTo>
                  <a:lnTo>
                    <a:pt x="168047" y="338987"/>
                  </a:lnTo>
                  <a:lnTo>
                    <a:pt x="157652" y="351168"/>
                  </a:lnTo>
                  <a:lnTo>
                    <a:pt x="147214" y="363345"/>
                  </a:lnTo>
                  <a:lnTo>
                    <a:pt x="136747" y="375281"/>
                  </a:lnTo>
                  <a:lnTo>
                    <a:pt x="126259" y="387075"/>
                  </a:lnTo>
                  <a:lnTo>
                    <a:pt x="115758" y="399059"/>
                  </a:lnTo>
                  <a:lnTo>
                    <a:pt x="105252" y="411410"/>
                  </a:lnTo>
                  <a:lnTo>
                    <a:pt x="94909" y="423823"/>
                  </a:lnTo>
                  <a:lnTo>
                    <a:pt x="85037" y="435632"/>
                  </a:lnTo>
                  <a:lnTo>
                    <a:pt x="75767" y="446505"/>
                  </a:lnTo>
                  <a:lnTo>
                    <a:pt x="67069" y="456604"/>
                  </a:lnTo>
                  <a:lnTo>
                    <a:pt x="58838" y="466380"/>
                  </a:lnTo>
                  <a:lnTo>
                    <a:pt x="50967" y="476133"/>
                  </a:lnTo>
                  <a:lnTo>
                    <a:pt x="43275" y="485732"/>
                  </a:lnTo>
                  <a:lnTo>
                    <a:pt x="34553" y="495735"/>
                  </a:lnTo>
                  <a:lnTo>
                    <a:pt x="21796" y="508145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59461" y="2558425"/>
              <a:ext cx="357970" cy="431669"/>
            </a:xfrm>
            <a:custGeom>
              <a:avLst/>
              <a:gdLst/>
              <a:ahLst/>
              <a:cxnLst/>
              <a:rect l="0" t="0" r="0" b="0"/>
              <a:pathLst>
                <a:path w="357970" h="431669">
                  <a:moveTo>
                    <a:pt x="357969" y="0"/>
                  </a:moveTo>
                  <a:lnTo>
                    <a:pt x="352101" y="8734"/>
                  </a:lnTo>
                  <a:lnTo>
                    <a:pt x="346537" y="16440"/>
                  </a:lnTo>
                  <a:lnTo>
                    <a:pt x="340733" y="23852"/>
                  </a:lnTo>
                  <a:lnTo>
                    <a:pt x="334479" y="31458"/>
                  </a:lnTo>
                  <a:lnTo>
                    <a:pt x="327500" y="39934"/>
                  </a:lnTo>
                  <a:lnTo>
                    <a:pt x="319720" y="49566"/>
                  </a:lnTo>
                  <a:lnTo>
                    <a:pt x="311219" y="60307"/>
                  </a:lnTo>
                  <a:lnTo>
                    <a:pt x="302140" y="71967"/>
                  </a:lnTo>
                  <a:lnTo>
                    <a:pt x="292626" y="84330"/>
                  </a:lnTo>
                  <a:lnTo>
                    <a:pt x="282799" y="97207"/>
                  </a:lnTo>
                  <a:lnTo>
                    <a:pt x="272749" y="110449"/>
                  </a:lnTo>
                  <a:lnTo>
                    <a:pt x="262541" y="123946"/>
                  </a:lnTo>
                  <a:lnTo>
                    <a:pt x="252059" y="137617"/>
                  </a:lnTo>
                  <a:lnTo>
                    <a:pt x="241031" y="151409"/>
                  </a:lnTo>
                  <a:lnTo>
                    <a:pt x="229352" y="165286"/>
                  </a:lnTo>
                  <a:lnTo>
                    <a:pt x="217237" y="179385"/>
                  </a:lnTo>
                  <a:lnTo>
                    <a:pt x="205106" y="193997"/>
                  </a:lnTo>
                  <a:lnTo>
                    <a:pt x="193204" y="209229"/>
                  </a:lnTo>
                  <a:lnTo>
                    <a:pt x="181602" y="224714"/>
                  </a:lnTo>
                  <a:lnTo>
                    <a:pt x="170279" y="239730"/>
                  </a:lnTo>
                  <a:lnTo>
                    <a:pt x="159177" y="253907"/>
                  </a:lnTo>
                  <a:lnTo>
                    <a:pt x="148077" y="267375"/>
                  </a:lnTo>
                  <a:lnTo>
                    <a:pt x="136624" y="280566"/>
                  </a:lnTo>
                  <a:lnTo>
                    <a:pt x="124659" y="293776"/>
                  </a:lnTo>
                  <a:lnTo>
                    <a:pt x="112349" y="307123"/>
                  </a:lnTo>
                  <a:lnTo>
                    <a:pt x="100086" y="320630"/>
                  </a:lnTo>
                  <a:lnTo>
                    <a:pt x="88097" y="334271"/>
                  </a:lnTo>
                  <a:lnTo>
                    <a:pt x="76437" y="347687"/>
                  </a:lnTo>
                  <a:lnTo>
                    <a:pt x="65073" y="360236"/>
                  </a:lnTo>
                  <a:lnTo>
                    <a:pt x="53958" y="371635"/>
                  </a:lnTo>
                  <a:lnTo>
                    <a:pt x="43293" y="382021"/>
                  </a:lnTo>
                  <a:lnTo>
                    <a:pt x="32383" y="392999"/>
                  </a:lnTo>
                  <a:lnTo>
                    <a:pt x="19152" y="40776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27710" y="2379440"/>
              <a:ext cx="494840" cy="642239"/>
            </a:xfrm>
            <a:custGeom>
              <a:avLst/>
              <a:gdLst/>
              <a:ahLst/>
              <a:cxnLst/>
              <a:rect l="0" t="0" r="0" b="0"/>
              <a:pathLst>
                <a:path w="494840" h="642239">
                  <a:moveTo>
                    <a:pt x="494839" y="0"/>
                  </a:moveTo>
                  <a:lnTo>
                    <a:pt x="486105" y="11668"/>
                  </a:lnTo>
                  <a:lnTo>
                    <a:pt x="478398" y="22157"/>
                  </a:lnTo>
                  <a:lnTo>
                    <a:pt x="470997" y="32463"/>
                  </a:lnTo>
                  <a:lnTo>
                    <a:pt x="463735" y="42937"/>
                  </a:lnTo>
                  <a:lnTo>
                    <a:pt x="456556" y="53929"/>
                  </a:lnTo>
                  <a:lnTo>
                    <a:pt x="449426" y="65572"/>
                  </a:lnTo>
                  <a:lnTo>
                    <a:pt x="442163" y="77826"/>
                  </a:lnTo>
                  <a:lnTo>
                    <a:pt x="434448" y="90580"/>
                  </a:lnTo>
                  <a:lnTo>
                    <a:pt x="426144" y="103716"/>
                  </a:lnTo>
                  <a:lnTo>
                    <a:pt x="417278" y="117130"/>
                  </a:lnTo>
                  <a:lnTo>
                    <a:pt x="407948" y="130740"/>
                  </a:lnTo>
                  <a:lnTo>
                    <a:pt x="398258" y="144492"/>
                  </a:lnTo>
                  <a:lnTo>
                    <a:pt x="388142" y="158506"/>
                  </a:lnTo>
                  <a:lnTo>
                    <a:pt x="377366" y="173060"/>
                  </a:lnTo>
                  <a:lnTo>
                    <a:pt x="365857" y="188262"/>
                  </a:lnTo>
                  <a:lnTo>
                    <a:pt x="353687" y="204066"/>
                  </a:lnTo>
                  <a:lnTo>
                    <a:pt x="340987" y="220361"/>
                  </a:lnTo>
                  <a:lnTo>
                    <a:pt x="327885" y="237028"/>
                  </a:lnTo>
                  <a:lnTo>
                    <a:pt x="314495" y="253967"/>
                  </a:lnTo>
                  <a:lnTo>
                    <a:pt x="300899" y="271097"/>
                  </a:lnTo>
                  <a:lnTo>
                    <a:pt x="287162" y="288361"/>
                  </a:lnTo>
                  <a:lnTo>
                    <a:pt x="273327" y="305717"/>
                  </a:lnTo>
                  <a:lnTo>
                    <a:pt x="259426" y="323136"/>
                  </a:lnTo>
                  <a:lnTo>
                    <a:pt x="245479" y="340601"/>
                  </a:lnTo>
                  <a:lnTo>
                    <a:pt x="231503" y="358263"/>
                  </a:lnTo>
                  <a:lnTo>
                    <a:pt x="217506" y="376420"/>
                  </a:lnTo>
                  <a:lnTo>
                    <a:pt x="203495" y="395191"/>
                  </a:lnTo>
                  <a:lnTo>
                    <a:pt x="189475" y="414373"/>
                  </a:lnTo>
                  <a:lnTo>
                    <a:pt x="175450" y="433557"/>
                  </a:lnTo>
                  <a:lnTo>
                    <a:pt x="161419" y="452500"/>
                  </a:lnTo>
                  <a:lnTo>
                    <a:pt x="147388" y="471135"/>
                  </a:lnTo>
                  <a:lnTo>
                    <a:pt x="133354" y="489487"/>
                  </a:lnTo>
                  <a:lnTo>
                    <a:pt x="119318" y="507606"/>
                  </a:lnTo>
                  <a:lnTo>
                    <a:pt x="105282" y="525384"/>
                  </a:lnTo>
                  <a:lnTo>
                    <a:pt x="91245" y="542562"/>
                  </a:lnTo>
                  <a:lnTo>
                    <a:pt x="77216" y="559037"/>
                  </a:lnTo>
                  <a:lnTo>
                    <a:pt x="63524" y="574543"/>
                  </a:lnTo>
                  <a:lnTo>
                    <a:pt x="50783" y="588584"/>
                  </a:lnTo>
                  <a:lnTo>
                    <a:pt x="39262" y="601019"/>
                  </a:lnTo>
                  <a:lnTo>
                    <a:pt x="29189" y="611724"/>
                  </a:lnTo>
                  <a:lnTo>
                    <a:pt x="19943" y="621471"/>
                  </a:lnTo>
                  <a:lnTo>
                    <a:pt x="10715" y="631116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252891" y="2274155"/>
            <a:ext cx="2400498" cy="768581"/>
            <a:chOff x="1252891" y="2274155"/>
            <a:chExt cx="2400498" cy="768581"/>
          </a:xfrm>
        </p:grpSpPr>
        <p:sp>
          <p:nvSpPr>
            <p:cNvPr id="126" name="Freeform 125"/>
            <p:cNvSpPr/>
            <p:nvPr/>
          </p:nvSpPr>
          <p:spPr>
            <a:xfrm>
              <a:off x="1400290" y="2347854"/>
              <a:ext cx="568540" cy="536955"/>
            </a:xfrm>
            <a:custGeom>
              <a:avLst/>
              <a:gdLst/>
              <a:ahLst/>
              <a:cxnLst/>
              <a:rect l="0" t="0" r="0" b="0"/>
              <a:pathLst>
                <a:path w="568540" h="536955">
                  <a:moveTo>
                    <a:pt x="568539" y="0"/>
                  </a:moveTo>
                  <a:lnTo>
                    <a:pt x="559804" y="5868"/>
                  </a:lnTo>
                  <a:lnTo>
                    <a:pt x="552098" y="11433"/>
                  </a:lnTo>
                  <a:lnTo>
                    <a:pt x="544686" y="17241"/>
                  </a:lnTo>
                  <a:lnTo>
                    <a:pt x="537080" y="23667"/>
                  </a:lnTo>
                  <a:lnTo>
                    <a:pt x="528605" y="31294"/>
                  </a:lnTo>
                  <a:lnTo>
                    <a:pt x="518973" y="40328"/>
                  </a:lnTo>
                  <a:lnTo>
                    <a:pt x="508231" y="50655"/>
                  </a:lnTo>
                  <a:lnTo>
                    <a:pt x="496571" y="62031"/>
                  </a:lnTo>
                  <a:lnTo>
                    <a:pt x="484208" y="74196"/>
                  </a:lnTo>
                  <a:lnTo>
                    <a:pt x="471331" y="86769"/>
                  </a:lnTo>
                  <a:lnTo>
                    <a:pt x="458089" y="99275"/>
                  </a:lnTo>
                  <a:lnTo>
                    <a:pt x="444592" y="111464"/>
                  </a:lnTo>
                  <a:lnTo>
                    <a:pt x="430921" y="123443"/>
                  </a:lnTo>
                  <a:lnTo>
                    <a:pt x="417129" y="135560"/>
                  </a:lnTo>
                  <a:lnTo>
                    <a:pt x="403257" y="148011"/>
                  </a:lnTo>
                  <a:lnTo>
                    <a:pt x="389330" y="160833"/>
                  </a:lnTo>
                  <a:lnTo>
                    <a:pt x="375366" y="173981"/>
                  </a:lnTo>
                  <a:lnTo>
                    <a:pt x="361378" y="187386"/>
                  </a:lnTo>
                  <a:lnTo>
                    <a:pt x="347373" y="200983"/>
                  </a:lnTo>
                  <a:lnTo>
                    <a:pt x="333358" y="214716"/>
                  </a:lnTo>
                  <a:lnTo>
                    <a:pt x="319334" y="228547"/>
                  </a:lnTo>
                  <a:lnTo>
                    <a:pt x="305306" y="242444"/>
                  </a:lnTo>
                  <a:lnTo>
                    <a:pt x="291275" y="256387"/>
                  </a:lnTo>
                  <a:lnTo>
                    <a:pt x="277241" y="270361"/>
                  </a:lnTo>
                  <a:lnTo>
                    <a:pt x="263206" y="284357"/>
                  </a:lnTo>
                  <a:lnTo>
                    <a:pt x="249170" y="298366"/>
                  </a:lnTo>
                  <a:lnTo>
                    <a:pt x="235134" y="312385"/>
                  </a:lnTo>
                  <a:lnTo>
                    <a:pt x="221096" y="326410"/>
                  </a:lnTo>
                  <a:lnTo>
                    <a:pt x="207059" y="340439"/>
                  </a:lnTo>
                  <a:lnTo>
                    <a:pt x="193021" y="354471"/>
                  </a:lnTo>
                  <a:lnTo>
                    <a:pt x="178984" y="368506"/>
                  </a:lnTo>
                  <a:lnTo>
                    <a:pt x="164946" y="382541"/>
                  </a:lnTo>
                  <a:lnTo>
                    <a:pt x="150913" y="396578"/>
                  </a:lnTo>
                  <a:lnTo>
                    <a:pt x="137048" y="410614"/>
                  </a:lnTo>
                  <a:lnTo>
                    <a:pt x="123658" y="424651"/>
                  </a:lnTo>
                  <a:lnTo>
                    <a:pt x="110869" y="438685"/>
                  </a:lnTo>
                  <a:lnTo>
                    <a:pt x="98483" y="452549"/>
                  </a:lnTo>
                  <a:lnTo>
                    <a:pt x="86093" y="465939"/>
                  </a:lnTo>
                  <a:lnTo>
                    <a:pt x="73467" y="478714"/>
                  </a:lnTo>
                  <a:lnTo>
                    <a:pt x="60764" y="490650"/>
                  </a:lnTo>
                  <a:lnTo>
                    <a:pt x="46989" y="502624"/>
                  </a:lnTo>
                  <a:lnTo>
                    <a:pt x="28694" y="51680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52891" y="2379440"/>
              <a:ext cx="305327" cy="442198"/>
            </a:xfrm>
            <a:custGeom>
              <a:avLst/>
              <a:gdLst/>
              <a:ahLst/>
              <a:cxnLst/>
              <a:rect l="0" t="0" r="0" b="0"/>
              <a:pathLst>
                <a:path w="305327" h="442198">
                  <a:moveTo>
                    <a:pt x="305326" y="0"/>
                  </a:moveTo>
                  <a:lnTo>
                    <a:pt x="299459" y="5868"/>
                  </a:lnTo>
                  <a:lnTo>
                    <a:pt x="293894" y="11432"/>
                  </a:lnTo>
                  <a:lnTo>
                    <a:pt x="288090" y="17240"/>
                  </a:lnTo>
                  <a:lnTo>
                    <a:pt x="281837" y="23666"/>
                  </a:lnTo>
                  <a:lnTo>
                    <a:pt x="274859" y="31293"/>
                  </a:lnTo>
                  <a:lnTo>
                    <a:pt x="267077" y="40323"/>
                  </a:lnTo>
                  <a:lnTo>
                    <a:pt x="258576" y="50477"/>
                  </a:lnTo>
                  <a:lnTo>
                    <a:pt x="249497" y="61205"/>
                  </a:lnTo>
                  <a:lnTo>
                    <a:pt x="239983" y="72130"/>
                  </a:lnTo>
                  <a:lnTo>
                    <a:pt x="230155" y="83396"/>
                  </a:lnTo>
                  <a:lnTo>
                    <a:pt x="220106" y="95550"/>
                  </a:lnTo>
                  <a:lnTo>
                    <a:pt x="209907" y="108834"/>
                  </a:lnTo>
                  <a:lnTo>
                    <a:pt x="199771" y="123026"/>
                  </a:lnTo>
                  <a:lnTo>
                    <a:pt x="190039" y="137631"/>
                  </a:lnTo>
                  <a:lnTo>
                    <a:pt x="180853" y="152314"/>
                  </a:lnTo>
                  <a:lnTo>
                    <a:pt x="171871" y="167090"/>
                  </a:lnTo>
                  <a:lnTo>
                    <a:pt x="162387" y="182223"/>
                  </a:lnTo>
                  <a:lnTo>
                    <a:pt x="152043" y="197846"/>
                  </a:lnTo>
                  <a:lnTo>
                    <a:pt x="140974" y="213948"/>
                  </a:lnTo>
                  <a:lnTo>
                    <a:pt x="129619" y="230450"/>
                  </a:lnTo>
                  <a:lnTo>
                    <a:pt x="118274" y="247264"/>
                  </a:lnTo>
                  <a:lnTo>
                    <a:pt x="107064" y="264472"/>
                  </a:lnTo>
                  <a:lnTo>
                    <a:pt x="96011" y="282317"/>
                  </a:lnTo>
                  <a:lnTo>
                    <a:pt x="85098" y="300870"/>
                  </a:lnTo>
                  <a:lnTo>
                    <a:pt x="74296" y="319735"/>
                  </a:lnTo>
                  <a:lnTo>
                    <a:pt x="63577" y="338173"/>
                  </a:lnTo>
                  <a:lnTo>
                    <a:pt x="52926" y="355788"/>
                  </a:lnTo>
                  <a:lnTo>
                    <a:pt x="42588" y="372321"/>
                  </a:lnTo>
                  <a:lnTo>
                    <a:pt x="31941" y="389311"/>
                  </a:lnTo>
                  <a:lnTo>
                    <a:pt x="18932" y="41048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00497" y="2274155"/>
              <a:ext cx="473783" cy="631711"/>
            </a:xfrm>
            <a:custGeom>
              <a:avLst/>
              <a:gdLst/>
              <a:ahLst/>
              <a:cxnLst/>
              <a:rect l="0" t="0" r="0" b="0"/>
              <a:pathLst>
                <a:path w="473783" h="631711">
                  <a:moveTo>
                    <a:pt x="473782" y="0"/>
                  </a:moveTo>
                  <a:lnTo>
                    <a:pt x="467848" y="5935"/>
                  </a:lnTo>
                  <a:lnTo>
                    <a:pt x="461643" y="12139"/>
                  </a:lnTo>
                  <a:lnTo>
                    <a:pt x="454548" y="19235"/>
                  </a:lnTo>
                  <a:lnTo>
                    <a:pt x="446607" y="27175"/>
                  </a:lnTo>
                  <a:lnTo>
                    <a:pt x="437961" y="35822"/>
                  </a:lnTo>
                  <a:lnTo>
                    <a:pt x="428766" y="45016"/>
                  </a:lnTo>
                  <a:lnTo>
                    <a:pt x="419166" y="54616"/>
                  </a:lnTo>
                  <a:lnTo>
                    <a:pt x="409277" y="64505"/>
                  </a:lnTo>
                  <a:lnTo>
                    <a:pt x="399184" y="74599"/>
                  </a:lnTo>
                  <a:lnTo>
                    <a:pt x="388950" y="84832"/>
                  </a:lnTo>
                  <a:lnTo>
                    <a:pt x="378621" y="95162"/>
                  </a:lnTo>
                  <a:lnTo>
                    <a:pt x="368226" y="105565"/>
                  </a:lnTo>
                  <a:lnTo>
                    <a:pt x="357787" y="116350"/>
                  </a:lnTo>
                  <a:lnTo>
                    <a:pt x="347319" y="128115"/>
                  </a:lnTo>
                  <a:lnTo>
                    <a:pt x="336827" y="141105"/>
                  </a:lnTo>
                  <a:lnTo>
                    <a:pt x="326152" y="155084"/>
                  </a:lnTo>
                  <a:lnTo>
                    <a:pt x="314993" y="169540"/>
                  </a:lnTo>
                  <a:lnTo>
                    <a:pt x="303228" y="184119"/>
                  </a:lnTo>
                  <a:lnTo>
                    <a:pt x="291055" y="198824"/>
                  </a:lnTo>
                  <a:lnTo>
                    <a:pt x="278884" y="213908"/>
                  </a:lnTo>
                  <a:lnTo>
                    <a:pt x="266951" y="229498"/>
                  </a:lnTo>
                  <a:lnTo>
                    <a:pt x="255160" y="245578"/>
                  </a:lnTo>
                  <a:lnTo>
                    <a:pt x="243177" y="262065"/>
                  </a:lnTo>
                  <a:lnTo>
                    <a:pt x="230822" y="278869"/>
                  </a:lnTo>
                  <a:lnTo>
                    <a:pt x="218237" y="296071"/>
                  </a:lnTo>
                  <a:lnTo>
                    <a:pt x="205781" y="313911"/>
                  </a:lnTo>
                  <a:lnTo>
                    <a:pt x="193654" y="332470"/>
                  </a:lnTo>
                  <a:lnTo>
                    <a:pt x="181731" y="351679"/>
                  </a:lnTo>
                  <a:lnTo>
                    <a:pt x="169658" y="371413"/>
                  </a:lnTo>
                  <a:lnTo>
                    <a:pt x="157240" y="391542"/>
                  </a:lnTo>
                  <a:lnTo>
                    <a:pt x="144441" y="411959"/>
                  </a:lnTo>
                  <a:lnTo>
                    <a:pt x="131310" y="432577"/>
                  </a:lnTo>
                  <a:lnTo>
                    <a:pt x="117912" y="453332"/>
                  </a:lnTo>
                  <a:lnTo>
                    <a:pt x="104151" y="474015"/>
                  </a:lnTo>
                  <a:lnTo>
                    <a:pt x="89774" y="494289"/>
                  </a:lnTo>
                  <a:lnTo>
                    <a:pt x="74712" y="513997"/>
                  </a:lnTo>
                  <a:lnTo>
                    <a:pt x="59683" y="532994"/>
                  </a:lnTo>
                  <a:lnTo>
                    <a:pt x="46038" y="551066"/>
                  </a:lnTo>
                  <a:lnTo>
                    <a:pt x="34427" y="568168"/>
                  </a:lnTo>
                  <a:lnTo>
                    <a:pt x="24964" y="583825"/>
                  </a:lnTo>
                  <a:lnTo>
                    <a:pt x="16650" y="598578"/>
                  </a:lnTo>
                  <a:lnTo>
                    <a:pt x="8765" y="613726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11191" y="2411026"/>
              <a:ext cx="442198" cy="631710"/>
            </a:xfrm>
            <a:custGeom>
              <a:avLst/>
              <a:gdLst/>
              <a:ahLst/>
              <a:cxnLst/>
              <a:rect l="0" t="0" r="0" b="0"/>
              <a:pathLst>
                <a:path w="442198" h="631710">
                  <a:moveTo>
                    <a:pt x="442197" y="0"/>
                  </a:moveTo>
                  <a:lnTo>
                    <a:pt x="439197" y="8734"/>
                  </a:lnTo>
                  <a:lnTo>
                    <a:pt x="435773" y="16440"/>
                  </a:lnTo>
                  <a:lnTo>
                    <a:pt x="431573" y="23852"/>
                  </a:lnTo>
                  <a:lnTo>
                    <a:pt x="426500" y="31458"/>
                  </a:lnTo>
                  <a:lnTo>
                    <a:pt x="420371" y="39934"/>
                  </a:lnTo>
                  <a:lnTo>
                    <a:pt x="413191" y="49561"/>
                  </a:lnTo>
                  <a:lnTo>
                    <a:pt x="405277" y="60130"/>
                  </a:lnTo>
                  <a:lnTo>
                    <a:pt x="397130" y="71141"/>
                  </a:lnTo>
                  <a:lnTo>
                    <a:pt x="389059" y="82255"/>
                  </a:lnTo>
                  <a:lnTo>
                    <a:pt x="381015" y="93480"/>
                  </a:lnTo>
                  <a:lnTo>
                    <a:pt x="372701" y="105074"/>
                  </a:lnTo>
                  <a:lnTo>
                    <a:pt x="363960" y="117172"/>
                  </a:lnTo>
                  <a:lnTo>
                    <a:pt x="354785" y="129924"/>
                  </a:lnTo>
                  <a:lnTo>
                    <a:pt x="345238" y="143556"/>
                  </a:lnTo>
                  <a:lnTo>
                    <a:pt x="335404" y="158098"/>
                  </a:lnTo>
                  <a:lnTo>
                    <a:pt x="325359" y="173273"/>
                  </a:lnTo>
                  <a:lnTo>
                    <a:pt x="315162" y="188605"/>
                  </a:lnTo>
                  <a:lnTo>
                    <a:pt x="304861" y="203810"/>
                  </a:lnTo>
                  <a:lnTo>
                    <a:pt x="294485" y="218950"/>
                  </a:lnTo>
                  <a:lnTo>
                    <a:pt x="284059" y="234335"/>
                  </a:lnTo>
                  <a:lnTo>
                    <a:pt x="273596" y="250135"/>
                  </a:lnTo>
                  <a:lnTo>
                    <a:pt x="262941" y="266527"/>
                  </a:lnTo>
                  <a:lnTo>
                    <a:pt x="251796" y="283756"/>
                  </a:lnTo>
                  <a:lnTo>
                    <a:pt x="240035" y="301868"/>
                  </a:lnTo>
                  <a:lnTo>
                    <a:pt x="227695" y="320592"/>
                  </a:lnTo>
                  <a:lnTo>
                    <a:pt x="214879" y="339460"/>
                  </a:lnTo>
                  <a:lnTo>
                    <a:pt x="201692" y="358188"/>
                  </a:lnTo>
                  <a:lnTo>
                    <a:pt x="187903" y="376677"/>
                  </a:lnTo>
                  <a:lnTo>
                    <a:pt x="172976" y="394930"/>
                  </a:lnTo>
                  <a:lnTo>
                    <a:pt x="156723" y="412992"/>
                  </a:lnTo>
                  <a:lnTo>
                    <a:pt x="139740" y="431071"/>
                  </a:lnTo>
                  <a:lnTo>
                    <a:pt x="123180" y="449516"/>
                  </a:lnTo>
                  <a:lnTo>
                    <a:pt x="107675" y="468478"/>
                  </a:lnTo>
                  <a:lnTo>
                    <a:pt x="93334" y="487622"/>
                  </a:lnTo>
                  <a:lnTo>
                    <a:pt x="80014" y="506248"/>
                  </a:lnTo>
                  <a:lnTo>
                    <a:pt x="67506" y="523997"/>
                  </a:lnTo>
                  <a:lnTo>
                    <a:pt x="55766" y="540848"/>
                  </a:lnTo>
                  <a:lnTo>
                    <a:pt x="44933" y="556931"/>
                  </a:lnTo>
                  <a:lnTo>
                    <a:pt x="35017" y="572398"/>
                  </a:lnTo>
                  <a:lnTo>
                    <a:pt x="26190" y="586802"/>
                  </a:lnTo>
                  <a:lnTo>
                    <a:pt x="17996" y="600504"/>
                  </a:lnTo>
                  <a:lnTo>
                    <a:pt x="9715" y="614711"/>
                  </a:lnTo>
                  <a:lnTo>
                    <a:pt x="0" y="631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5822259" y="2337326"/>
            <a:ext cx="484312" cy="515897"/>
          </a:xfrm>
          <a:custGeom>
            <a:avLst/>
            <a:gdLst/>
            <a:ahLst/>
            <a:cxnLst/>
            <a:rect l="0" t="0" r="0" b="0"/>
            <a:pathLst>
              <a:path w="484312" h="515897">
                <a:moveTo>
                  <a:pt x="484311" y="0"/>
                </a:moveTo>
                <a:lnTo>
                  <a:pt x="479971" y="7223"/>
                </a:lnTo>
                <a:lnTo>
                  <a:pt x="473711" y="17311"/>
                </a:lnTo>
                <a:lnTo>
                  <a:pt x="466298" y="28370"/>
                </a:lnTo>
                <a:lnTo>
                  <a:pt x="458039" y="39627"/>
                </a:lnTo>
                <a:lnTo>
                  <a:pt x="449134" y="50818"/>
                </a:lnTo>
                <a:lnTo>
                  <a:pt x="439745" y="61873"/>
                </a:lnTo>
                <a:lnTo>
                  <a:pt x="430006" y="72795"/>
                </a:lnTo>
                <a:lnTo>
                  <a:pt x="420018" y="83605"/>
                </a:lnTo>
                <a:lnTo>
                  <a:pt x="409857" y="94332"/>
                </a:lnTo>
                <a:lnTo>
                  <a:pt x="399571" y="105002"/>
                </a:lnTo>
                <a:lnTo>
                  <a:pt x="389037" y="115797"/>
                </a:lnTo>
                <a:lnTo>
                  <a:pt x="377973" y="127037"/>
                </a:lnTo>
                <a:lnTo>
                  <a:pt x="366271" y="138862"/>
                </a:lnTo>
                <a:lnTo>
                  <a:pt x="354140" y="151245"/>
                </a:lnTo>
                <a:lnTo>
                  <a:pt x="341997" y="164089"/>
                </a:lnTo>
                <a:lnTo>
                  <a:pt x="330084" y="177287"/>
                </a:lnTo>
                <a:lnTo>
                  <a:pt x="318304" y="190742"/>
                </a:lnTo>
                <a:lnTo>
                  <a:pt x="306330" y="204381"/>
                </a:lnTo>
                <a:lnTo>
                  <a:pt x="293982" y="218148"/>
                </a:lnTo>
                <a:lnTo>
                  <a:pt x="281400" y="232002"/>
                </a:lnTo>
                <a:lnTo>
                  <a:pt x="268947" y="245916"/>
                </a:lnTo>
                <a:lnTo>
                  <a:pt x="256817" y="259871"/>
                </a:lnTo>
                <a:lnTo>
                  <a:pt x="244721" y="273853"/>
                </a:lnTo>
                <a:lnTo>
                  <a:pt x="232002" y="287854"/>
                </a:lnTo>
                <a:lnTo>
                  <a:pt x="218335" y="301872"/>
                </a:lnTo>
                <a:lnTo>
                  <a:pt x="203884" y="316066"/>
                </a:lnTo>
                <a:lnTo>
                  <a:pt x="189105" y="330741"/>
                </a:lnTo>
                <a:lnTo>
                  <a:pt x="174305" y="346020"/>
                </a:lnTo>
                <a:lnTo>
                  <a:pt x="159450" y="361706"/>
                </a:lnTo>
                <a:lnTo>
                  <a:pt x="144265" y="377389"/>
                </a:lnTo>
                <a:lnTo>
                  <a:pt x="128612" y="392827"/>
                </a:lnTo>
                <a:lnTo>
                  <a:pt x="112659" y="407957"/>
                </a:lnTo>
                <a:lnTo>
                  <a:pt x="96790" y="422802"/>
                </a:lnTo>
                <a:lnTo>
                  <a:pt x="81233" y="437408"/>
                </a:lnTo>
                <a:lnTo>
                  <a:pt x="66362" y="451505"/>
                </a:lnTo>
                <a:lnTo>
                  <a:pt x="52754" y="464525"/>
                </a:lnTo>
                <a:lnTo>
                  <a:pt x="40614" y="476239"/>
                </a:lnTo>
                <a:lnTo>
                  <a:pt x="30108" y="486442"/>
                </a:lnTo>
                <a:lnTo>
                  <a:pt x="20518" y="495789"/>
                </a:lnTo>
                <a:lnTo>
                  <a:pt x="11000" y="505102"/>
                </a:lnTo>
                <a:lnTo>
                  <a:pt x="0" y="5158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3742808" y="2210984"/>
            <a:ext cx="1785469" cy="807823"/>
          </a:xfrm>
          <a:custGeom>
            <a:avLst/>
            <a:gdLst/>
            <a:ahLst/>
            <a:cxnLst/>
            <a:rect l="0" t="0" r="0" b="0"/>
            <a:pathLst>
              <a:path w="1785469" h="807823">
                <a:moveTo>
                  <a:pt x="1205586" y="0"/>
                </a:moveTo>
                <a:lnTo>
                  <a:pt x="1193784" y="67"/>
                </a:lnTo>
                <a:lnTo>
                  <a:pt x="1182014" y="707"/>
                </a:lnTo>
                <a:lnTo>
                  <a:pt x="1169115" y="2000"/>
                </a:lnTo>
                <a:lnTo>
                  <a:pt x="1154921" y="3687"/>
                </a:lnTo>
                <a:lnTo>
                  <a:pt x="1139296" y="5355"/>
                </a:lnTo>
                <a:lnTo>
                  <a:pt x="1122334" y="6763"/>
                </a:lnTo>
                <a:lnTo>
                  <a:pt x="1104751" y="7688"/>
                </a:lnTo>
                <a:lnTo>
                  <a:pt x="1087728" y="7851"/>
                </a:lnTo>
                <a:lnTo>
                  <a:pt x="1071863" y="7186"/>
                </a:lnTo>
                <a:lnTo>
                  <a:pt x="1056587" y="6111"/>
                </a:lnTo>
                <a:lnTo>
                  <a:pt x="1040504" y="5392"/>
                </a:lnTo>
                <a:lnTo>
                  <a:pt x="1022874" y="5429"/>
                </a:lnTo>
                <a:lnTo>
                  <a:pt x="1004098" y="6118"/>
                </a:lnTo>
                <a:lnTo>
                  <a:pt x="985322" y="7046"/>
                </a:lnTo>
                <a:lnTo>
                  <a:pt x="967242" y="7935"/>
                </a:lnTo>
                <a:lnTo>
                  <a:pt x="950051" y="8835"/>
                </a:lnTo>
                <a:lnTo>
                  <a:pt x="933680" y="10038"/>
                </a:lnTo>
                <a:lnTo>
                  <a:pt x="917973" y="11692"/>
                </a:lnTo>
                <a:lnTo>
                  <a:pt x="902765" y="13631"/>
                </a:lnTo>
                <a:lnTo>
                  <a:pt x="887918" y="15479"/>
                </a:lnTo>
                <a:lnTo>
                  <a:pt x="873328" y="17024"/>
                </a:lnTo>
                <a:lnTo>
                  <a:pt x="858915" y="18383"/>
                </a:lnTo>
                <a:lnTo>
                  <a:pt x="844624" y="19903"/>
                </a:lnTo>
                <a:lnTo>
                  <a:pt x="830415" y="21777"/>
                </a:lnTo>
                <a:lnTo>
                  <a:pt x="816262" y="24037"/>
                </a:lnTo>
                <a:lnTo>
                  <a:pt x="802148" y="26632"/>
                </a:lnTo>
                <a:lnTo>
                  <a:pt x="788054" y="29492"/>
                </a:lnTo>
                <a:lnTo>
                  <a:pt x="773808" y="32549"/>
                </a:lnTo>
                <a:lnTo>
                  <a:pt x="759099" y="35747"/>
                </a:lnTo>
                <a:lnTo>
                  <a:pt x="743797" y="39048"/>
                </a:lnTo>
                <a:lnTo>
                  <a:pt x="728096" y="42586"/>
                </a:lnTo>
                <a:lnTo>
                  <a:pt x="712403" y="46647"/>
                </a:lnTo>
                <a:lnTo>
                  <a:pt x="696953" y="51340"/>
                </a:lnTo>
                <a:lnTo>
                  <a:pt x="681647" y="56458"/>
                </a:lnTo>
                <a:lnTo>
                  <a:pt x="666151" y="61586"/>
                </a:lnTo>
                <a:lnTo>
                  <a:pt x="650280" y="66483"/>
                </a:lnTo>
                <a:lnTo>
                  <a:pt x="634010" y="71246"/>
                </a:lnTo>
                <a:lnTo>
                  <a:pt x="617396" y="76202"/>
                </a:lnTo>
                <a:lnTo>
                  <a:pt x="600515" y="81538"/>
                </a:lnTo>
                <a:lnTo>
                  <a:pt x="583602" y="87274"/>
                </a:lnTo>
                <a:lnTo>
                  <a:pt x="567020" y="93356"/>
                </a:lnTo>
                <a:lnTo>
                  <a:pt x="550937" y="99711"/>
                </a:lnTo>
                <a:lnTo>
                  <a:pt x="535189" y="106268"/>
                </a:lnTo>
                <a:lnTo>
                  <a:pt x="519388" y="112969"/>
                </a:lnTo>
                <a:lnTo>
                  <a:pt x="503314" y="119766"/>
                </a:lnTo>
                <a:lnTo>
                  <a:pt x="487077" y="126465"/>
                </a:lnTo>
                <a:lnTo>
                  <a:pt x="471016" y="132737"/>
                </a:lnTo>
                <a:lnTo>
                  <a:pt x="455315" y="138441"/>
                </a:lnTo>
                <a:lnTo>
                  <a:pt x="439839" y="143762"/>
                </a:lnTo>
                <a:lnTo>
                  <a:pt x="424228" y="149103"/>
                </a:lnTo>
                <a:lnTo>
                  <a:pt x="408285" y="154699"/>
                </a:lnTo>
                <a:lnTo>
                  <a:pt x="392137" y="160612"/>
                </a:lnTo>
                <a:lnTo>
                  <a:pt x="376135" y="166814"/>
                </a:lnTo>
                <a:lnTo>
                  <a:pt x="360484" y="173249"/>
                </a:lnTo>
                <a:lnTo>
                  <a:pt x="345381" y="179859"/>
                </a:lnTo>
                <a:lnTo>
                  <a:pt x="331085" y="186596"/>
                </a:lnTo>
                <a:lnTo>
                  <a:pt x="317653" y="193427"/>
                </a:lnTo>
                <a:lnTo>
                  <a:pt x="304818" y="200488"/>
                </a:lnTo>
                <a:lnTo>
                  <a:pt x="292119" y="208066"/>
                </a:lnTo>
                <a:lnTo>
                  <a:pt x="279277" y="216275"/>
                </a:lnTo>
                <a:lnTo>
                  <a:pt x="266362" y="224906"/>
                </a:lnTo>
                <a:lnTo>
                  <a:pt x="253684" y="233547"/>
                </a:lnTo>
                <a:lnTo>
                  <a:pt x="241407" y="241955"/>
                </a:lnTo>
                <a:lnTo>
                  <a:pt x="229384" y="250228"/>
                </a:lnTo>
                <a:lnTo>
                  <a:pt x="217244" y="258695"/>
                </a:lnTo>
                <a:lnTo>
                  <a:pt x="204785" y="267536"/>
                </a:lnTo>
                <a:lnTo>
                  <a:pt x="192130" y="276608"/>
                </a:lnTo>
                <a:lnTo>
                  <a:pt x="179627" y="285553"/>
                </a:lnTo>
                <a:lnTo>
                  <a:pt x="167473" y="294169"/>
                </a:lnTo>
                <a:lnTo>
                  <a:pt x="155701" y="302582"/>
                </a:lnTo>
                <a:lnTo>
                  <a:pt x="144264" y="311144"/>
                </a:lnTo>
                <a:lnTo>
                  <a:pt x="133093" y="320053"/>
                </a:lnTo>
                <a:lnTo>
                  <a:pt x="122287" y="329342"/>
                </a:lnTo>
                <a:lnTo>
                  <a:pt x="112097" y="338963"/>
                </a:lnTo>
                <a:lnTo>
                  <a:pt x="102610" y="348847"/>
                </a:lnTo>
                <a:lnTo>
                  <a:pt x="93763" y="358926"/>
                </a:lnTo>
                <a:lnTo>
                  <a:pt x="85434" y="369145"/>
                </a:lnTo>
                <a:lnTo>
                  <a:pt x="77496" y="379466"/>
                </a:lnTo>
                <a:lnTo>
                  <a:pt x="69842" y="390025"/>
                </a:lnTo>
                <a:lnTo>
                  <a:pt x="62389" y="401105"/>
                </a:lnTo>
                <a:lnTo>
                  <a:pt x="55075" y="412813"/>
                </a:lnTo>
                <a:lnTo>
                  <a:pt x="47857" y="424777"/>
                </a:lnTo>
                <a:lnTo>
                  <a:pt x="40704" y="436277"/>
                </a:lnTo>
                <a:lnTo>
                  <a:pt x="33600" y="446940"/>
                </a:lnTo>
                <a:lnTo>
                  <a:pt x="26693" y="456895"/>
                </a:lnTo>
                <a:lnTo>
                  <a:pt x="20282" y="466575"/>
                </a:lnTo>
                <a:lnTo>
                  <a:pt x="14494" y="476282"/>
                </a:lnTo>
                <a:lnTo>
                  <a:pt x="9455" y="486464"/>
                </a:lnTo>
                <a:lnTo>
                  <a:pt x="5369" y="497759"/>
                </a:lnTo>
                <a:lnTo>
                  <a:pt x="2260" y="510400"/>
                </a:lnTo>
                <a:lnTo>
                  <a:pt x="325" y="524131"/>
                </a:lnTo>
                <a:lnTo>
                  <a:pt x="0" y="538411"/>
                </a:lnTo>
                <a:lnTo>
                  <a:pt x="1370" y="552861"/>
                </a:lnTo>
                <a:lnTo>
                  <a:pt x="4070" y="567138"/>
                </a:lnTo>
                <a:lnTo>
                  <a:pt x="7483" y="580869"/>
                </a:lnTo>
                <a:lnTo>
                  <a:pt x="11186" y="593915"/>
                </a:lnTo>
                <a:lnTo>
                  <a:pt x="15127" y="606318"/>
                </a:lnTo>
                <a:lnTo>
                  <a:pt x="19524" y="618195"/>
                </a:lnTo>
                <a:lnTo>
                  <a:pt x="24480" y="629667"/>
                </a:lnTo>
                <a:lnTo>
                  <a:pt x="29960" y="640679"/>
                </a:lnTo>
                <a:lnTo>
                  <a:pt x="35871" y="651008"/>
                </a:lnTo>
                <a:lnTo>
                  <a:pt x="42114" y="660589"/>
                </a:lnTo>
                <a:lnTo>
                  <a:pt x="48767" y="669498"/>
                </a:lnTo>
                <a:lnTo>
                  <a:pt x="56064" y="677869"/>
                </a:lnTo>
                <a:lnTo>
                  <a:pt x="64085" y="685831"/>
                </a:lnTo>
                <a:lnTo>
                  <a:pt x="72759" y="693330"/>
                </a:lnTo>
                <a:lnTo>
                  <a:pt x="81960" y="700148"/>
                </a:lnTo>
                <a:lnTo>
                  <a:pt x="91558" y="706217"/>
                </a:lnTo>
                <a:lnTo>
                  <a:pt x="101444" y="711616"/>
                </a:lnTo>
                <a:lnTo>
                  <a:pt x="111533" y="716476"/>
                </a:lnTo>
                <a:lnTo>
                  <a:pt x="121767" y="720932"/>
                </a:lnTo>
                <a:lnTo>
                  <a:pt x="132267" y="725094"/>
                </a:lnTo>
                <a:lnTo>
                  <a:pt x="143308" y="729051"/>
                </a:lnTo>
                <a:lnTo>
                  <a:pt x="154994" y="732863"/>
                </a:lnTo>
                <a:lnTo>
                  <a:pt x="167114" y="736577"/>
                </a:lnTo>
                <a:lnTo>
                  <a:pt x="179250" y="740225"/>
                </a:lnTo>
                <a:lnTo>
                  <a:pt x="191163" y="743827"/>
                </a:lnTo>
                <a:lnTo>
                  <a:pt x="203111" y="747398"/>
                </a:lnTo>
                <a:lnTo>
                  <a:pt x="215733" y="750949"/>
                </a:lnTo>
                <a:lnTo>
                  <a:pt x="229333" y="754487"/>
                </a:lnTo>
                <a:lnTo>
                  <a:pt x="243739" y="758015"/>
                </a:lnTo>
                <a:lnTo>
                  <a:pt x="258488" y="761537"/>
                </a:lnTo>
                <a:lnTo>
                  <a:pt x="273269" y="765050"/>
                </a:lnTo>
                <a:lnTo>
                  <a:pt x="288109" y="768392"/>
                </a:lnTo>
                <a:lnTo>
                  <a:pt x="303285" y="771257"/>
                </a:lnTo>
                <a:lnTo>
                  <a:pt x="318938" y="773520"/>
                </a:lnTo>
                <a:lnTo>
                  <a:pt x="335059" y="775378"/>
                </a:lnTo>
                <a:lnTo>
                  <a:pt x="351574" y="777241"/>
                </a:lnTo>
                <a:lnTo>
                  <a:pt x="368392" y="779344"/>
                </a:lnTo>
                <a:lnTo>
                  <a:pt x="385434" y="781588"/>
                </a:lnTo>
                <a:lnTo>
                  <a:pt x="402634" y="783642"/>
                </a:lnTo>
                <a:lnTo>
                  <a:pt x="419944" y="785325"/>
                </a:lnTo>
                <a:lnTo>
                  <a:pt x="437332" y="786777"/>
                </a:lnTo>
                <a:lnTo>
                  <a:pt x="454771" y="788359"/>
                </a:lnTo>
                <a:lnTo>
                  <a:pt x="472251" y="790270"/>
                </a:lnTo>
                <a:lnTo>
                  <a:pt x="489923" y="792384"/>
                </a:lnTo>
                <a:lnTo>
                  <a:pt x="508087" y="794349"/>
                </a:lnTo>
                <a:lnTo>
                  <a:pt x="526861" y="795973"/>
                </a:lnTo>
                <a:lnTo>
                  <a:pt x="546046" y="797385"/>
                </a:lnTo>
                <a:lnTo>
                  <a:pt x="565232" y="798940"/>
                </a:lnTo>
                <a:lnTo>
                  <a:pt x="584176" y="800834"/>
                </a:lnTo>
                <a:lnTo>
                  <a:pt x="602812" y="802936"/>
                </a:lnTo>
                <a:lnTo>
                  <a:pt x="621165" y="804894"/>
                </a:lnTo>
                <a:lnTo>
                  <a:pt x="639293" y="806503"/>
                </a:lnTo>
                <a:lnTo>
                  <a:pt x="657417" y="807566"/>
                </a:lnTo>
                <a:lnTo>
                  <a:pt x="675891" y="807822"/>
                </a:lnTo>
                <a:lnTo>
                  <a:pt x="694878" y="807217"/>
                </a:lnTo>
                <a:lnTo>
                  <a:pt x="714208" y="806013"/>
                </a:lnTo>
                <a:lnTo>
                  <a:pt x="733491" y="804673"/>
                </a:lnTo>
                <a:lnTo>
                  <a:pt x="752505" y="803481"/>
                </a:lnTo>
                <a:lnTo>
                  <a:pt x="771357" y="802531"/>
                </a:lnTo>
                <a:lnTo>
                  <a:pt x="790387" y="801819"/>
                </a:lnTo>
                <a:lnTo>
                  <a:pt x="809783" y="801306"/>
                </a:lnTo>
                <a:lnTo>
                  <a:pt x="829573" y="800945"/>
                </a:lnTo>
                <a:lnTo>
                  <a:pt x="849705" y="800694"/>
                </a:lnTo>
                <a:lnTo>
                  <a:pt x="870100" y="800522"/>
                </a:lnTo>
                <a:lnTo>
                  <a:pt x="890527" y="800406"/>
                </a:lnTo>
                <a:lnTo>
                  <a:pt x="910620" y="800327"/>
                </a:lnTo>
                <a:lnTo>
                  <a:pt x="930214" y="800274"/>
                </a:lnTo>
                <a:lnTo>
                  <a:pt x="949473" y="800238"/>
                </a:lnTo>
                <a:lnTo>
                  <a:pt x="968783" y="800214"/>
                </a:lnTo>
                <a:lnTo>
                  <a:pt x="988371" y="800193"/>
                </a:lnTo>
                <a:lnTo>
                  <a:pt x="1008291" y="800010"/>
                </a:lnTo>
                <a:lnTo>
                  <a:pt x="1028510" y="799354"/>
                </a:lnTo>
                <a:lnTo>
                  <a:pt x="1048965" y="798101"/>
                </a:lnTo>
                <a:lnTo>
                  <a:pt x="1069431" y="796445"/>
                </a:lnTo>
                <a:lnTo>
                  <a:pt x="1089551" y="794795"/>
                </a:lnTo>
                <a:lnTo>
                  <a:pt x="1109162" y="793386"/>
                </a:lnTo>
                <a:lnTo>
                  <a:pt x="1128433" y="792119"/>
                </a:lnTo>
                <a:lnTo>
                  <a:pt x="1147752" y="790663"/>
                </a:lnTo>
                <a:lnTo>
                  <a:pt x="1167341" y="788835"/>
                </a:lnTo>
                <a:lnTo>
                  <a:pt x="1187091" y="786778"/>
                </a:lnTo>
                <a:lnTo>
                  <a:pt x="1206664" y="784850"/>
                </a:lnTo>
                <a:lnTo>
                  <a:pt x="1225877" y="783251"/>
                </a:lnTo>
                <a:lnTo>
                  <a:pt x="1244864" y="781856"/>
                </a:lnTo>
                <a:lnTo>
                  <a:pt x="1263985" y="780312"/>
                </a:lnTo>
                <a:lnTo>
                  <a:pt x="1283438" y="778426"/>
                </a:lnTo>
                <a:lnTo>
                  <a:pt x="1303096" y="776329"/>
                </a:lnTo>
                <a:lnTo>
                  <a:pt x="1322607" y="774375"/>
                </a:lnTo>
                <a:lnTo>
                  <a:pt x="1341771" y="772758"/>
                </a:lnTo>
                <a:lnTo>
                  <a:pt x="1360557" y="771351"/>
                </a:lnTo>
                <a:lnTo>
                  <a:pt x="1379011" y="769799"/>
                </a:lnTo>
                <a:lnTo>
                  <a:pt x="1397203" y="767908"/>
                </a:lnTo>
                <a:lnTo>
                  <a:pt x="1415199" y="765807"/>
                </a:lnTo>
                <a:lnTo>
                  <a:pt x="1433056" y="763851"/>
                </a:lnTo>
                <a:lnTo>
                  <a:pt x="1450814" y="762233"/>
                </a:lnTo>
                <a:lnTo>
                  <a:pt x="1468504" y="760824"/>
                </a:lnTo>
                <a:lnTo>
                  <a:pt x="1486149" y="759272"/>
                </a:lnTo>
                <a:lnTo>
                  <a:pt x="1503757" y="757376"/>
                </a:lnTo>
                <a:lnTo>
                  <a:pt x="1521175" y="755102"/>
                </a:lnTo>
                <a:lnTo>
                  <a:pt x="1538104" y="752497"/>
                </a:lnTo>
                <a:lnTo>
                  <a:pt x="1554417" y="749630"/>
                </a:lnTo>
                <a:lnTo>
                  <a:pt x="1570153" y="746569"/>
                </a:lnTo>
                <a:lnTo>
                  <a:pt x="1585412" y="743368"/>
                </a:lnTo>
                <a:lnTo>
                  <a:pt x="1600305" y="740069"/>
                </a:lnTo>
                <a:lnTo>
                  <a:pt x="1614765" y="736702"/>
                </a:lnTo>
                <a:lnTo>
                  <a:pt x="1628562" y="733289"/>
                </a:lnTo>
                <a:lnTo>
                  <a:pt x="1641624" y="729840"/>
                </a:lnTo>
                <a:lnTo>
                  <a:pt x="1654024" y="726201"/>
                </a:lnTo>
                <a:lnTo>
                  <a:pt x="1665891" y="722073"/>
                </a:lnTo>
                <a:lnTo>
                  <a:pt x="1677363" y="717325"/>
                </a:lnTo>
                <a:lnTo>
                  <a:pt x="1688712" y="711830"/>
                </a:lnTo>
                <a:lnTo>
                  <a:pt x="1700333" y="705384"/>
                </a:lnTo>
                <a:lnTo>
                  <a:pt x="1712405" y="697967"/>
                </a:lnTo>
                <a:lnTo>
                  <a:pt x="1724617" y="689544"/>
                </a:lnTo>
                <a:lnTo>
                  <a:pt x="1736282" y="679988"/>
                </a:lnTo>
                <a:lnTo>
                  <a:pt x="1747047" y="669333"/>
                </a:lnTo>
                <a:lnTo>
                  <a:pt x="1756732" y="657584"/>
                </a:lnTo>
                <a:lnTo>
                  <a:pt x="1765165" y="644642"/>
                </a:lnTo>
                <a:lnTo>
                  <a:pt x="1772381" y="630565"/>
                </a:lnTo>
                <a:lnTo>
                  <a:pt x="1778243" y="615535"/>
                </a:lnTo>
                <a:lnTo>
                  <a:pt x="1782365" y="599769"/>
                </a:lnTo>
                <a:lnTo>
                  <a:pt x="1784697" y="583456"/>
                </a:lnTo>
                <a:lnTo>
                  <a:pt x="1785468" y="566586"/>
                </a:lnTo>
                <a:lnTo>
                  <a:pt x="1785006" y="548970"/>
                </a:lnTo>
                <a:lnTo>
                  <a:pt x="1783625" y="530576"/>
                </a:lnTo>
                <a:lnTo>
                  <a:pt x="1781582" y="511986"/>
                </a:lnTo>
                <a:lnTo>
                  <a:pt x="1779074" y="494265"/>
                </a:lnTo>
                <a:lnTo>
                  <a:pt x="1776238" y="477941"/>
                </a:lnTo>
                <a:lnTo>
                  <a:pt x="1773014" y="463031"/>
                </a:lnTo>
                <a:lnTo>
                  <a:pt x="1769164" y="449322"/>
                </a:lnTo>
                <a:lnTo>
                  <a:pt x="1764608" y="436544"/>
                </a:lnTo>
                <a:lnTo>
                  <a:pt x="1759412" y="424453"/>
                </a:lnTo>
                <a:lnTo>
                  <a:pt x="1753699" y="412850"/>
                </a:lnTo>
                <a:lnTo>
                  <a:pt x="1747591" y="401586"/>
                </a:lnTo>
                <a:lnTo>
                  <a:pt x="1741032" y="390389"/>
                </a:lnTo>
                <a:lnTo>
                  <a:pt x="1733797" y="378879"/>
                </a:lnTo>
                <a:lnTo>
                  <a:pt x="1725823" y="366877"/>
                </a:lnTo>
                <a:lnTo>
                  <a:pt x="1717350" y="354545"/>
                </a:lnTo>
                <a:lnTo>
                  <a:pt x="1708816" y="342268"/>
                </a:lnTo>
                <a:lnTo>
                  <a:pt x="1700475" y="330274"/>
                </a:lnTo>
                <a:lnTo>
                  <a:pt x="1692078" y="318780"/>
                </a:lnTo>
                <a:lnTo>
                  <a:pt x="1682994" y="308062"/>
                </a:lnTo>
                <a:lnTo>
                  <a:pt x="1672918" y="298180"/>
                </a:lnTo>
                <a:lnTo>
                  <a:pt x="1661861" y="288713"/>
                </a:lnTo>
                <a:lnTo>
                  <a:pt x="1649981" y="278895"/>
                </a:lnTo>
                <a:lnTo>
                  <a:pt x="1637467" y="268324"/>
                </a:lnTo>
                <a:lnTo>
                  <a:pt x="1624488" y="257102"/>
                </a:lnTo>
                <a:lnTo>
                  <a:pt x="1611176" y="245643"/>
                </a:lnTo>
                <a:lnTo>
                  <a:pt x="1597627" y="234233"/>
                </a:lnTo>
                <a:lnTo>
                  <a:pt x="1583750" y="223149"/>
                </a:lnTo>
                <a:lnTo>
                  <a:pt x="1569290" y="212713"/>
                </a:lnTo>
                <a:lnTo>
                  <a:pt x="1554155" y="203028"/>
                </a:lnTo>
                <a:lnTo>
                  <a:pt x="1538565" y="193865"/>
                </a:lnTo>
                <a:lnTo>
                  <a:pt x="1522947" y="184785"/>
                </a:lnTo>
                <a:lnTo>
                  <a:pt x="1507543" y="175526"/>
                </a:lnTo>
                <a:lnTo>
                  <a:pt x="1492097" y="166169"/>
                </a:lnTo>
                <a:lnTo>
                  <a:pt x="1475974" y="157033"/>
                </a:lnTo>
                <a:lnTo>
                  <a:pt x="1458869" y="148289"/>
                </a:lnTo>
                <a:lnTo>
                  <a:pt x="1440957" y="139789"/>
                </a:lnTo>
                <a:lnTo>
                  <a:pt x="1422701" y="131169"/>
                </a:lnTo>
                <a:lnTo>
                  <a:pt x="1404413" y="122226"/>
                </a:lnTo>
                <a:lnTo>
                  <a:pt x="1386064" y="113084"/>
                </a:lnTo>
                <a:lnTo>
                  <a:pt x="1367380" y="104094"/>
                </a:lnTo>
                <a:lnTo>
                  <a:pt x="1348219" y="95452"/>
                </a:lnTo>
                <a:lnTo>
                  <a:pt x="1328588" y="87191"/>
                </a:lnTo>
                <a:lnTo>
                  <a:pt x="1308564" y="79263"/>
                </a:lnTo>
                <a:lnTo>
                  <a:pt x="1288236" y="71603"/>
                </a:lnTo>
                <a:lnTo>
                  <a:pt x="1267685" y="64307"/>
                </a:lnTo>
                <a:lnTo>
                  <a:pt x="1246976" y="57626"/>
                </a:lnTo>
                <a:lnTo>
                  <a:pt x="1226155" y="51644"/>
                </a:lnTo>
                <a:lnTo>
                  <a:pt x="1205258" y="46135"/>
                </a:lnTo>
                <a:lnTo>
                  <a:pt x="1184309" y="40667"/>
                </a:lnTo>
                <a:lnTo>
                  <a:pt x="1163320" y="34990"/>
                </a:lnTo>
                <a:lnTo>
                  <a:pt x="1142139" y="29193"/>
                </a:lnTo>
                <a:lnTo>
                  <a:pt x="1120467" y="23601"/>
                </a:lnTo>
                <a:lnTo>
                  <a:pt x="1098178" y="18399"/>
                </a:lnTo>
                <a:lnTo>
                  <a:pt x="1075310" y="13770"/>
                </a:lnTo>
                <a:lnTo>
                  <a:pt x="1051966" y="9967"/>
                </a:lnTo>
                <a:lnTo>
                  <a:pt x="1028255" y="7042"/>
                </a:lnTo>
                <a:lnTo>
                  <a:pt x="1004111" y="4893"/>
                </a:lnTo>
                <a:lnTo>
                  <a:pt x="979304" y="3360"/>
                </a:lnTo>
                <a:lnTo>
                  <a:pt x="953761" y="2297"/>
                </a:lnTo>
                <a:lnTo>
                  <a:pt x="927558" y="1904"/>
                </a:lnTo>
                <a:lnTo>
                  <a:pt x="900821" y="2696"/>
                </a:lnTo>
                <a:lnTo>
                  <a:pt x="873697" y="4856"/>
                </a:lnTo>
                <a:lnTo>
                  <a:pt x="846787" y="8103"/>
                </a:lnTo>
                <a:lnTo>
                  <a:pt x="821099" y="11891"/>
                </a:lnTo>
                <a:lnTo>
                  <a:pt x="797088" y="15846"/>
                </a:lnTo>
                <a:lnTo>
                  <a:pt x="774865" y="19787"/>
                </a:lnTo>
                <a:lnTo>
                  <a:pt x="754464" y="23653"/>
                </a:lnTo>
                <a:lnTo>
                  <a:pt x="735719" y="27429"/>
                </a:lnTo>
                <a:lnTo>
                  <a:pt x="718921" y="30976"/>
                </a:lnTo>
                <a:lnTo>
                  <a:pt x="703260" y="34363"/>
                </a:lnTo>
                <a:lnTo>
                  <a:pt x="687358" y="37887"/>
                </a:lnTo>
                <a:lnTo>
                  <a:pt x="668632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2032000" y="3592897"/>
            <a:ext cx="281000" cy="492161"/>
            <a:chOff x="2032000" y="3592897"/>
            <a:chExt cx="281000" cy="492161"/>
          </a:xfrm>
        </p:grpSpPr>
        <p:sp>
          <p:nvSpPr>
            <p:cNvPr id="133" name="Freeform 132"/>
            <p:cNvSpPr/>
            <p:nvPr/>
          </p:nvSpPr>
          <p:spPr>
            <a:xfrm>
              <a:off x="2032000" y="3632331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28651" y="11802"/>
                  </a:lnTo>
                  <a:lnTo>
                    <a:pt x="25869" y="23571"/>
                  </a:lnTo>
                  <a:lnTo>
                    <a:pt x="22974" y="36471"/>
                  </a:lnTo>
                  <a:lnTo>
                    <a:pt x="20107" y="50665"/>
                  </a:lnTo>
                  <a:lnTo>
                    <a:pt x="17590" y="66289"/>
                  </a:lnTo>
                  <a:lnTo>
                    <a:pt x="15579" y="83265"/>
                  </a:lnTo>
                  <a:lnTo>
                    <a:pt x="14067" y="101366"/>
                  </a:lnTo>
                  <a:lnTo>
                    <a:pt x="12972" y="120335"/>
                  </a:lnTo>
                  <a:lnTo>
                    <a:pt x="12199" y="139946"/>
                  </a:lnTo>
                  <a:lnTo>
                    <a:pt x="11663" y="160181"/>
                  </a:lnTo>
                  <a:lnTo>
                    <a:pt x="11295" y="181208"/>
                  </a:lnTo>
                  <a:lnTo>
                    <a:pt x="11044" y="203050"/>
                  </a:lnTo>
                  <a:lnTo>
                    <a:pt x="10875" y="225277"/>
                  </a:lnTo>
                  <a:lnTo>
                    <a:pt x="10760" y="247127"/>
                  </a:lnTo>
                  <a:lnTo>
                    <a:pt x="10679" y="268193"/>
                  </a:lnTo>
                  <a:lnTo>
                    <a:pt x="10455" y="288424"/>
                  </a:lnTo>
                  <a:lnTo>
                    <a:pt x="9772" y="307930"/>
                  </a:lnTo>
                  <a:lnTo>
                    <a:pt x="8500" y="326859"/>
                  </a:lnTo>
                  <a:lnTo>
                    <a:pt x="6824" y="345178"/>
                  </a:lnTo>
                  <a:lnTo>
                    <a:pt x="4985" y="364779"/>
                  </a:lnTo>
                  <a:lnTo>
                    <a:pt x="2821" y="39074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09478" y="3592897"/>
              <a:ext cx="203522" cy="492161"/>
            </a:xfrm>
            <a:custGeom>
              <a:avLst/>
              <a:gdLst/>
              <a:ahLst/>
              <a:cxnLst/>
              <a:rect l="0" t="0" r="0" b="0"/>
              <a:pathLst>
                <a:path w="203522" h="492161">
                  <a:moveTo>
                    <a:pt x="185734" y="176305"/>
                  </a:moveTo>
                  <a:lnTo>
                    <a:pt x="188668" y="167504"/>
                  </a:lnTo>
                  <a:lnTo>
                    <a:pt x="191450" y="159156"/>
                  </a:lnTo>
                  <a:lnTo>
                    <a:pt x="194345" y="150453"/>
                  </a:lnTo>
                  <a:lnTo>
                    <a:pt x="197212" y="141159"/>
                  </a:lnTo>
                  <a:lnTo>
                    <a:pt x="199729" y="131016"/>
                  </a:lnTo>
                  <a:lnTo>
                    <a:pt x="201735" y="119975"/>
                  </a:lnTo>
                  <a:lnTo>
                    <a:pt x="203075" y="108308"/>
                  </a:lnTo>
                  <a:lnTo>
                    <a:pt x="203521" y="96487"/>
                  </a:lnTo>
                  <a:lnTo>
                    <a:pt x="203037" y="84797"/>
                  </a:lnTo>
                  <a:lnTo>
                    <a:pt x="201574" y="73340"/>
                  </a:lnTo>
                  <a:lnTo>
                    <a:pt x="198998" y="62115"/>
                  </a:lnTo>
                  <a:lnTo>
                    <a:pt x="195334" y="51087"/>
                  </a:lnTo>
                  <a:lnTo>
                    <a:pt x="190587" y="40377"/>
                  </a:lnTo>
                  <a:lnTo>
                    <a:pt x="184652" y="30251"/>
                  </a:lnTo>
                  <a:lnTo>
                    <a:pt x="177586" y="20821"/>
                  </a:lnTo>
                  <a:lnTo>
                    <a:pt x="169570" y="12521"/>
                  </a:lnTo>
                  <a:lnTo>
                    <a:pt x="160820" y="6157"/>
                  </a:lnTo>
                  <a:lnTo>
                    <a:pt x="151527" y="1997"/>
                  </a:lnTo>
                  <a:lnTo>
                    <a:pt x="141848" y="0"/>
                  </a:lnTo>
                  <a:lnTo>
                    <a:pt x="131898" y="91"/>
                  </a:lnTo>
                  <a:lnTo>
                    <a:pt x="121766" y="2002"/>
                  </a:lnTo>
                  <a:lnTo>
                    <a:pt x="111674" y="5367"/>
                  </a:lnTo>
                  <a:lnTo>
                    <a:pt x="101972" y="9825"/>
                  </a:lnTo>
                  <a:lnTo>
                    <a:pt x="92816" y="15076"/>
                  </a:lnTo>
                  <a:lnTo>
                    <a:pt x="84193" y="20885"/>
                  </a:lnTo>
                  <a:lnTo>
                    <a:pt x="76014" y="27083"/>
                  </a:lnTo>
                  <a:lnTo>
                    <a:pt x="68177" y="33551"/>
                  </a:lnTo>
                  <a:lnTo>
                    <a:pt x="60591" y="40369"/>
                  </a:lnTo>
                  <a:lnTo>
                    <a:pt x="53183" y="47786"/>
                  </a:lnTo>
                  <a:lnTo>
                    <a:pt x="45904" y="55890"/>
                  </a:lnTo>
                  <a:lnTo>
                    <a:pt x="38879" y="64622"/>
                  </a:lnTo>
                  <a:lnTo>
                    <a:pt x="32387" y="73863"/>
                  </a:lnTo>
                  <a:lnTo>
                    <a:pt x="26540" y="83487"/>
                  </a:lnTo>
                  <a:lnTo>
                    <a:pt x="21292" y="93391"/>
                  </a:lnTo>
                  <a:lnTo>
                    <a:pt x="16533" y="103492"/>
                  </a:lnTo>
                  <a:lnTo>
                    <a:pt x="12151" y="113735"/>
                  </a:lnTo>
                  <a:lnTo>
                    <a:pt x="8207" y="124240"/>
                  </a:lnTo>
                  <a:lnTo>
                    <a:pt x="4929" y="135285"/>
                  </a:lnTo>
                  <a:lnTo>
                    <a:pt x="2395" y="146973"/>
                  </a:lnTo>
                  <a:lnTo>
                    <a:pt x="693" y="159094"/>
                  </a:lnTo>
                  <a:lnTo>
                    <a:pt x="0" y="171232"/>
                  </a:lnTo>
                  <a:lnTo>
                    <a:pt x="313" y="183136"/>
                  </a:lnTo>
                  <a:lnTo>
                    <a:pt x="1489" y="194740"/>
                  </a:lnTo>
                  <a:lnTo>
                    <a:pt x="3342" y="206064"/>
                  </a:lnTo>
                  <a:lnTo>
                    <a:pt x="5710" y="217149"/>
                  </a:lnTo>
                  <a:lnTo>
                    <a:pt x="8944" y="227558"/>
                  </a:lnTo>
                  <a:lnTo>
                    <a:pt x="13856" y="236419"/>
                  </a:lnTo>
                  <a:lnTo>
                    <a:pt x="20753" y="243367"/>
                  </a:lnTo>
                  <a:lnTo>
                    <a:pt x="29318" y="248201"/>
                  </a:lnTo>
                  <a:lnTo>
                    <a:pt x="38903" y="250630"/>
                  </a:lnTo>
                  <a:lnTo>
                    <a:pt x="49010" y="250743"/>
                  </a:lnTo>
                  <a:lnTo>
                    <a:pt x="59202" y="248904"/>
                  </a:lnTo>
                  <a:lnTo>
                    <a:pt x="69029" y="245553"/>
                  </a:lnTo>
                  <a:lnTo>
                    <a:pt x="78298" y="241084"/>
                  </a:lnTo>
                  <a:lnTo>
                    <a:pt x="87011" y="235818"/>
                  </a:lnTo>
                  <a:lnTo>
                    <a:pt x="95257" y="229993"/>
                  </a:lnTo>
                  <a:lnTo>
                    <a:pt x="103143" y="223783"/>
                  </a:lnTo>
                  <a:lnTo>
                    <a:pt x="110763" y="217310"/>
                  </a:lnTo>
                  <a:lnTo>
                    <a:pt x="118194" y="210658"/>
                  </a:lnTo>
                  <a:lnTo>
                    <a:pt x="125494" y="203880"/>
                  </a:lnTo>
                  <a:lnTo>
                    <a:pt x="132703" y="196853"/>
                  </a:lnTo>
                  <a:lnTo>
                    <a:pt x="139850" y="189296"/>
                  </a:lnTo>
                  <a:lnTo>
                    <a:pt x="146951" y="181097"/>
                  </a:lnTo>
                  <a:lnTo>
                    <a:pt x="153855" y="172302"/>
                  </a:lnTo>
                  <a:lnTo>
                    <a:pt x="160264" y="163019"/>
                  </a:lnTo>
                  <a:lnTo>
                    <a:pt x="166064" y="153437"/>
                  </a:lnTo>
                  <a:lnTo>
                    <a:pt x="171570" y="146180"/>
                  </a:lnTo>
                  <a:lnTo>
                    <a:pt x="176370" y="144779"/>
                  </a:lnTo>
                  <a:lnTo>
                    <a:pt x="179212" y="148876"/>
                  </a:lnTo>
                  <a:lnTo>
                    <a:pt x="180145" y="157133"/>
                  </a:lnTo>
                  <a:lnTo>
                    <a:pt x="179649" y="168509"/>
                  </a:lnTo>
                  <a:lnTo>
                    <a:pt x="178161" y="182408"/>
                  </a:lnTo>
                  <a:lnTo>
                    <a:pt x="176009" y="198302"/>
                  </a:lnTo>
                  <a:lnTo>
                    <a:pt x="173575" y="215381"/>
                  </a:lnTo>
                  <a:lnTo>
                    <a:pt x="171316" y="232622"/>
                  </a:lnTo>
                  <a:lnTo>
                    <a:pt x="169457" y="249440"/>
                  </a:lnTo>
                  <a:lnTo>
                    <a:pt x="167868" y="265497"/>
                  </a:lnTo>
                  <a:lnTo>
                    <a:pt x="166185" y="280517"/>
                  </a:lnTo>
                  <a:lnTo>
                    <a:pt x="164202" y="294476"/>
                  </a:lnTo>
                  <a:lnTo>
                    <a:pt x="162038" y="307684"/>
                  </a:lnTo>
                  <a:lnTo>
                    <a:pt x="160037" y="320642"/>
                  </a:lnTo>
                  <a:lnTo>
                    <a:pt x="158390" y="333662"/>
                  </a:lnTo>
                  <a:lnTo>
                    <a:pt x="156962" y="346698"/>
                  </a:lnTo>
                  <a:lnTo>
                    <a:pt x="155396" y="359459"/>
                  </a:lnTo>
                  <a:lnTo>
                    <a:pt x="153491" y="371804"/>
                  </a:lnTo>
                  <a:lnTo>
                    <a:pt x="151210" y="384383"/>
                  </a:lnTo>
                  <a:lnTo>
                    <a:pt x="148601" y="398493"/>
                  </a:lnTo>
                  <a:lnTo>
                    <a:pt x="145737" y="414701"/>
                  </a:lnTo>
                  <a:lnTo>
                    <a:pt x="142835" y="431879"/>
                  </a:lnTo>
                  <a:lnTo>
                    <a:pt x="139967" y="449248"/>
                  </a:lnTo>
                  <a:lnTo>
                    <a:pt x="136881" y="468341"/>
                  </a:lnTo>
                  <a:lnTo>
                    <a:pt x="133092" y="492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27055" y="4736510"/>
            <a:ext cx="899536" cy="580382"/>
            <a:chOff x="427055" y="4736510"/>
            <a:chExt cx="899536" cy="580382"/>
          </a:xfrm>
        </p:grpSpPr>
        <p:sp>
          <p:nvSpPr>
            <p:cNvPr id="136" name="Freeform 135"/>
            <p:cNvSpPr/>
            <p:nvPr/>
          </p:nvSpPr>
          <p:spPr>
            <a:xfrm>
              <a:off x="427055" y="4759736"/>
              <a:ext cx="215958" cy="557156"/>
            </a:xfrm>
            <a:custGeom>
              <a:avLst/>
              <a:gdLst/>
              <a:ahLst/>
              <a:cxnLst/>
              <a:rect l="0" t="0" r="0" b="0"/>
              <a:pathLst>
                <a:path w="215958" h="557156">
                  <a:moveTo>
                    <a:pt x="4613" y="483455"/>
                  </a:moveTo>
                  <a:lnTo>
                    <a:pt x="1813" y="474587"/>
                  </a:lnTo>
                  <a:lnTo>
                    <a:pt x="311" y="465600"/>
                  </a:lnTo>
                  <a:lnTo>
                    <a:pt x="0" y="455605"/>
                  </a:lnTo>
                  <a:lnTo>
                    <a:pt x="507" y="444624"/>
                  </a:lnTo>
                  <a:lnTo>
                    <a:pt x="1326" y="432813"/>
                  </a:lnTo>
                  <a:lnTo>
                    <a:pt x="2146" y="420350"/>
                  </a:lnTo>
                  <a:lnTo>
                    <a:pt x="3003" y="407240"/>
                  </a:lnTo>
                  <a:lnTo>
                    <a:pt x="4178" y="393310"/>
                  </a:lnTo>
                  <a:lnTo>
                    <a:pt x="5817" y="378544"/>
                  </a:lnTo>
                  <a:lnTo>
                    <a:pt x="7917" y="363376"/>
                  </a:lnTo>
                  <a:lnTo>
                    <a:pt x="10406" y="348575"/>
                  </a:lnTo>
                  <a:lnTo>
                    <a:pt x="13194" y="334532"/>
                  </a:lnTo>
                  <a:lnTo>
                    <a:pt x="16202" y="320815"/>
                  </a:lnTo>
                  <a:lnTo>
                    <a:pt x="19368" y="306391"/>
                  </a:lnTo>
                  <a:lnTo>
                    <a:pt x="22638" y="290723"/>
                  </a:lnTo>
                  <a:lnTo>
                    <a:pt x="25816" y="273927"/>
                  </a:lnTo>
                  <a:lnTo>
                    <a:pt x="28571" y="256494"/>
                  </a:lnTo>
                  <a:lnTo>
                    <a:pt x="30760" y="238808"/>
                  </a:lnTo>
                  <a:lnTo>
                    <a:pt x="32568" y="221389"/>
                  </a:lnTo>
                  <a:lnTo>
                    <a:pt x="34397" y="204934"/>
                  </a:lnTo>
                  <a:lnTo>
                    <a:pt x="36483" y="189726"/>
                  </a:lnTo>
                  <a:lnTo>
                    <a:pt x="38885" y="175704"/>
                  </a:lnTo>
                  <a:lnTo>
                    <a:pt x="41577" y="162658"/>
                  </a:lnTo>
                  <a:lnTo>
                    <a:pt x="44515" y="150401"/>
                  </a:lnTo>
                  <a:lnTo>
                    <a:pt x="48098" y="140271"/>
                  </a:lnTo>
                  <a:lnTo>
                    <a:pt x="52389" y="134853"/>
                  </a:lnTo>
                  <a:lnTo>
                    <a:pt x="56558" y="134569"/>
                  </a:lnTo>
                  <a:lnTo>
                    <a:pt x="60447" y="138124"/>
                  </a:lnTo>
                  <a:lnTo>
                    <a:pt x="64145" y="144202"/>
                  </a:lnTo>
                  <a:lnTo>
                    <a:pt x="67740" y="151878"/>
                  </a:lnTo>
                  <a:lnTo>
                    <a:pt x="71286" y="160567"/>
                  </a:lnTo>
                  <a:lnTo>
                    <a:pt x="74822" y="169877"/>
                  </a:lnTo>
                  <a:lnTo>
                    <a:pt x="78854" y="178760"/>
                  </a:lnTo>
                  <a:lnTo>
                    <a:pt x="84308" y="185533"/>
                  </a:lnTo>
                  <a:lnTo>
                    <a:pt x="91566" y="189447"/>
                  </a:lnTo>
                  <a:lnTo>
                    <a:pt x="100205" y="190279"/>
                  </a:lnTo>
                  <a:lnTo>
                    <a:pt x="109306" y="187880"/>
                  </a:lnTo>
                  <a:lnTo>
                    <a:pt x="118276" y="182524"/>
                  </a:lnTo>
                  <a:lnTo>
                    <a:pt x="126888" y="174744"/>
                  </a:lnTo>
                  <a:lnTo>
                    <a:pt x="135118" y="165114"/>
                  </a:lnTo>
                  <a:lnTo>
                    <a:pt x="143012" y="154131"/>
                  </a:lnTo>
                  <a:lnTo>
                    <a:pt x="150482" y="142188"/>
                  </a:lnTo>
                  <a:lnTo>
                    <a:pt x="157286" y="129574"/>
                  </a:lnTo>
                  <a:lnTo>
                    <a:pt x="163350" y="116504"/>
                  </a:lnTo>
                  <a:lnTo>
                    <a:pt x="168746" y="103288"/>
                  </a:lnTo>
                  <a:lnTo>
                    <a:pt x="173606" y="90335"/>
                  </a:lnTo>
                  <a:lnTo>
                    <a:pt x="178066" y="77843"/>
                  </a:lnTo>
                  <a:lnTo>
                    <a:pt x="182402" y="65826"/>
                  </a:lnTo>
                  <a:lnTo>
                    <a:pt x="187006" y="54215"/>
                  </a:lnTo>
                  <a:lnTo>
                    <a:pt x="192068" y="42921"/>
                  </a:lnTo>
                  <a:lnTo>
                    <a:pt x="197435" y="31860"/>
                  </a:lnTo>
                  <a:lnTo>
                    <a:pt x="202731" y="20965"/>
                  </a:lnTo>
                  <a:lnTo>
                    <a:pt x="207722" y="10257"/>
                  </a:lnTo>
                  <a:lnTo>
                    <a:pt x="211860" y="2180"/>
                  </a:lnTo>
                  <a:lnTo>
                    <a:pt x="214429" y="0"/>
                  </a:lnTo>
                  <a:lnTo>
                    <a:pt x="215596" y="3058"/>
                  </a:lnTo>
                  <a:lnTo>
                    <a:pt x="215957" y="9827"/>
                  </a:lnTo>
                  <a:lnTo>
                    <a:pt x="215955" y="19241"/>
                  </a:lnTo>
                  <a:lnTo>
                    <a:pt x="215826" y="30762"/>
                  </a:lnTo>
                  <a:lnTo>
                    <a:pt x="215671" y="43951"/>
                  </a:lnTo>
                  <a:lnTo>
                    <a:pt x="215365" y="58083"/>
                  </a:lnTo>
                  <a:lnTo>
                    <a:pt x="214613" y="72200"/>
                  </a:lnTo>
                  <a:lnTo>
                    <a:pt x="213282" y="85791"/>
                  </a:lnTo>
                  <a:lnTo>
                    <a:pt x="211401" y="99208"/>
                  </a:lnTo>
                  <a:lnTo>
                    <a:pt x="209065" y="113433"/>
                  </a:lnTo>
                  <a:lnTo>
                    <a:pt x="206387" y="128964"/>
                  </a:lnTo>
                  <a:lnTo>
                    <a:pt x="203623" y="145499"/>
                  </a:lnTo>
                  <a:lnTo>
                    <a:pt x="201154" y="162225"/>
                  </a:lnTo>
                  <a:lnTo>
                    <a:pt x="199165" y="178628"/>
                  </a:lnTo>
                  <a:lnTo>
                    <a:pt x="197662" y="194542"/>
                  </a:lnTo>
                  <a:lnTo>
                    <a:pt x="196570" y="209980"/>
                  </a:lnTo>
                  <a:lnTo>
                    <a:pt x="195794" y="225022"/>
                  </a:lnTo>
                  <a:lnTo>
                    <a:pt x="195085" y="239597"/>
                  </a:lnTo>
                  <a:lnTo>
                    <a:pt x="194068" y="253477"/>
                  </a:lnTo>
                  <a:lnTo>
                    <a:pt x="192569" y="266616"/>
                  </a:lnTo>
                  <a:lnTo>
                    <a:pt x="190746" y="279749"/>
                  </a:lnTo>
                  <a:lnTo>
                    <a:pt x="188983" y="294238"/>
                  </a:lnTo>
                  <a:lnTo>
                    <a:pt x="187504" y="310733"/>
                  </a:lnTo>
                  <a:lnTo>
                    <a:pt x="186359" y="329052"/>
                  </a:lnTo>
                  <a:lnTo>
                    <a:pt x="185517" y="348570"/>
                  </a:lnTo>
                  <a:lnTo>
                    <a:pt x="184915" y="368771"/>
                  </a:lnTo>
                  <a:lnTo>
                    <a:pt x="184495" y="389183"/>
                  </a:lnTo>
                  <a:lnTo>
                    <a:pt x="184205" y="409324"/>
                  </a:lnTo>
                  <a:lnTo>
                    <a:pt x="184007" y="428968"/>
                  </a:lnTo>
                  <a:lnTo>
                    <a:pt x="183873" y="447936"/>
                  </a:lnTo>
                  <a:lnTo>
                    <a:pt x="183782" y="465993"/>
                  </a:lnTo>
                  <a:lnTo>
                    <a:pt x="183721" y="483093"/>
                  </a:lnTo>
                  <a:lnTo>
                    <a:pt x="183680" y="498949"/>
                  </a:lnTo>
                  <a:lnTo>
                    <a:pt x="183648" y="514603"/>
                  </a:lnTo>
                  <a:lnTo>
                    <a:pt x="183622" y="532548"/>
                  </a:lnTo>
                  <a:lnTo>
                    <a:pt x="183597" y="557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0369" y="5043150"/>
              <a:ext cx="132756" cy="197925"/>
            </a:xfrm>
            <a:custGeom>
              <a:avLst/>
              <a:gdLst/>
              <a:ahLst/>
              <a:cxnLst/>
              <a:rect l="0" t="0" r="0" b="0"/>
              <a:pathLst>
                <a:path w="132756" h="197925">
                  <a:moveTo>
                    <a:pt x="89268" y="31585"/>
                  </a:moveTo>
                  <a:lnTo>
                    <a:pt x="80466" y="28853"/>
                  </a:lnTo>
                  <a:lnTo>
                    <a:pt x="72120" y="27991"/>
                  </a:lnTo>
                  <a:lnTo>
                    <a:pt x="63430" y="28986"/>
                  </a:lnTo>
                  <a:lnTo>
                    <a:pt x="54655" y="31698"/>
                  </a:lnTo>
                  <a:lnTo>
                    <a:pt x="46457" y="36130"/>
                  </a:lnTo>
                  <a:lnTo>
                    <a:pt x="39166" y="42123"/>
                  </a:lnTo>
                  <a:lnTo>
                    <a:pt x="32631" y="49555"/>
                  </a:lnTo>
                  <a:lnTo>
                    <a:pt x="26401" y="58430"/>
                  </a:lnTo>
                  <a:lnTo>
                    <a:pt x="20183" y="68617"/>
                  </a:lnTo>
                  <a:lnTo>
                    <a:pt x="14176" y="79877"/>
                  </a:lnTo>
                  <a:lnTo>
                    <a:pt x="8967" y="91959"/>
                  </a:lnTo>
                  <a:lnTo>
                    <a:pt x="4836" y="104635"/>
                  </a:lnTo>
                  <a:lnTo>
                    <a:pt x="1910" y="117571"/>
                  </a:lnTo>
                  <a:lnTo>
                    <a:pt x="320" y="130328"/>
                  </a:lnTo>
                  <a:lnTo>
                    <a:pt x="0" y="142680"/>
                  </a:lnTo>
                  <a:lnTo>
                    <a:pt x="904" y="154431"/>
                  </a:lnTo>
                  <a:lnTo>
                    <a:pt x="3099" y="165330"/>
                  </a:lnTo>
                  <a:lnTo>
                    <a:pt x="6502" y="175316"/>
                  </a:lnTo>
                  <a:lnTo>
                    <a:pt x="11074" y="184004"/>
                  </a:lnTo>
                  <a:lnTo>
                    <a:pt x="16890" y="190639"/>
                  </a:lnTo>
                  <a:lnTo>
                    <a:pt x="23877" y="194988"/>
                  </a:lnTo>
                  <a:lnTo>
                    <a:pt x="31840" y="197281"/>
                  </a:lnTo>
                  <a:lnTo>
                    <a:pt x="40555" y="197924"/>
                  </a:lnTo>
                  <a:lnTo>
                    <a:pt x="49818" y="197313"/>
                  </a:lnTo>
                  <a:lnTo>
                    <a:pt x="59309" y="195467"/>
                  </a:lnTo>
                  <a:lnTo>
                    <a:pt x="68600" y="192035"/>
                  </a:lnTo>
                  <a:lnTo>
                    <a:pt x="77476" y="186955"/>
                  </a:lnTo>
                  <a:lnTo>
                    <a:pt x="85910" y="180598"/>
                  </a:lnTo>
                  <a:lnTo>
                    <a:pt x="93961" y="173567"/>
                  </a:lnTo>
                  <a:lnTo>
                    <a:pt x="101708" y="166274"/>
                  </a:lnTo>
                  <a:lnTo>
                    <a:pt x="109064" y="158599"/>
                  </a:lnTo>
                  <a:lnTo>
                    <a:pt x="115785" y="150008"/>
                  </a:lnTo>
                  <a:lnTo>
                    <a:pt x="121781" y="140270"/>
                  </a:lnTo>
                  <a:lnTo>
                    <a:pt x="126791" y="129611"/>
                  </a:lnTo>
                  <a:lnTo>
                    <a:pt x="130326" y="118531"/>
                  </a:lnTo>
                  <a:lnTo>
                    <a:pt x="132256" y="107368"/>
                  </a:lnTo>
                  <a:lnTo>
                    <a:pt x="132755" y="96108"/>
                  </a:lnTo>
                  <a:lnTo>
                    <a:pt x="132110" y="84490"/>
                  </a:lnTo>
                  <a:lnTo>
                    <a:pt x="130600" y="72389"/>
                  </a:lnTo>
                  <a:lnTo>
                    <a:pt x="128301" y="60144"/>
                  </a:lnTo>
                  <a:lnTo>
                    <a:pt x="125088" y="48450"/>
                  </a:lnTo>
                  <a:lnTo>
                    <a:pt x="120963" y="37666"/>
                  </a:lnTo>
                  <a:lnTo>
                    <a:pt x="115781" y="28107"/>
                  </a:lnTo>
                  <a:lnTo>
                    <a:pt x="108365" y="19268"/>
                  </a:lnTo>
                  <a:lnTo>
                    <a:pt x="94708" y="10380"/>
                  </a:lnTo>
                  <a:lnTo>
                    <a:pt x="682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77969" y="4736510"/>
              <a:ext cx="164353" cy="496154"/>
            </a:xfrm>
            <a:custGeom>
              <a:avLst/>
              <a:gdLst/>
              <a:ahLst/>
              <a:cxnLst/>
              <a:rect l="0" t="0" r="0" b="0"/>
              <a:pathLst>
                <a:path w="164353" h="496154">
                  <a:moveTo>
                    <a:pt x="101181" y="359282"/>
                  </a:moveTo>
                  <a:lnTo>
                    <a:pt x="98247" y="350481"/>
                  </a:lnTo>
                  <a:lnTo>
                    <a:pt x="95465" y="342135"/>
                  </a:lnTo>
                  <a:lnTo>
                    <a:pt x="92561" y="333441"/>
                  </a:lnTo>
                  <a:lnTo>
                    <a:pt x="89348" y="324493"/>
                  </a:lnTo>
                  <a:lnTo>
                    <a:pt x="85534" y="315646"/>
                  </a:lnTo>
                  <a:lnTo>
                    <a:pt x="81008" y="307116"/>
                  </a:lnTo>
                  <a:lnTo>
                    <a:pt x="75499" y="299273"/>
                  </a:lnTo>
                  <a:lnTo>
                    <a:pt x="68514" y="292692"/>
                  </a:lnTo>
                  <a:lnTo>
                    <a:pt x="59937" y="287582"/>
                  </a:lnTo>
                  <a:lnTo>
                    <a:pt x="50431" y="284306"/>
                  </a:lnTo>
                  <a:lnTo>
                    <a:pt x="41206" y="283530"/>
                  </a:lnTo>
                  <a:lnTo>
                    <a:pt x="32935" y="285383"/>
                  </a:lnTo>
                  <a:lnTo>
                    <a:pt x="25759" y="289541"/>
                  </a:lnTo>
                  <a:lnTo>
                    <a:pt x="19557" y="295528"/>
                  </a:lnTo>
                  <a:lnTo>
                    <a:pt x="14134" y="302888"/>
                  </a:lnTo>
                  <a:lnTo>
                    <a:pt x="9458" y="311402"/>
                  </a:lnTo>
                  <a:lnTo>
                    <a:pt x="5674" y="321085"/>
                  </a:lnTo>
                  <a:lnTo>
                    <a:pt x="2792" y="331849"/>
                  </a:lnTo>
                  <a:lnTo>
                    <a:pt x="853" y="343346"/>
                  </a:lnTo>
                  <a:lnTo>
                    <a:pt x="0" y="355062"/>
                  </a:lnTo>
                  <a:lnTo>
                    <a:pt x="211" y="366684"/>
                  </a:lnTo>
                  <a:lnTo>
                    <a:pt x="1488" y="378098"/>
                  </a:lnTo>
                  <a:lnTo>
                    <a:pt x="3940" y="389296"/>
                  </a:lnTo>
                  <a:lnTo>
                    <a:pt x="7511" y="400310"/>
                  </a:lnTo>
                  <a:lnTo>
                    <a:pt x="11857" y="411182"/>
                  </a:lnTo>
                  <a:lnTo>
                    <a:pt x="16458" y="421949"/>
                  </a:lnTo>
                  <a:lnTo>
                    <a:pt x="20998" y="432637"/>
                  </a:lnTo>
                  <a:lnTo>
                    <a:pt x="25518" y="443104"/>
                  </a:lnTo>
                  <a:lnTo>
                    <a:pt x="30313" y="453059"/>
                  </a:lnTo>
                  <a:lnTo>
                    <a:pt x="35539" y="462368"/>
                  </a:lnTo>
                  <a:lnTo>
                    <a:pt x="41202" y="470413"/>
                  </a:lnTo>
                  <a:lnTo>
                    <a:pt x="47237" y="476074"/>
                  </a:lnTo>
                  <a:lnTo>
                    <a:pt x="53559" y="478944"/>
                  </a:lnTo>
                  <a:lnTo>
                    <a:pt x="60093" y="479090"/>
                  </a:lnTo>
                  <a:lnTo>
                    <a:pt x="66780" y="476687"/>
                  </a:lnTo>
                  <a:lnTo>
                    <a:pt x="73568" y="472109"/>
                  </a:lnTo>
                  <a:lnTo>
                    <a:pt x="80260" y="465818"/>
                  </a:lnTo>
                  <a:lnTo>
                    <a:pt x="86527" y="458250"/>
                  </a:lnTo>
                  <a:lnTo>
                    <a:pt x="92224" y="449758"/>
                  </a:lnTo>
                  <a:lnTo>
                    <a:pt x="97370" y="440450"/>
                  </a:lnTo>
                  <a:lnTo>
                    <a:pt x="102062" y="430218"/>
                  </a:lnTo>
                  <a:lnTo>
                    <a:pt x="106404" y="419075"/>
                  </a:lnTo>
                  <a:lnTo>
                    <a:pt x="110491" y="407150"/>
                  </a:lnTo>
                  <a:lnTo>
                    <a:pt x="114396" y="394613"/>
                  </a:lnTo>
                  <a:lnTo>
                    <a:pt x="118174" y="381618"/>
                  </a:lnTo>
                  <a:lnTo>
                    <a:pt x="121866" y="368128"/>
                  </a:lnTo>
                  <a:lnTo>
                    <a:pt x="125498" y="353932"/>
                  </a:lnTo>
                  <a:lnTo>
                    <a:pt x="129086" y="338974"/>
                  </a:lnTo>
                  <a:lnTo>
                    <a:pt x="132478" y="323335"/>
                  </a:lnTo>
                  <a:lnTo>
                    <a:pt x="135376" y="307152"/>
                  </a:lnTo>
                  <a:lnTo>
                    <a:pt x="137657" y="290559"/>
                  </a:lnTo>
                  <a:lnTo>
                    <a:pt x="139357" y="273671"/>
                  </a:lnTo>
                  <a:lnTo>
                    <a:pt x="140581" y="256574"/>
                  </a:lnTo>
                  <a:lnTo>
                    <a:pt x="141442" y="239332"/>
                  </a:lnTo>
                  <a:lnTo>
                    <a:pt x="142038" y="221991"/>
                  </a:lnTo>
                  <a:lnTo>
                    <a:pt x="142446" y="204583"/>
                  </a:lnTo>
                  <a:lnTo>
                    <a:pt x="142719" y="187133"/>
                  </a:lnTo>
                  <a:lnTo>
                    <a:pt x="142734" y="169821"/>
                  </a:lnTo>
                  <a:lnTo>
                    <a:pt x="142212" y="152964"/>
                  </a:lnTo>
                  <a:lnTo>
                    <a:pt x="141044" y="136697"/>
                  </a:lnTo>
                  <a:lnTo>
                    <a:pt x="139276" y="120993"/>
                  </a:lnTo>
                  <a:lnTo>
                    <a:pt x="137017" y="105756"/>
                  </a:lnTo>
                  <a:lnTo>
                    <a:pt x="134391" y="90872"/>
                  </a:lnTo>
                  <a:lnTo>
                    <a:pt x="131663" y="76248"/>
                  </a:lnTo>
                  <a:lnTo>
                    <a:pt x="129218" y="61810"/>
                  </a:lnTo>
                  <a:lnTo>
                    <a:pt x="127236" y="47508"/>
                  </a:lnTo>
                  <a:lnTo>
                    <a:pt x="125397" y="33631"/>
                  </a:lnTo>
                  <a:lnTo>
                    <a:pt x="123016" y="20765"/>
                  </a:lnTo>
                  <a:lnTo>
                    <a:pt x="119737" y="9220"/>
                  </a:lnTo>
                  <a:lnTo>
                    <a:pt x="115353" y="1378"/>
                  </a:lnTo>
                  <a:lnTo>
                    <a:pt x="110502" y="0"/>
                  </a:lnTo>
                  <a:lnTo>
                    <a:pt x="106371" y="3780"/>
                  </a:lnTo>
                  <a:lnTo>
                    <a:pt x="102876" y="11054"/>
                  </a:lnTo>
                  <a:lnTo>
                    <a:pt x="99828" y="20799"/>
                  </a:lnTo>
                  <a:lnTo>
                    <a:pt x="97315" y="32533"/>
                  </a:lnTo>
                  <a:lnTo>
                    <a:pt x="95373" y="45869"/>
                  </a:lnTo>
                  <a:lnTo>
                    <a:pt x="93938" y="60435"/>
                  </a:lnTo>
                  <a:lnTo>
                    <a:pt x="92912" y="75908"/>
                  </a:lnTo>
                  <a:lnTo>
                    <a:pt x="92197" y="92030"/>
                  </a:lnTo>
                  <a:lnTo>
                    <a:pt x="91873" y="108605"/>
                  </a:lnTo>
                  <a:lnTo>
                    <a:pt x="92182" y="125494"/>
                  </a:lnTo>
                  <a:lnTo>
                    <a:pt x="93205" y="142601"/>
                  </a:lnTo>
                  <a:lnTo>
                    <a:pt x="94874" y="160022"/>
                  </a:lnTo>
                  <a:lnTo>
                    <a:pt x="97066" y="178019"/>
                  </a:lnTo>
                  <a:lnTo>
                    <a:pt x="99647" y="196686"/>
                  </a:lnTo>
                  <a:lnTo>
                    <a:pt x="102345" y="215968"/>
                  </a:lnTo>
                  <a:lnTo>
                    <a:pt x="104770" y="235752"/>
                  </a:lnTo>
                  <a:lnTo>
                    <a:pt x="106734" y="255911"/>
                  </a:lnTo>
                  <a:lnTo>
                    <a:pt x="108391" y="276177"/>
                  </a:lnTo>
                  <a:lnTo>
                    <a:pt x="110117" y="296163"/>
                  </a:lnTo>
                  <a:lnTo>
                    <a:pt x="112133" y="315675"/>
                  </a:lnTo>
                  <a:lnTo>
                    <a:pt x="114489" y="334540"/>
                  </a:lnTo>
                  <a:lnTo>
                    <a:pt x="117150" y="352521"/>
                  </a:lnTo>
                  <a:lnTo>
                    <a:pt x="120050" y="369581"/>
                  </a:lnTo>
                  <a:lnTo>
                    <a:pt x="122963" y="385835"/>
                  </a:lnTo>
                  <a:lnTo>
                    <a:pt x="125533" y="401452"/>
                  </a:lnTo>
                  <a:lnTo>
                    <a:pt x="127599" y="416583"/>
                  </a:lnTo>
                  <a:lnTo>
                    <a:pt x="129494" y="431035"/>
                  </a:lnTo>
                  <a:lnTo>
                    <a:pt x="131912" y="444296"/>
                  </a:lnTo>
                  <a:lnTo>
                    <a:pt x="135206" y="456170"/>
                  </a:lnTo>
                  <a:lnTo>
                    <a:pt x="139281" y="466481"/>
                  </a:lnTo>
                  <a:lnTo>
                    <a:pt x="144274" y="475912"/>
                  </a:lnTo>
                  <a:lnTo>
                    <a:pt x="151747" y="485293"/>
                  </a:lnTo>
                  <a:lnTo>
                    <a:pt x="164352" y="496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50601" y="5002488"/>
              <a:ext cx="160177" cy="201245"/>
            </a:xfrm>
            <a:custGeom>
              <a:avLst/>
              <a:gdLst/>
              <a:ahLst/>
              <a:cxnLst/>
              <a:rect l="0" t="0" r="0" b="0"/>
              <a:pathLst>
                <a:path w="160177" h="201245">
                  <a:moveTo>
                    <a:pt x="12777" y="167004"/>
                  </a:moveTo>
                  <a:lnTo>
                    <a:pt x="15845" y="158270"/>
                  </a:lnTo>
                  <a:lnTo>
                    <a:pt x="19907" y="150563"/>
                  </a:lnTo>
                  <a:lnTo>
                    <a:pt x="25395" y="143161"/>
                  </a:lnTo>
                  <a:lnTo>
                    <a:pt x="31982" y="135900"/>
                  </a:lnTo>
                  <a:lnTo>
                    <a:pt x="39132" y="128721"/>
                  </a:lnTo>
                  <a:lnTo>
                    <a:pt x="46480" y="121596"/>
                  </a:lnTo>
                  <a:lnTo>
                    <a:pt x="54013" y="114505"/>
                  </a:lnTo>
                  <a:lnTo>
                    <a:pt x="61970" y="107439"/>
                  </a:lnTo>
                  <a:lnTo>
                    <a:pt x="70462" y="100388"/>
                  </a:lnTo>
                  <a:lnTo>
                    <a:pt x="79299" y="93347"/>
                  </a:lnTo>
                  <a:lnTo>
                    <a:pt x="88084" y="86314"/>
                  </a:lnTo>
                  <a:lnTo>
                    <a:pt x="96584" y="79281"/>
                  </a:lnTo>
                  <a:lnTo>
                    <a:pt x="104579" y="72083"/>
                  </a:lnTo>
                  <a:lnTo>
                    <a:pt x="111797" y="64412"/>
                  </a:lnTo>
                  <a:lnTo>
                    <a:pt x="118153" y="56141"/>
                  </a:lnTo>
                  <a:lnTo>
                    <a:pt x="123251" y="47467"/>
                  </a:lnTo>
                  <a:lnTo>
                    <a:pt x="126320" y="38799"/>
                  </a:lnTo>
                  <a:lnTo>
                    <a:pt x="127118" y="30381"/>
                  </a:lnTo>
                  <a:lnTo>
                    <a:pt x="125704" y="22441"/>
                  </a:lnTo>
                  <a:lnTo>
                    <a:pt x="122172" y="15262"/>
                  </a:lnTo>
                  <a:lnTo>
                    <a:pt x="116797" y="8932"/>
                  </a:lnTo>
                  <a:lnTo>
                    <a:pt x="109953" y="3852"/>
                  </a:lnTo>
                  <a:lnTo>
                    <a:pt x="102006" y="794"/>
                  </a:lnTo>
                  <a:lnTo>
                    <a:pt x="93265" y="0"/>
                  </a:lnTo>
                  <a:lnTo>
                    <a:pt x="84128" y="1246"/>
                  </a:lnTo>
                  <a:lnTo>
                    <a:pt x="75075" y="4133"/>
                  </a:lnTo>
                  <a:lnTo>
                    <a:pt x="66359" y="8262"/>
                  </a:lnTo>
                  <a:lnTo>
                    <a:pt x="58032" y="13455"/>
                  </a:lnTo>
                  <a:lnTo>
                    <a:pt x="50053" y="19755"/>
                  </a:lnTo>
                  <a:lnTo>
                    <a:pt x="42354" y="27099"/>
                  </a:lnTo>
                  <a:lnTo>
                    <a:pt x="35030" y="35316"/>
                  </a:lnTo>
                  <a:lnTo>
                    <a:pt x="28330" y="44210"/>
                  </a:lnTo>
                  <a:lnTo>
                    <a:pt x="22340" y="53601"/>
                  </a:lnTo>
                  <a:lnTo>
                    <a:pt x="16994" y="63349"/>
                  </a:lnTo>
                  <a:lnTo>
                    <a:pt x="12168" y="73345"/>
                  </a:lnTo>
                  <a:lnTo>
                    <a:pt x="7745" y="83513"/>
                  </a:lnTo>
                  <a:lnTo>
                    <a:pt x="3944" y="93799"/>
                  </a:lnTo>
                  <a:lnTo>
                    <a:pt x="1295" y="104164"/>
                  </a:lnTo>
                  <a:lnTo>
                    <a:pt x="0" y="114582"/>
                  </a:lnTo>
                  <a:lnTo>
                    <a:pt x="114" y="125038"/>
                  </a:lnTo>
                  <a:lnTo>
                    <a:pt x="1711" y="135517"/>
                  </a:lnTo>
                  <a:lnTo>
                    <a:pt x="4681" y="146008"/>
                  </a:lnTo>
                  <a:lnTo>
                    <a:pt x="8946" y="156342"/>
                  </a:lnTo>
                  <a:lnTo>
                    <a:pt x="14550" y="166207"/>
                  </a:lnTo>
                  <a:lnTo>
                    <a:pt x="21395" y="175464"/>
                  </a:lnTo>
                  <a:lnTo>
                    <a:pt x="29431" y="183815"/>
                  </a:lnTo>
                  <a:lnTo>
                    <a:pt x="38726" y="190746"/>
                  </a:lnTo>
                  <a:lnTo>
                    <a:pt x="49198" y="196100"/>
                  </a:lnTo>
                  <a:lnTo>
                    <a:pt x="60484" y="199711"/>
                  </a:lnTo>
                  <a:lnTo>
                    <a:pt x="72051" y="201244"/>
                  </a:lnTo>
                  <a:lnTo>
                    <a:pt x="83569" y="200723"/>
                  </a:lnTo>
                  <a:lnTo>
                    <a:pt x="94912" y="198613"/>
                  </a:lnTo>
                  <a:lnTo>
                    <a:pt x="106062" y="195604"/>
                  </a:lnTo>
                  <a:lnTo>
                    <a:pt x="117029" y="192185"/>
                  </a:lnTo>
                  <a:lnTo>
                    <a:pt x="127397" y="188762"/>
                  </a:lnTo>
                  <a:lnTo>
                    <a:pt x="137331" y="185415"/>
                  </a:lnTo>
                  <a:lnTo>
                    <a:pt x="147703" y="181858"/>
                  </a:lnTo>
                  <a:lnTo>
                    <a:pt x="160176" y="177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05533" y="4969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326590" y="50852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726673" y="4674653"/>
            <a:ext cx="400084" cy="579068"/>
            <a:chOff x="1726673" y="4674653"/>
            <a:chExt cx="400084" cy="579068"/>
          </a:xfrm>
        </p:grpSpPr>
        <p:sp>
          <p:nvSpPr>
            <p:cNvPr id="143" name="Freeform 142"/>
            <p:cNvSpPr/>
            <p:nvPr/>
          </p:nvSpPr>
          <p:spPr>
            <a:xfrm>
              <a:off x="1726673" y="4716767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8"/>
                  </a:lnTo>
                  <a:lnTo>
                    <a:pt x="6767" y="79125"/>
                  </a:lnTo>
                  <a:lnTo>
                    <a:pt x="7866" y="94266"/>
                  </a:lnTo>
                  <a:lnTo>
                    <a:pt x="8676" y="111235"/>
                  </a:lnTo>
                  <a:lnTo>
                    <a:pt x="9256" y="130525"/>
                  </a:lnTo>
                  <a:lnTo>
                    <a:pt x="9661" y="151360"/>
                  </a:lnTo>
                  <a:lnTo>
                    <a:pt x="9941" y="172123"/>
                  </a:lnTo>
                  <a:lnTo>
                    <a:pt x="10128" y="191868"/>
                  </a:lnTo>
                  <a:lnTo>
                    <a:pt x="10085" y="210513"/>
                  </a:lnTo>
                  <a:lnTo>
                    <a:pt x="9524" y="228474"/>
                  </a:lnTo>
                  <a:lnTo>
                    <a:pt x="8339" y="246107"/>
                  </a:lnTo>
                  <a:lnTo>
                    <a:pt x="6899" y="263610"/>
                  </a:lnTo>
                  <a:lnTo>
                    <a:pt x="5925" y="281076"/>
                  </a:lnTo>
                  <a:lnTo>
                    <a:pt x="5789" y="298539"/>
                  </a:lnTo>
                  <a:lnTo>
                    <a:pt x="6361" y="315847"/>
                  </a:lnTo>
                  <a:lnTo>
                    <a:pt x="7209" y="332696"/>
                  </a:lnTo>
                  <a:lnTo>
                    <a:pt x="8039" y="348962"/>
                  </a:lnTo>
                  <a:lnTo>
                    <a:pt x="8731" y="365004"/>
                  </a:lnTo>
                  <a:lnTo>
                    <a:pt x="9261" y="381533"/>
                  </a:lnTo>
                  <a:lnTo>
                    <a:pt x="9654" y="398905"/>
                  </a:lnTo>
                  <a:lnTo>
                    <a:pt x="10104" y="416658"/>
                  </a:lnTo>
                  <a:lnTo>
                    <a:pt x="10944" y="433744"/>
                  </a:lnTo>
                  <a:lnTo>
                    <a:pt x="12330" y="449606"/>
                  </a:lnTo>
                  <a:lnTo>
                    <a:pt x="14246" y="464187"/>
                  </a:lnTo>
                  <a:lnTo>
                    <a:pt x="16604" y="477669"/>
                  </a:lnTo>
                  <a:lnTo>
                    <a:pt x="19297" y="490276"/>
                  </a:lnTo>
                  <a:lnTo>
                    <a:pt x="22082" y="501782"/>
                  </a:lnTo>
                  <a:lnTo>
                    <a:pt x="24858" y="512618"/>
                  </a:lnTo>
                  <a:lnTo>
                    <a:pt x="27868" y="523743"/>
                  </a:lnTo>
                  <a:lnTo>
                    <a:pt x="31586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11535" y="4695709"/>
              <a:ext cx="4693" cy="547483"/>
            </a:xfrm>
            <a:custGeom>
              <a:avLst/>
              <a:gdLst/>
              <a:ahLst/>
              <a:cxnLst/>
              <a:rect l="0" t="0" r="0" b="0"/>
              <a:pathLst>
                <a:path w="4693" h="547483">
                  <a:moveTo>
                    <a:pt x="4692" y="0"/>
                  </a:moveTo>
                  <a:lnTo>
                    <a:pt x="4626" y="14669"/>
                  </a:lnTo>
                  <a:lnTo>
                    <a:pt x="3985" y="28580"/>
                  </a:lnTo>
                  <a:lnTo>
                    <a:pt x="2698" y="43069"/>
                  </a:lnTo>
                  <a:lnTo>
                    <a:pt x="1184" y="57925"/>
                  </a:lnTo>
                  <a:lnTo>
                    <a:pt x="164" y="72453"/>
                  </a:lnTo>
                  <a:lnTo>
                    <a:pt x="0" y="86285"/>
                  </a:lnTo>
                  <a:lnTo>
                    <a:pt x="554" y="100016"/>
                  </a:lnTo>
                  <a:lnTo>
                    <a:pt x="1392" y="114972"/>
                  </a:lnTo>
                  <a:lnTo>
                    <a:pt x="2215" y="131804"/>
                  </a:lnTo>
                  <a:lnTo>
                    <a:pt x="2902" y="150024"/>
                  </a:lnTo>
                  <a:lnTo>
                    <a:pt x="3430" y="168419"/>
                  </a:lnTo>
                  <a:lnTo>
                    <a:pt x="3817" y="186251"/>
                  </a:lnTo>
                  <a:lnTo>
                    <a:pt x="4092" y="203785"/>
                  </a:lnTo>
                  <a:lnTo>
                    <a:pt x="4284" y="221982"/>
                  </a:lnTo>
                  <a:lnTo>
                    <a:pt x="4416" y="241356"/>
                  </a:lnTo>
                  <a:lnTo>
                    <a:pt x="4506" y="261469"/>
                  </a:lnTo>
                  <a:lnTo>
                    <a:pt x="4567" y="281223"/>
                  </a:lnTo>
                  <a:lnTo>
                    <a:pt x="4608" y="299998"/>
                  </a:lnTo>
                  <a:lnTo>
                    <a:pt x="4636" y="317673"/>
                  </a:lnTo>
                  <a:lnTo>
                    <a:pt x="4655" y="334378"/>
                  </a:lnTo>
                  <a:lnTo>
                    <a:pt x="4667" y="350323"/>
                  </a:lnTo>
                  <a:lnTo>
                    <a:pt x="4676" y="366031"/>
                  </a:lnTo>
                  <a:lnTo>
                    <a:pt x="4681" y="382278"/>
                  </a:lnTo>
                  <a:lnTo>
                    <a:pt x="4685" y="399436"/>
                  </a:lnTo>
                  <a:lnTo>
                    <a:pt x="4688" y="417201"/>
                  </a:lnTo>
                  <a:lnTo>
                    <a:pt x="4689" y="434821"/>
                  </a:lnTo>
                  <a:lnTo>
                    <a:pt x="4690" y="451851"/>
                  </a:lnTo>
                  <a:lnTo>
                    <a:pt x="4691" y="468171"/>
                  </a:lnTo>
                  <a:lnTo>
                    <a:pt x="4691" y="485732"/>
                  </a:lnTo>
                  <a:lnTo>
                    <a:pt x="4692" y="509423"/>
                  </a:lnTo>
                  <a:lnTo>
                    <a:pt x="4692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44753" y="4674653"/>
              <a:ext cx="182004" cy="351438"/>
            </a:xfrm>
            <a:custGeom>
              <a:avLst/>
              <a:gdLst/>
              <a:ahLst/>
              <a:cxnLst/>
              <a:rect l="0" t="0" r="0" b="0"/>
              <a:pathLst>
                <a:path w="182004" h="351438">
                  <a:moveTo>
                    <a:pt x="182003" y="273741"/>
                  </a:moveTo>
                  <a:lnTo>
                    <a:pt x="173202" y="276674"/>
                  </a:lnTo>
                  <a:lnTo>
                    <a:pt x="164855" y="279457"/>
                  </a:lnTo>
                  <a:lnTo>
                    <a:pt x="156152" y="282361"/>
                  </a:lnTo>
                  <a:lnTo>
                    <a:pt x="146858" y="285574"/>
                  </a:lnTo>
                  <a:lnTo>
                    <a:pt x="136715" y="289387"/>
                  </a:lnTo>
                  <a:lnTo>
                    <a:pt x="125679" y="293904"/>
                  </a:lnTo>
                  <a:lnTo>
                    <a:pt x="114185" y="299068"/>
                  </a:lnTo>
                  <a:lnTo>
                    <a:pt x="103011" y="304756"/>
                  </a:lnTo>
                  <a:lnTo>
                    <a:pt x="92571" y="310836"/>
                  </a:lnTo>
                  <a:lnTo>
                    <a:pt x="82766" y="317036"/>
                  </a:lnTo>
                  <a:lnTo>
                    <a:pt x="73189" y="322965"/>
                  </a:lnTo>
                  <a:lnTo>
                    <a:pt x="63559" y="328435"/>
                  </a:lnTo>
                  <a:lnTo>
                    <a:pt x="53769" y="333598"/>
                  </a:lnTo>
                  <a:lnTo>
                    <a:pt x="43802" y="338832"/>
                  </a:lnTo>
                  <a:lnTo>
                    <a:pt x="33697" y="344330"/>
                  </a:lnTo>
                  <a:lnTo>
                    <a:pt x="23977" y="349157"/>
                  </a:lnTo>
                  <a:lnTo>
                    <a:pt x="15596" y="351437"/>
                  </a:lnTo>
                  <a:lnTo>
                    <a:pt x="8970" y="350331"/>
                  </a:lnTo>
                  <a:lnTo>
                    <a:pt x="4186" y="345974"/>
                  </a:lnTo>
                  <a:lnTo>
                    <a:pt x="1259" y="338921"/>
                  </a:lnTo>
                  <a:lnTo>
                    <a:pt x="0" y="329800"/>
                  </a:lnTo>
                  <a:lnTo>
                    <a:pt x="254" y="319001"/>
                  </a:lnTo>
                  <a:lnTo>
                    <a:pt x="2003" y="306654"/>
                  </a:lnTo>
                  <a:lnTo>
                    <a:pt x="5095" y="292949"/>
                  </a:lnTo>
                  <a:lnTo>
                    <a:pt x="9116" y="277990"/>
                  </a:lnTo>
                  <a:lnTo>
                    <a:pt x="13498" y="261732"/>
                  </a:lnTo>
                  <a:lnTo>
                    <a:pt x="17885" y="244281"/>
                  </a:lnTo>
                  <a:lnTo>
                    <a:pt x="22135" y="226171"/>
                  </a:lnTo>
                  <a:lnTo>
                    <a:pt x="26215" y="208248"/>
                  </a:lnTo>
                  <a:lnTo>
                    <a:pt x="30144" y="190977"/>
                  </a:lnTo>
                  <a:lnTo>
                    <a:pt x="33952" y="174619"/>
                  </a:lnTo>
                  <a:lnTo>
                    <a:pt x="37669" y="159399"/>
                  </a:lnTo>
                  <a:lnTo>
                    <a:pt x="41318" y="145306"/>
                  </a:lnTo>
                  <a:lnTo>
                    <a:pt x="44753" y="132010"/>
                  </a:lnTo>
                  <a:lnTo>
                    <a:pt x="47680" y="118993"/>
                  </a:lnTo>
                  <a:lnTo>
                    <a:pt x="49986" y="105934"/>
                  </a:lnTo>
                  <a:lnTo>
                    <a:pt x="51873" y="92871"/>
                  </a:lnTo>
                  <a:lnTo>
                    <a:pt x="53754" y="80094"/>
                  </a:lnTo>
                  <a:lnTo>
                    <a:pt x="55870" y="67760"/>
                  </a:lnTo>
                  <a:lnTo>
                    <a:pt x="58133" y="55939"/>
                  </a:lnTo>
                  <a:lnTo>
                    <a:pt x="60437" y="43318"/>
                  </a:lnTo>
                  <a:lnTo>
                    <a:pt x="62988" y="26554"/>
                  </a:lnTo>
                  <a:lnTo>
                    <a:pt x="661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590010" y="2384400"/>
            <a:ext cx="2074115" cy="1511049"/>
            <a:chOff x="2590010" y="2384400"/>
            <a:chExt cx="2074115" cy="1511049"/>
          </a:xfrm>
        </p:grpSpPr>
        <p:sp>
          <p:nvSpPr>
            <p:cNvPr id="147" name="Freeform 146"/>
            <p:cNvSpPr/>
            <p:nvPr/>
          </p:nvSpPr>
          <p:spPr>
            <a:xfrm>
              <a:off x="2590010" y="2918669"/>
              <a:ext cx="2074115" cy="976780"/>
            </a:xfrm>
            <a:custGeom>
              <a:avLst/>
              <a:gdLst/>
              <a:ahLst/>
              <a:cxnLst/>
              <a:rect l="0" t="0" r="0" b="0"/>
              <a:pathLst>
                <a:path w="2074115" h="976780">
                  <a:moveTo>
                    <a:pt x="0" y="882118"/>
                  </a:moveTo>
                  <a:lnTo>
                    <a:pt x="57264" y="893571"/>
                  </a:lnTo>
                  <a:lnTo>
                    <a:pt x="118156" y="901278"/>
                  </a:lnTo>
                  <a:lnTo>
                    <a:pt x="175244" y="903970"/>
                  </a:lnTo>
                  <a:lnTo>
                    <a:pt x="231581" y="911434"/>
                  </a:lnTo>
                  <a:lnTo>
                    <a:pt x="287770" y="918845"/>
                  </a:lnTo>
                  <a:lnTo>
                    <a:pt x="343929" y="924338"/>
                  </a:lnTo>
                  <a:lnTo>
                    <a:pt x="403202" y="932356"/>
                  </a:lnTo>
                  <a:lnTo>
                    <a:pt x="465300" y="934286"/>
                  </a:lnTo>
                  <a:lnTo>
                    <a:pt x="528427" y="943031"/>
                  </a:lnTo>
                  <a:lnTo>
                    <a:pt x="588562" y="950432"/>
                  </a:lnTo>
                  <a:lnTo>
                    <a:pt x="649530" y="961989"/>
                  </a:lnTo>
                  <a:lnTo>
                    <a:pt x="698341" y="966225"/>
                  </a:lnTo>
                  <a:lnTo>
                    <a:pt x="760468" y="974425"/>
                  </a:lnTo>
                  <a:lnTo>
                    <a:pt x="823130" y="976391"/>
                  </a:lnTo>
                  <a:lnTo>
                    <a:pt x="881737" y="976779"/>
                  </a:lnTo>
                  <a:lnTo>
                    <a:pt x="931310" y="975677"/>
                  </a:lnTo>
                  <a:lnTo>
                    <a:pt x="981873" y="969630"/>
                  </a:lnTo>
                  <a:lnTo>
                    <a:pt x="1041472" y="963875"/>
                  </a:lnTo>
                  <a:lnTo>
                    <a:pt x="1098305" y="951820"/>
                  </a:lnTo>
                  <a:lnTo>
                    <a:pt x="1146127" y="936046"/>
                  </a:lnTo>
                  <a:lnTo>
                    <a:pt x="1206282" y="916991"/>
                  </a:lnTo>
                  <a:lnTo>
                    <a:pt x="1263225" y="895029"/>
                  </a:lnTo>
                  <a:lnTo>
                    <a:pt x="1299237" y="879705"/>
                  </a:lnTo>
                  <a:lnTo>
                    <a:pt x="1320283" y="868177"/>
                  </a:lnTo>
                  <a:lnTo>
                    <a:pt x="1375214" y="848125"/>
                  </a:lnTo>
                  <a:lnTo>
                    <a:pt x="1436838" y="808207"/>
                  </a:lnTo>
                  <a:lnTo>
                    <a:pt x="1489008" y="780301"/>
                  </a:lnTo>
                  <a:lnTo>
                    <a:pt x="1541680" y="742123"/>
                  </a:lnTo>
                  <a:lnTo>
                    <a:pt x="1594205" y="702516"/>
                  </a:lnTo>
                  <a:lnTo>
                    <a:pt x="1657381" y="653530"/>
                  </a:lnTo>
                  <a:lnTo>
                    <a:pt x="1711318" y="605524"/>
                  </a:lnTo>
                  <a:lnTo>
                    <a:pt x="1768152" y="555359"/>
                  </a:lnTo>
                  <a:lnTo>
                    <a:pt x="1823497" y="499766"/>
                  </a:lnTo>
                  <a:lnTo>
                    <a:pt x="1875332" y="439629"/>
                  </a:lnTo>
                  <a:lnTo>
                    <a:pt x="1921292" y="387240"/>
                  </a:lnTo>
                  <a:lnTo>
                    <a:pt x="1958048" y="326298"/>
                  </a:lnTo>
                  <a:lnTo>
                    <a:pt x="1980737" y="282427"/>
                  </a:lnTo>
                  <a:lnTo>
                    <a:pt x="1988079" y="231560"/>
                  </a:lnTo>
                  <a:lnTo>
                    <a:pt x="1986409" y="179571"/>
                  </a:lnTo>
                  <a:lnTo>
                    <a:pt x="1979116" y="117208"/>
                  </a:lnTo>
                  <a:lnTo>
                    <a:pt x="1970057" y="84210"/>
                  </a:lnTo>
                  <a:lnTo>
                    <a:pt x="1959237" y="66968"/>
                  </a:lnTo>
                  <a:lnTo>
                    <a:pt x="1953075" y="64944"/>
                  </a:lnTo>
                  <a:lnTo>
                    <a:pt x="1946628" y="67104"/>
                  </a:lnTo>
                  <a:lnTo>
                    <a:pt x="1933226" y="78863"/>
                  </a:lnTo>
                  <a:lnTo>
                    <a:pt x="1891576" y="134078"/>
                  </a:lnTo>
                  <a:lnTo>
                    <a:pt x="1877562" y="150353"/>
                  </a:lnTo>
                  <a:lnTo>
                    <a:pt x="1874059" y="152119"/>
                  </a:lnTo>
                  <a:lnTo>
                    <a:pt x="1872894" y="149787"/>
                  </a:lnTo>
                  <a:lnTo>
                    <a:pt x="1873287" y="144723"/>
                  </a:lnTo>
                  <a:lnTo>
                    <a:pt x="1896875" y="93237"/>
                  </a:lnTo>
                  <a:lnTo>
                    <a:pt x="1937396" y="37710"/>
                  </a:lnTo>
                  <a:lnTo>
                    <a:pt x="1961465" y="10742"/>
                  </a:lnTo>
                  <a:lnTo>
                    <a:pt x="1970939" y="2893"/>
                  </a:lnTo>
                  <a:lnTo>
                    <a:pt x="1979594" y="0"/>
                  </a:lnTo>
                  <a:lnTo>
                    <a:pt x="1987704" y="412"/>
                  </a:lnTo>
                  <a:lnTo>
                    <a:pt x="1995451" y="3025"/>
                  </a:lnTo>
                  <a:lnTo>
                    <a:pt x="2007177" y="15288"/>
                  </a:lnTo>
                  <a:lnTo>
                    <a:pt x="2040003" y="72042"/>
                  </a:lnTo>
                  <a:lnTo>
                    <a:pt x="2063364" y="128410"/>
                  </a:lnTo>
                  <a:lnTo>
                    <a:pt x="2074114" y="145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373380" y="2384400"/>
              <a:ext cx="258629" cy="478797"/>
            </a:xfrm>
            <a:custGeom>
              <a:avLst/>
              <a:gdLst/>
              <a:ahLst/>
              <a:cxnLst/>
              <a:rect l="0" t="0" r="0" b="0"/>
              <a:pathLst>
                <a:path w="258629" h="478797">
                  <a:moveTo>
                    <a:pt x="48589" y="174025"/>
                  </a:moveTo>
                  <a:lnTo>
                    <a:pt x="32947" y="200411"/>
                  </a:lnTo>
                  <a:lnTo>
                    <a:pt x="13745" y="257337"/>
                  </a:lnTo>
                  <a:lnTo>
                    <a:pt x="675" y="309761"/>
                  </a:lnTo>
                  <a:lnTo>
                    <a:pt x="0" y="372109"/>
                  </a:lnTo>
                  <a:lnTo>
                    <a:pt x="10785" y="424242"/>
                  </a:lnTo>
                  <a:lnTo>
                    <a:pt x="26339" y="451974"/>
                  </a:lnTo>
                  <a:lnTo>
                    <a:pt x="51354" y="475009"/>
                  </a:lnTo>
                  <a:lnTo>
                    <a:pt x="62131" y="478796"/>
                  </a:lnTo>
                  <a:lnTo>
                    <a:pt x="99655" y="478537"/>
                  </a:lnTo>
                  <a:lnTo>
                    <a:pt x="138069" y="469881"/>
                  </a:lnTo>
                  <a:lnTo>
                    <a:pt x="156988" y="459154"/>
                  </a:lnTo>
                  <a:lnTo>
                    <a:pt x="195474" y="414907"/>
                  </a:lnTo>
                  <a:lnTo>
                    <a:pt x="213773" y="381098"/>
                  </a:lnTo>
                  <a:lnTo>
                    <a:pt x="236025" y="327752"/>
                  </a:lnTo>
                  <a:lnTo>
                    <a:pt x="247310" y="273324"/>
                  </a:lnTo>
                  <a:lnTo>
                    <a:pt x="256471" y="221325"/>
                  </a:lnTo>
                  <a:lnTo>
                    <a:pt x="258628" y="161011"/>
                  </a:lnTo>
                  <a:lnTo>
                    <a:pt x="257884" y="104037"/>
                  </a:lnTo>
                  <a:lnTo>
                    <a:pt x="247685" y="50842"/>
                  </a:lnTo>
                  <a:lnTo>
                    <a:pt x="244490" y="39260"/>
                  </a:lnTo>
                  <a:lnTo>
                    <a:pt x="231583" y="20153"/>
                  </a:lnTo>
                  <a:lnTo>
                    <a:pt x="223227" y="11782"/>
                  </a:lnTo>
                  <a:lnTo>
                    <a:pt x="201465" y="2481"/>
                  </a:lnTo>
                  <a:lnTo>
                    <a:pt x="189110" y="0"/>
                  </a:lnTo>
                  <a:lnTo>
                    <a:pt x="166025" y="3484"/>
                  </a:lnTo>
                  <a:lnTo>
                    <a:pt x="136417" y="18599"/>
                  </a:lnTo>
                  <a:lnTo>
                    <a:pt x="112826" y="41015"/>
                  </a:lnTo>
                  <a:lnTo>
                    <a:pt x="69739" y="100664"/>
                  </a:lnTo>
                  <a:lnTo>
                    <a:pt x="51736" y="135130"/>
                  </a:lnTo>
                  <a:lnTo>
                    <a:pt x="35172" y="188698"/>
                  </a:lnTo>
                  <a:lnTo>
                    <a:pt x="11872" y="248978"/>
                  </a:lnTo>
                  <a:lnTo>
                    <a:pt x="6475" y="268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68538" y="5645893"/>
            <a:ext cx="1702625" cy="565926"/>
            <a:chOff x="568538" y="5645893"/>
            <a:chExt cx="1702625" cy="565926"/>
          </a:xfrm>
        </p:grpSpPr>
        <p:sp>
          <p:nvSpPr>
            <p:cNvPr id="150" name="Freeform 149"/>
            <p:cNvSpPr/>
            <p:nvPr/>
          </p:nvSpPr>
          <p:spPr>
            <a:xfrm>
              <a:off x="568538" y="5645893"/>
              <a:ext cx="189514" cy="555393"/>
            </a:xfrm>
            <a:custGeom>
              <a:avLst/>
              <a:gdLst/>
              <a:ahLst/>
              <a:cxnLst/>
              <a:rect l="0" t="0" r="0" b="0"/>
              <a:pathLst>
                <a:path w="189514" h="555393">
                  <a:moveTo>
                    <a:pt x="0" y="513278"/>
                  </a:moveTo>
                  <a:lnTo>
                    <a:pt x="3120" y="461227"/>
                  </a:lnTo>
                  <a:lnTo>
                    <a:pt x="11453" y="401929"/>
                  </a:lnTo>
                  <a:lnTo>
                    <a:pt x="16789" y="357335"/>
                  </a:lnTo>
                  <a:lnTo>
                    <a:pt x="20962" y="293937"/>
                  </a:lnTo>
                  <a:lnTo>
                    <a:pt x="27918" y="238758"/>
                  </a:lnTo>
                  <a:lnTo>
                    <a:pt x="31669" y="200442"/>
                  </a:lnTo>
                  <a:lnTo>
                    <a:pt x="33981" y="199435"/>
                  </a:lnTo>
                  <a:lnTo>
                    <a:pt x="51686" y="223037"/>
                  </a:lnTo>
                  <a:lnTo>
                    <a:pt x="59024" y="226197"/>
                  </a:lnTo>
                  <a:lnTo>
                    <a:pt x="67426" y="225964"/>
                  </a:lnTo>
                  <a:lnTo>
                    <a:pt x="84949" y="219467"/>
                  </a:lnTo>
                  <a:lnTo>
                    <a:pt x="100537" y="208780"/>
                  </a:lnTo>
                  <a:lnTo>
                    <a:pt x="122466" y="178431"/>
                  </a:lnTo>
                  <a:lnTo>
                    <a:pt x="155850" y="118965"/>
                  </a:lnTo>
                  <a:lnTo>
                    <a:pt x="174372" y="66199"/>
                  </a:lnTo>
                  <a:lnTo>
                    <a:pt x="187288" y="3064"/>
                  </a:lnTo>
                  <a:lnTo>
                    <a:pt x="188030" y="0"/>
                  </a:lnTo>
                  <a:lnTo>
                    <a:pt x="189318" y="51943"/>
                  </a:lnTo>
                  <a:lnTo>
                    <a:pt x="182239" y="112881"/>
                  </a:lnTo>
                  <a:lnTo>
                    <a:pt x="179949" y="174583"/>
                  </a:lnTo>
                  <a:lnTo>
                    <a:pt x="178101" y="229780"/>
                  </a:lnTo>
                  <a:lnTo>
                    <a:pt x="170708" y="290945"/>
                  </a:lnTo>
                  <a:lnTo>
                    <a:pt x="168901" y="348088"/>
                  </a:lnTo>
                  <a:lnTo>
                    <a:pt x="169714" y="403265"/>
                  </a:lnTo>
                  <a:lnTo>
                    <a:pt x="176807" y="458532"/>
                  </a:lnTo>
                  <a:lnTo>
                    <a:pt x="184144" y="519231"/>
                  </a:lnTo>
                  <a:lnTo>
                    <a:pt x="189513" y="555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1222" y="5884215"/>
              <a:ext cx="157929" cy="254490"/>
            </a:xfrm>
            <a:custGeom>
              <a:avLst/>
              <a:gdLst/>
              <a:ahLst/>
              <a:cxnLst/>
              <a:rect l="0" t="0" r="0" b="0"/>
              <a:pathLst>
                <a:path w="157929" h="254490">
                  <a:moveTo>
                    <a:pt x="0" y="148614"/>
                  </a:moveTo>
                  <a:lnTo>
                    <a:pt x="59941" y="129486"/>
                  </a:lnTo>
                  <a:lnTo>
                    <a:pt x="77723" y="118275"/>
                  </a:lnTo>
                  <a:lnTo>
                    <a:pt x="90306" y="102375"/>
                  </a:lnTo>
                  <a:lnTo>
                    <a:pt x="107916" y="63571"/>
                  </a:lnTo>
                  <a:lnTo>
                    <a:pt x="113474" y="26970"/>
                  </a:lnTo>
                  <a:lnTo>
                    <a:pt x="110744" y="17215"/>
                  </a:lnTo>
                  <a:lnTo>
                    <a:pt x="105415" y="9542"/>
                  </a:lnTo>
                  <a:lnTo>
                    <a:pt x="98353" y="3257"/>
                  </a:lnTo>
                  <a:lnTo>
                    <a:pt x="88965" y="237"/>
                  </a:lnTo>
                  <a:lnTo>
                    <a:pt x="66057" y="0"/>
                  </a:lnTo>
                  <a:lnTo>
                    <a:pt x="56906" y="3915"/>
                  </a:lnTo>
                  <a:lnTo>
                    <a:pt x="43619" y="17623"/>
                  </a:lnTo>
                  <a:lnTo>
                    <a:pt x="29562" y="50660"/>
                  </a:lnTo>
                  <a:lnTo>
                    <a:pt x="29166" y="95674"/>
                  </a:lnTo>
                  <a:lnTo>
                    <a:pt x="42720" y="157716"/>
                  </a:lnTo>
                  <a:lnTo>
                    <a:pt x="60911" y="210427"/>
                  </a:lnTo>
                  <a:lnTo>
                    <a:pt x="91874" y="249749"/>
                  </a:lnTo>
                  <a:lnTo>
                    <a:pt x="101024" y="253472"/>
                  </a:lnTo>
                  <a:lnTo>
                    <a:pt x="123668" y="254489"/>
                  </a:lnTo>
                  <a:lnTo>
                    <a:pt x="139972" y="251041"/>
                  </a:lnTo>
                  <a:lnTo>
                    <a:pt x="157928" y="243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033600" y="5938687"/>
              <a:ext cx="198235" cy="220519"/>
            </a:xfrm>
            <a:custGeom>
              <a:avLst/>
              <a:gdLst/>
              <a:ahLst/>
              <a:cxnLst/>
              <a:rect l="0" t="0" r="0" b="0"/>
              <a:pathLst>
                <a:path w="198235" h="220519">
                  <a:moveTo>
                    <a:pt x="82420" y="104670"/>
                  </a:moveTo>
                  <a:lnTo>
                    <a:pt x="90754" y="67192"/>
                  </a:lnTo>
                  <a:lnTo>
                    <a:pt x="89179" y="32345"/>
                  </a:lnTo>
                  <a:lnTo>
                    <a:pt x="86926" y="21358"/>
                  </a:lnTo>
                  <a:lnTo>
                    <a:pt x="81915" y="12864"/>
                  </a:lnTo>
                  <a:lnTo>
                    <a:pt x="66988" y="307"/>
                  </a:lnTo>
                  <a:lnTo>
                    <a:pt x="59264" y="0"/>
                  </a:lnTo>
                  <a:lnTo>
                    <a:pt x="51775" y="3304"/>
                  </a:lnTo>
                  <a:lnTo>
                    <a:pt x="22944" y="28235"/>
                  </a:lnTo>
                  <a:lnTo>
                    <a:pt x="7346" y="65515"/>
                  </a:lnTo>
                  <a:lnTo>
                    <a:pt x="0" y="123279"/>
                  </a:lnTo>
                  <a:lnTo>
                    <a:pt x="1068" y="170366"/>
                  </a:lnTo>
                  <a:lnTo>
                    <a:pt x="9609" y="195869"/>
                  </a:lnTo>
                  <a:lnTo>
                    <a:pt x="24323" y="212663"/>
                  </a:lnTo>
                  <a:lnTo>
                    <a:pt x="33160" y="218780"/>
                  </a:lnTo>
                  <a:lnTo>
                    <a:pt x="42561" y="220518"/>
                  </a:lnTo>
                  <a:lnTo>
                    <a:pt x="62366" y="216210"/>
                  </a:lnTo>
                  <a:lnTo>
                    <a:pt x="70220" y="210615"/>
                  </a:lnTo>
                  <a:lnTo>
                    <a:pt x="82067" y="195041"/>
                  </a:lnTo>
                  <a:lnTo>
                    <a:pt x="106648" y="135871"/>
                  </a:lnTo>
                  <a:lnTo>
                    <a:pt x="111826" y="98967"/>
                  </a:lnTo>
                  <a:lnTo>
                    <a:pt x="113722" y="95019"/>
                  </a:lnTo>
                  <a:lnTo>
                    <a:pt x="116156" y="97066"/>
                  </a:lnTo>
                  <a:lnTo>
                    <a:pt x="138698" y="158100"/>
                  </a:lnTo>
                  <a:lnTo>
                    <a:pt x="151886" y="172481"/>
                  </a:lnTo>
                  <a:lnTo>
                    <a:pt x="168276" y="181602"/>
                  </a:lnTo>
                  <a:lnTo>
                    <a:pt x="198234" y="188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63419" y="5931336"/>
              <a:ext cx="126343" cy="269950"/>
            </a:xfrm>
            <a:custGeom>
              <a:avLst/>
              <a:gdLst/>
              <a:ahLst/>
              <a:cxnLst/>
              <a:rect l="0" t="0" r="0" b="0"/>
              <a:pathLst>
                <a:path w="126343" h="269950">
                  <a:moveTo>
                    <a:pt x="0" y="38322"/>
                  </a:moveTo>
                  <a:lnTo>
                    <a:pt x="0" y="87252"/>
                  </a:lnTo>
                  <a:lnTo>
                    <a:pt x="5589" y="146383"/>
                  </a:lnTo>
                  <a:lnTo>
                    <a:pt x="10723" y="201954"/>
                  </a:lnTo>
                  <a:lnTo>
                    <a:pt x="16305" y="229915"/>
                  </a:lnTo>
                  <a:lnTo>
                    <a:pt x="15550" y="229222"/>
                  </a:lnTo>
                  <a:lnTo>
                    <a:pt x="13876" y="225250"/>
                  </a:lnTo>
                  <a:lnTo>
                    <a:pt x="10970" y="172541"/>
                  </a:lnTo>
                  <a:lnTo>
                    <a:pt x="10616" y="118516"/>
                  </a:lnTo>
                  <a:lnTo>
                    <a:pt x="10546" y="62785"/>
                  </a:lnTo>
                  <a:lnTo>
                    <a:pt x="12874" y="23083"/>
                  </a:lnTo>
                  <a:lnTo>
                    <a:pt x="21709" y="3864"/>
                  </a:lnTo>
                  <a:lnTo>
                    <a:pt x="28511" y="142"/>
                  </a:lnTo>
                  <a:lnTo>
                    <a:pt x="36555" y="0"/>
                  </a:lnTo>
                  <a:lnTo>
                    <a:pt x="53681" y="6082"/>
                  </a:lnTo>
                  <a:lnTo>
                    <a:pt x="69092" y="16584"/>
                  </a:lnTo>
                  <a:lnTo>
                    <a:pt x="80621" y="32170"/>
                  </a:lnTo>
                  <a:lnTo>
                    <a:pt x="104969" y="94468"/>
                  </a:lnTo>
                  <a:lnTo>
                    <a:pt x="119261" y="153398"/>
                  </a:lnTo>
                  <a:lnTo>
                    <a:pt x="124943" y="212957"/>
                  </a:lnTo>
                  <a:lnTo>
                    <a:pt x="126342" y="269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516103" y="5917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516103" y="6074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60156" y="5771270"/>
              <a:ext cx="292902" cy="440549"/>
            </a:xfrm>
            <a:custGeom>
              <a:avLst/>
              <a:gdLst/>
              <a:ahLst/>
              <a:cxnLst/>
              <a:rect l="0" t="0" r="0" b="0"/>
              <a:pathLst>
                <a:path w="292902" h="440549">
                  <a:moveTo>
                    <a:pt x="19160" y="40460"/>
                  </a:moveTo>
                  <a:lnTo>
                    <a:pt x="7707" y="89391"/>
                  </a:lnTo>
                  <a:lnTo>
                    <a:pt x="2371" y="110171"/>
                  </a:lnTo>
                  <a:lnTo>
                    <a:pt x="948" y="109160"/>
                  </a:lnTo>
                  <a:lnTo>
                    <a:pt x="0" y="103808"/>
                  </a:lnTo>
                  <a:lnTo>
                    <a:pt x="12923" y="44491"/>
                  </a:lnTo>
                  <a:lnTo>
                    <a:pt x="28490" y="10069"/>
                  </a:lnTo>
                  <a:lnTo>
                    <a:pt x="37078" y="3822"/>
                  </a:lnTo>
                  <a:lnTo>
                    <a:pt x="59099" y="0"/>
                  </a:lnTo>
                  <a:lnTo>
                    <a:pt x="69183" y="2958"/>
                  </a:lnTo>
                  <a:lnTo>
                    <a:pt x="86626" y="15604"/>
                  </a:lnTo>
                  <a:lnTo>
                    <a:pt x="104010" y="42454"/>
                  </a:lnTo>
                  <a:lnTo>
                    <a:pt x="119195" y="85308"/>
                  </a:lnTo>
                  <a:lnTo>
                    <a:pt x="126527" y="141433"/>
                  </a:lnTo>
                  <a:lnTo>
                    <a:pt x="133305" y="203775"/>
                  </a:lnTo>
                  <a:lnTo>
                    <a:pt x="134479" y="263155"/>
                  </a:lnTo>
                  <a:lnTo>
                    <a:pt x="134827" y="325203"/>
                  </a:lnTo>
                  <a:lnTo>
                    <a:pt x="126539" y="383834"/>
                  </a:lnTo>
                  <a:lnTo>
                    <a:pt x="115836" y="417111"/>
                  </a:lnTo>
                  <a:lnTo>
                    <a:pt x="104631" y="434419"/>
                  </a:lnTo>
                  <a:lnTo>
                    <a:pt x="97198" y="438800"/>
                  </a:lnTo>
                  <a:lnTo>
                    <a:pt x="79579" y="440548"/>
                  </a:lnTo>
                  <a:lnTo>
                    <a:pt x="72308" y="437037"/>
                  </a:lnTo>
                  <a:lnTo>
                    <a:pt x="61108" y="423777"/>
                  </a:lnTo>
                  <a:lnTo>
                    <a:pt x="48227" y="390992"/>
                  </a:lnTo>
                  <a:lnTo>
                    <a:pt x="48179" y="351642"/>
                  </a:lnTo>
                  <a:lnTo>
                    <a:pt x="59814" y="298764"/>
                  </a:lnTo>
                  <a:lnTo>
                    <a:pt x="70763" y="279654"/>
                  </a:lnTo>
                  <a:lnTo>
                    <a:pt x="80468" y="274792"/>
                  </a:lnTo>
                  <a:lnTo>
                    <a:pt x="106849" y="272510"/>
                  </a:lnTo>
                  <a:lnTo>
                    <a:pt x="143408" y="277802"/>
                  </a:lnTo>
                  <a:lnTo>
                    <a:pt x="205013" y="311502"/>
                  </a:lnTo>
                  <a:lnTo>
                    <a:pt x="231223" y="315731"/>
                  </a:lnTo>
                  <a:lnTo>
                    <a:pt x="256130" y="312541"/>
                  </a:lnTo>
                  <a:lnTo>
                    <a:pt x="292901" y="293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41196" y="5763211"/>
              <a:ext cx="229967" cy="389570"/>
            </a:xfrm>
            <a:custGeom>
              <a:avLst/>
              <a:gdLst/>
              <a:ahLst/>
              <a:cxnLst/>
              <a:rect l="0" t="0" r="0" b="0"/>
              <a:pathLst>
                <a:path w="229967" h="389570">
                  <a:moveTo>
                    <a:pt x="53975" y="16934"/>
                  </a:moveTo>
                  <a:lnTo>
                    <a:pt x="1089" y="74716"/>
                  </a:lnTo>
                  <a:lnTo>
                    <a:pt x="0" y="73003"/>
                  </a:lnTo>
                  <a:lnTo>
                    <a:pt x="444" y="68351"/>
                  </a:lnTo>
                  <a:lnTo>
                    <a:pt x="7177" y="56944"/>
                  </a:lnTo>
                  <a:lnTo>
                    <a:pt x="27240" y="37367"/>
                  </a:lnTo>
                  <a:lnTo>
                    <a:pt x="69605" y="5153"/>
                  </a:lnTo>
                  <a:lnTo>
                    <a:pt x="92897" y="0"/>
                  </a:lnTo>
                  <a:lnTo>
                    <a:pt x="112607" y="3948"/>
                  </a:lnTo>
                  <a:lnTo>
                    <a:pt x="121139" y="8277"/>
                  </a:lnTo>
                  <a:lnTo>
                    <a:pt x="133738" y="22445"/>
                  </a:lnTo>
                  <a:lnTo>
                    <a:pt x="138736" y="31136"/>
                  </a:lnTo>
                  <a:lnTo>
                    <a:pt x="145770" y="71315"/>
                  </a:lnTo>
                  <a:lnTo>
                    <a:pt x="139741" y="120482"/>
                  </a:lnTo>
                  <a:lnTo>
                    <a:pt x="124165" y="163990"/>
                  </a:lnTo>
                  <a:lnTo>
                    <a:pt x="98905" y="200790"/>
                  </a:lnTo>
                  <a:lnTo>
                    <a:pt x="95627" y="201506"/>
                  </a:lnTo>
                  <a:lnTo>
                    <a:pt x="94611" y="197303"/>
                  </a:lnTo>
                  <a:lnTo>
                    <a:pt x="95103" y="189822"/>
                  </a:lnTo>
                  <a:lnTo>
                    <a:pt x="98941" y="183666"/>
                  </a:lnTo>
                  <a:lnTo>
                    <a:pt x="112564" y="173705"/>
                  </a:lnTo>
                  <a:lnTo>
                    <a:pt x="139965" y="161521"/>
                  </a:lnTo>
                  <a:lnTo>
                    <a:pt x="163162" y="163473"/>
                  </a:lnTo>
                  <a:lnTo>
                    <a:pt x="186730" y="173309"/>
                  </a:lnTo>
                  <a:lnTo>
                    <a:pt x="205004" y="189379"/>
                  </a:lnTo>
                  <a:lnTo>
                    <a:pt x="222856" y="223746"/>
                  </a:lnTo>
                  <a:lnTo>
                    <a:pt x="229966" y="263565"/>
                  </a:lnTo>
                  <a:lnTo>
                    <a:pt x="226483" y="299410"/>
                  </a:lnTo>
                  <a:lnTo>
                    <a:pt x="212453" y="332257"/>
                  </a:lnTo>
                  <a:lnTo>
                    <a:pt x="187889" y="358628"/>
                  </a:lnTo>
                  <a:lnTo>
                    <a:pt x="129480" y="384213"/>
                  </a:lnTo>
                  <a:lnTo>
                    <a:pt x="106250" y="389569"/>
                  </a:lnTo>
                  <a:lnTo>
                    <a:pt x="53209" y="386595"/>
                  </a:lnTo>
                  <a:lnTo>
                    <a:pt x="1332" y="385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295005" y="105284"/>
            <a:ext cx="5853845" cy="673825"/>
            <a:chOff x="1295005" y="105284"/>
            <a:chExt cx="5853845" cy="673825"/>
          </a:xfrm>
        </p:grpSpPr>
        <p:sp>
          <p:nvSpPr>
            <p:cNvPr id="2" name="Freeform 1"/>
            <p:cNvSpPr/>
            <p:nvPr/>
          </p:nvSpPr>
          <p:spPr>
            <a:xfrm>
              <a:off x="1526632" y="252683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8"/>
                  </a:lnTo>
                  <a:lnTo>
                    <a:pt x="0" y="66626"/>
                  </a:lnTo>
                  <a:lnTo>
                    <a:pt x="0" y="83756"/>
                  </a:lnTo>
                  <a:lnTo>
                    <a:pt x="0" y="101833"/>
                  </a:lnTo>
                  <a:lnTo>
                    <a:pt x="0" y="120717"/>
                  </a:lnTo>
                  <a:lnTo>
                    <a:pt x="0" y="140231"/>
                  </a:lnTo>
                  <a:lnTo>
                    <a:pt x="0" y="160209"/>
                  </a:lnTo>
                  <a:lnTo>
                    <a:pt x="0" y="180353"/>
                  </a:lnTo>
                  <a:lnTo>
                    <a:pt x="0" y="200258"/>
                  </a:lnTo>
                  <a:lnTo>
                    <a:pt x="0" y="219715"/>
                  </a:lnTo>
                  <a:lnTo>
                    <a:pt x="0" y="238543"/>
                  </a:lnTo>
                  <a:lnTo>
                    <a:pt x="0" y="256500"/>
                  </a:lnTo>
                  <a:lnTo>
                    <a:pt x="0" y="273539"/>
                  </a:lnTo>
                  <a:lnTo>
                    <a:pt x="0" y="289750"/>
                  </a:lnTo>
                  <a:lnTo>
                    <a:pt x="0" y="307168"/>
                  </a:lnTo>
                  <a:lnTo>
                    <a:pt x="0" y="33067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5005" y="189512"/>
              <a:ext cx="410612" cy="94758"/>
            </a:xfrm>
            <a:custGeom>
              <a:avLst/>
              <a:gdLst/>
              <a:ahLst/>
              <a:cxnLst/>
              <a:rect l="0" t="0" r="0" b="0"/>
              <a:pathLst>
                <a:path w="410612" h="94758">
                  <a:moveTo>
                    <a:pt x="410611" y="0"/>
                  </a:moveTo>
                  <a:lnTo>
                    <a:pt x="398809" y="67"/>
                  </a:lnTo>
                  <a:lnTo>
                    <a:pt x="387040" y="708"/>
                  </a:lnTo>
                  <a:lnTo>
                    <a:pt x="374145" y="2004"/>
                  </a:lnTo>
                  <a:lnTo>
                    <a:pt x="360124" y="3864"/>
                  </a:lnTo>
                  <a:lnTo>
                    <a:pt x="345148" y="6180"/>
                  </a:lnTo>
                  <a:lnTo>
                    <a:pt x="329434" y="8847"/>
                  </a:lnTo>
                  <a:lnTo>
                    <a:pt x="313504" y="11771"/>
                  </a:lnTo>
                  <a:lnTo>
                    <a:pt x="298129" y="14878"/>
                  </a:lnTo>
                  <a:lnTo>
                    <a:pt x="283675" y="18113"/>
                  </a:lnTo>
                  <a:lnTo>
                    <a:pt x="269838" y="21437"/>
                  </a:lnTo>
                  <a:lnTo>
                    <a:pt x="255860" y="24821"/>
                  </a:lnTo>
                  <a:lnTo>
                    <a:pt x="241311" y="28247"/>
                  </a:lnTo>
                  <a:lnTo>
                    <a:pt x="226418" y="31700"/>
                  </a:lnTo>
                  <a:lnTo>
                    <a:pt x="211865" y="35172"/>
                  </a:lnTo>
                  <a:lnTo>
                    <a:pt x="198026" y="38656"/>
                  </a:lnTo>
                  <a:lnTo>
                    <a:pt x="184631" y="42148"/>
                  </a:lnTo>
                  <a:lnTo>
                    <a:pt x="170964" y="45647"/>
                  </a:lnTo>
                  <a:lnTo>
                    <a:pt x="156625" y="49149"/>
                  </a:lnTo>
                  <a:lnTo>
                    <a:pt x="141706" y="52653"/>
                  </a:lnTo>
                  <a:lnTo>
                    <a:pt x="126606" y="56159"/>
                  </a:lnTo>
                  <a:lnTo>
                    <a:pt x="111590" y="59666"/>
                  </a:lnTo>
                  <a:lnTo>
                    <a:pt x="96761" y="63174"/>
                  </a:lnTo>
                  <a:lnTo>
                    <a:pt x="82124" y="66683"/>
                  </a:lnTo>
                  <a:lnTo>
                    <a:pt x="67666" y="70192"/>
                  </a:lnTo>
                  <a:lnTo>
                    <a:pt x="53761" y="73742"/>
                  </a:lnTo>
                  <a:lnTo>
                    <a:pt x="39713" y="77868"/>
                  </a:lnTo>
                  <a:lnTo>
                    <a:pt x="23168" y="8405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0628" y="494839"/>
              <a:ext cx="13932" cy="126343"/>
            </a:xfrm>
            <a:custGeom>
              <a:avLst/>
              <a:gdLst/>
              <a:ahLst/>
              <a:cxnLst/>
              <a:rect l="0" t="0" r="0" b="0"/>
              <a:pathLst>
                <a:path w="13932" h="126343">
                  <a:moveTo>
                    <a:pt x="13931" y="0"/>
                  </a:moveTo>
                  <a:lnTo>
                    <a:pt x="10997" y="8801"/>
                  </a:lnTo>
                  <a:lnTo>
                    <a:pt x="8215" y="17148"/>
                  </a:lnTo>
                  <a:lnTo>
                    <a:pt x="5325" y="25851"/>
                  </a:lnTo>
                  <a:lnTo>
                    <a:pt x="2630" y="35145"/>
                  </a:lnTo>
                  <a:lnTo>
                    <a:pt x="762" y="45288"/>
                  </a:lnTo>
                  <a:lnTo>
                    <a:pt x="0" y="56324"/>
                  </a:lnTo>
                  <a:lnTo>
                    <a:pt x="145" y="67920"/>
                  </a:lnTo>
                  <a:lnTo>
                    <a:pt x="711" y="80813"/>
                  </a:lnTo>
                  <a:lnTo>
                    <a:pt x="1750" y="98373"/>
                  </a:lnTo>
                  <a:lnTo>
                    <a:pt x="340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74031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2787" y="399579"/>
              <a:ext cx="137932" cy="355229"/>
            </a:xfrm>
            <a:custGeom>
              <a:avLst/>
              <a:gdLst/>
              <a:ahLst/>
              <a:cxnLst/>
              <a:rect l="0" t="0" r="0" b="0"/>
              <a:pathLst>
                <a:path w="137932" h="355229">
                  <a:moveTo>
                    <a:pt x="17586" y="84731"/>
                  </a:moveTo>
                  <a:lnTo>
                    <a:pt x="17653" y="99266"/>
                  </a:lnTo>
                  <a:lnTo>
                    <a:pt x="18293" y="111897"/>
                  </a:lnTo>
                  <a:lnTo>
                    <a:pt x="19585" y="123811"/>
                  </a:lnTo>
                  <a:lnTo>
                    <a:pt x="21272" y="135639"/>
                  </a:lnTo>
                  <a:lnTo>
                    <a:pt x="22940" y="148127"/>
                  </a:lnTo>
                  <a:lnTo>
                    <a:pt x="24358" y="161616"/>
                  </a:lnTo>
                  <a:lnTo>
                    <a:pt x="25629" y="175937"/>
                  </a:lnTo>
                  <a:lnTo>
                    <a:pt x="27088" y="190624"/>
                  </a:lnTo>
                  <a:lnTo>
                    <a:pt x="28916" y="205356"/>
                  </a:lnTo>
                  <a:lnTo>
                    <a:pt x="30974" y="219993"/>
                  </a:lnTo>
                  <a:lnTo>
                    <a:pt x="32902" y="234499"/>
                  </a:lnTo>
                  <a:lnTo>
                    <a:pt x="34501" y="248884"/>
                  </a:lnTo>
                  <a:lnTo>
                    <a:pt x="35896" y="263170"/>
                  </a:lnTo>
                  <a:lnTo>
                    <a:pt x="37440" y="277382"/>
                  </a:lnTo>
                  <a:lnTo>
                    <a:pt x="39326" y="291540"/>
                  </a:lnTo>
                  <a:lnTo>
                    <a:pt x="41423" y="305660"/>
                  </a:lnTo>
                  <a:lnTo>
                    <a:pt x="43377" y="319754"/>
                  </a:lnTo>
                  <a:lnTo>
                    <a:pt x="44966" y="333799"/>
                  </a:lnTo>
                  <a:lnTo>
                    <a:pt x="45338" y="346663"/>
                  </a:lnTo>
                  <a:lnTo>
                    <a:pt x="43248" y="354625"/>
                  </a:lnTo>
                  <a:lnTo>
                    <a:pt x="39563" y="355228"/>
                  </a:lnTo>
                  <a:lnTo>
                    <a:pt x="36195" y="350108"/>
                  </a:lnTo>
                  <a:lnTo>
                    <a:pt x="33493" y="341017"/>
                  </a:lnTo>
                  <a:lnTo>
                    <a:pt x="31062" y="329197"/>
                  </a:lnTo>
                  <a:lnTo>
                    <a:pt x="28582" y="315518"/>
                  </a:lnTo>
                  <a:lnTo>
                    <a:pt x="25922" y="300742"/>
                  </a:lnTo>
                  <a:lnTo>
                    <a:pt x="23062" y="285587"/>
                  </a:lnTo>
                  <a:lnTo>
                    <a:pt x="20026" y="270457"/>
                  </a:lnTo>
                  <a:lnTo>
                    <a:pt x="16853" y="255343"/>
                  </a:lnTo>
                  <a:lnTo>
                    <a:pt x="13578" y="239966"/>
                  </a:lnTo>
                  <a:lnTo>
                    <a:pt x="10234" y="224171"/>
                  </a:lnTo>
                  <a:lnTo>
                    <a:pt x="7008" y="207949"/>
                  </a:lnTo>
                  <a:lnTo>
                    <a:pt x="4221" y="191365"/>
                  </a:lnTo>
                  <a:lnTo>
                    <a:pt x="2020" y="174504"/>
                  </a:lnTo>
                  <a:lnTo>
                    <a:pt x="542" y="157603"/>
                  </a:lnTo>
                  <a:lnTo>
                    <a:pt x="0" y="141030"/>
                  </a:lnTo>
                  <a:lnTo>
                    <a:pt x="415" y="124957"/>
                  </a:lnTo>
                  <a:lnTo>
                    <a:pt x="1660" y="109386"/>
                  </a:lnTo>
                  <a:lnTo>
                    <a:pt x="3558" y="94236"/>
                  </a:lnTo>
                  <a:lnTo>
                    <a:pt x="5948" y="79422"/>
                  </a:lnTo>
                  <a:lnTo>
                    <a:pt x="8855" y="65184"/>
                  </a:lnTo>
                  <a:lnTo>
                    <a:pt x="12485" y="52068"/>
                  </a:lnTo>
                  <a:lnTo>
                    <a:pt x="16894" y="40286"/>
                  </a:lnTo>
                  <a:lnTo>
                    <a:pt x="22160" y="29899"/>
                  </a:lnTo>
                  <a:lnTo>
                    <a:pt x="28452" y="20986"/>
                  </a:lnTo>
                  <a:lnTo>
                    <a:pt x="35761" y="13445"/>
                  </a:lnTo>
                  <a:lnTo>
                    <a:pt x="43941" y="7362"/>
                  </a:lnTo>
                  <a:lnTo>
                    <a:pt x="52803" y="3091"/>
                  </a:lnTo>
                  <a:lnTo>
                    <a:pt x="62170" y="665"/>
                  </a:lnTo>
                  <a:lnTo>
                    <a:pt x="71899" y="0"/>
                  </a:lnTo>
                  <a:lnTo>
                    <a:pt x="81882" y="1065"/>
                  </a:lnTo>
                  <a:lnTo>
                    <a:pt x="92032" y="3675"/>
                  </a:lnTo>
                  <a:lnTo>
                    <a:pt x="101966" y="7696"/>
                  </a:lnTo>
                  <a:lnTo>
                    <a:pt x="111030" y="13136"/>
                  </a:lnTo>
                  <a:lnTo>
                    <a:pt x="118935" y="19872"/>
                  </a:lnTo>
                  <a:lnTo>
                    <a:pt x="125564" y="27834"/>
                  </a:lnTo>
                  <a:lnTo>
                    <a:pt x="130801" y="37081"/>
                  </a:lnTo>
                  <a:lnTo>
                    <a:pt x="134722" y="47519"/>
                  </a:lnTo>
                  <a:lnTo>
                    <a:pt x="137220" y="58783"/>
                  </a:lnTo>
                  <a:lnTo>
                    <a:pt x="137931" y="70335"/>
                  </a:lnTo>
                  <a:lnTo>
                    <a:pt x="136814" y="81844"/>
                  </a:lnTo>
                  <a:lnTo>
                    <a:pt x="133947" y="93180"/>
                  </a:lnTo>
                  <a:lnTo>
                    <a:pt x="129357" y="104326"/>
                  </a:lnTo>
                  <a:lnTo>
                    <a:pt x="123238" y="115299"/>
                  </a:lnTo>
                  <a:lnTo>
                    <a:pt x="116046" y="125974"/>
                  </a:lnTo>
                  <a:lnTo>
                    <a:pt x="108389" y="136076"/>
                  </a:lnTo>
                  <a:lnTo>
                    <a:pt x="100651" y="145495"/>
                  </a:lnTo>
                  <a:lnTo>
                    <a:pt x="92918" y="153985"/>
                  </a:lnTo>
                  <a:lnTo>
                    <a:pt x="84099" y="161915"/>
                  </a:lnTo>
                  <a:lnTo>
                    <a:pt x="71190" y="169981"/>
                  </a:lnTo>
                  <a:lnTo>
                    <a:pt x="49171" y="179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03149" y="406003"/>
              <a:ext cx="163046" cy="201773"/>
            </a:xfrm>
            <a:custGeom>
              <a:avLst/>
              <a:gdLst/>
              <a:ahLst/>
              <a:cxnLst/>
              <a:rect l="0" t="0" r="0" b="0"/>
              <a:pathLst>
                <a:path w="163046" h="201773">
                  <a:moveTo>
                    <a:pt x="144664" y="4608"/>
                  </a:moveTo>
                  <a:lnTo>
                    <a:pt x="132996" y="1808"/>
                  </a:lnTo>
                  <a:lnTo>
                    <a:pt x="122507" y="306"/>
                  </a:lnTo>
                  <a:lnTo>
                    <a:pt x="112205" y="0"/>
                  </a:lnTo>
                  <a:lnTo>
                    <a:pt x="101904" y="679"/>
                  </a:lnTo>
                  <a:lnTo>
                    <a:pt x="91560" y="2147"/>
                  </a:lnTo>
                  <a:lnTo>
                    <a:pt x="81176" y="4220"/>
                  </a:lnTo>
                  <a:lnTo>
                    <a:pt x="70920" y="6903"/>
                  </a:lnTo>
                  <a:lnTo>
                    <a:pt x="61110" y="10374"/>
                  </a:lnTo>
                  <a:lnTo>
                    <a:pt x="51884" y="14669"/>
                  </a:lnTo>
                  <a:lnTo>
                    <a:pt x="43214" y="19688"/>
                  </a:lnTo>
                  <a:lnTo>
                    <a:pt x="35005" y="25280"/>
                  </a:lnTo>
                  <a:lnTo>
                    <a:pt x="27153" y="31307"/>
                  </a:lnTo>
                  <a:lnTo>
                    <a:pt x="19725" y="37812"/>
                  </a:lnTo>
                  <a:lnTo>
                    <a:pt x="12957" y="45010"/>
                  </a:lnTo>
                  <a:lnTo>
                    <a:pt x="6938" y="52954"/>
                  </a:lnTo>
                  <a:lnTo>
                    <a:pt x="2253" y="61238"/>
                  </a:lnTo>
                  <a:lnTo>
                    <a:pt x="0" y="69112"/>
                  </a:lnTo>
                  <a:lnTo>
                    <a:pt x="568" y="76175"/>
                  </a:lnTo>
                  <a:lnTo>
                    <a:pt x="3713" y="82050"/>
                  </a:lnTo>
                  <a:lnTo>
                    <a:pt x="8948" y="86240"/>
                  </a:lnTo>
                  <a:lnTo>
                    <a:pt x="15767" y="88650"/>
                  </a:lnTo>
                  <a:lnTo>
                    <a:pt x="23900" y="89658"/>
                  </a:lnTo>
                  <a:lnTo>
                    <a:pt x="33320" y="89895"/>
                  </a:lnTo>
                  <a:lnTo>
                    <a:pt x="43904" y="89799"/>
                  </a:lnTo>
                  <a:lnTo>
                    <a:pt x="55279" y="89434"/>
                  </a:lnTo>
                  <a:lnTo>
                    <a:pt x="66913" y="88592"/>
                  </a:lnTo>
                  <a:lnTo>
                    <a:pt x="78480" y="87186"/>
                  </a:lnTo>
                  <a:lnTo>
                    <a:pt x="89856" y="85582"/>
                  </a:lnTo>
                  <a:lnTo>
                    <a:pt x="101029" y="84491"/>
                  </a:lnTo>
                  <a:lnTo>
                    <a:pt x="112022" y="84287"/>
                  </a:lnTo>
                  <a:lnTo>
                    <a:pt x="122710" y="85320"/>
                  </a:lnTo>
                  <a:lnTo>
                    <a:pt x="132821" y="88074"/>
                  </a:lnTo>
                  <a:lnTo>
                    <a:pt x="142241" y="92637"/>
                  </a:lnTo>
                  <a:lnTo>
                    <a:pt x="150533" y="98788"/>
                  </a:lnTo>
                  <a:lnTo>
                    <a:pt x="156893" y="106196"/>
                  </a:lnTo>
                  <a:lnTo>
                    <a:pt x="161051" y="114544"/>
                  </a:lnTo>
                  <a:lnTo>
                    <a:pt x="163045" y="123570"/>
                  </a:lnTo>
                  <a:lnTo>
                    <a:pt x="162953" y="133073"/>
                  </a:lnTo>
                  <a:lnTo>
                    <a:pt x="161037" y="142901"/>
                  </a:lnTo>
                  <a:lnTo>
                    <a:pt x="157498" y="152786"/>
                  </a:lnTo>
                  <a:lnTo>
                    <a:pt x="152391" y="162350"/>
                  </a:lnTo>
                  <a:lnTo>
                    <a:pt x="145883" y="171404"/>
                  </a:lnTo>
                  <a:lnTo>
                    <a:pt x="138075" y="179620"/>
                  </a:lnTo>
                  <a:lnTo>
                    <a:pt x="128932" y="186460"/>
                  </a:lnTo>
                  <a:lnTo>
                    <a:pt x="118559" y="191762"/>
                  </a:lnTo>
                  <a:lnTo>
                    <a:pt x="107170" y="195679"/>
                  </a:lnTo>
                  <a:lnTo>
                    <a:pt x="95000" y="198481"/>
                  </a:lnTo>
                  <a:lnTo>
                    <a:pt x="82273" y="200440"/>
                  </a:lnTo>
                  <a:lnTo>
                    <a:pt x="69567" y="201597"/>
                  </a:lnTo>
                  <a:lnTo>
                    <a:pt x="56470" y="201772"/>
                  </a:lnTo>
                  <a:lnTo>
                    <a:pt x="40716" y="199868"/>
                  </a:lnTo>
                  <a:lnTo>
                    <a:pt x="18322" y="19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6062" y="185480"/>
              <a:ext cx="135534" cy="414645"/>
            </a:xfrm>
            <a:custGeom>
              <a:avLst/>
              <a:gdLst/>
              <a:ahLst/>
              <a:cxnLst/>
              <a:rect l="0" t="0" r="0" b="0"/>
              <a:pathLst>
                <a:path w="135534" h="414645">
                  <a:moveTo>
                    <a:pt x="51305" y="414644"/>
                  </a:moveTo>
                  <a:lnTo>
                    <a:pt x="48372" y="405776"/>
                  </a:lnTo>
                  <a:lnTo>
                    <a:pt x="45589" y="396789"/>
                  </a:lnTo>
                  <a:lnTo>
                    <a:pt x="42695" y="386793"/>
                  </a:lnTo>
                  <a:lnTo>
                    <a:pt x="39827" y="375813"/>
                  </a:lnTo>
                  <a:lnTo>
                    <a:pt x="37310" y="364001"/>
                  </a:lnTo>
                  <a:lnTo>
                    <a:pt x="35295" y="351543"/>
                  </a:lnTo>
                  <a:lnTo>
                    <a:pt x="33610" y="338605"/>
                  </a:lnTo>
                  <a:lnTo>
                    <a:pt x="31867" y="325324"/>
                  </a:lnTo>
                  <a:lnTo>
                    <a:pt x="29845" y="311802"/>
                  </a:lnTo>
                  <a:lnTo>
                    <a:pt x="27656" y="298114"/>
                  </a:lnTo>
                  <a:lnTo>
                    <a:pt x="25640" y="284312"/>
                  </a:lnTo>
                  <a:lnTo>
                    <a:pt x="23982" y="270433"/>
                  </a:lnTo>
                  <a:lnTo>
                    <a:pt x="22547" y="256502"/>
                  </a:lnTo>
                  <a:lnTo>
                    <a:pt x="20976" y="242535"/>
                  </a:lnTo>
                  <a:lnTo>
                    <a:pt x="19068" y="228545"/>
                  </a:lnTo>
                  <a:lnTo>
                    <a:pt x="16786" y="214538"/>
                  </a:lnTo>
                  <a:lnTo>
                    <a:pt x="14176" y="200522"/>
                  </a:lnTo>
                  <a:lnTo>
                    <a:pt x="11310" y="186498"/>
                  </a:lnTo>
                  <a:lnTo>
                    <a:pt x="8419" y="172469"/>
                  </a:lnTo>
                  <a:lnTo>
                    <a:pt x="5865" y="158438"/>
                  </a:lnTo>
                  <a:lnTo>
                    <a:pt x="3818" y="144404"/>
                  </a:lnTo>
                  <a:lnTo>
                    <a:pt x="2276" y="130369"/>
                  </a:lnTo>
                  <a:lnTo>
                    <a:pt x="1159" y="116333"/>
                  </a:lnTo>
                  <a:lnTo>
                    <a:pt x="375" y="102301"/>
                  </a:lnTo>
                  <a:lnTo>
                    <a:pt x="0" y="88436"/>
                  </a:lnTo>
                  <a:lnTo>
                    <a:pt x="272" y="75047"/>
                  </a:lnTo>
                  <a:lnTo>
                    <a:pt x="1274" y="62267"/>
                  </a:lnTo>
                  <a:lnTo>
                    <a:pt x="3099" y="50228"/>
                  </a:lnTo>
                  <a:lnTo>
                    <a:pt x="5927" y="39135"/>
                  </a:lnTo>
                  <a:lnTo>
                    <a:pt x="9767" y="29015"/>
                  </a:lnTo>
                  <a:lnTo>
                    <a:pt x="14804" y="20067"/>
                  </a:lnTo>
                  <a:lnTo>
                    <a:pt x="21466" y="12727"/>
                  </a:lnTo>
                  <a:lnTo>
                    <a:pt x="29839" y="7090"/>
                  </a:lnTo>
                  <a:lnTo>
                    <a:pt x="39716" y="3117"/>
                  </a:lnTo>
                  <a:lnTo>
                    <a:pt x="50787" y="809"/>
                  </a:lnTo>
                  <a:lnTo>
                    <a:pt x="62742" y="0"/>
                  </a:lnTo>
                  <a:lnTo>
                    <a:pt x="75005" y="574"/>
                  </a:lnTo>
                  <a:lnTo>
                    <a:pt x="86770" y="2545"/>
                  </a:lnTo>
                  <a:lnTo>
                    <a:pt x="97630" y="5789"/>
                  </a:lnTo>
                  <a:lnTo>
                    <a:pt x="107254" y="9962"/>
                  </a:lnTo>
                  <a:lnTo>
                    <a:pt x="116150" y="15096"/>
                  </a:lnTo>
                  <a:lnTo>
                    <a:pt x="125093" y="22757"/>
                  </a:lnTo>
                  <a:lnTo>
                    <a:pt x="135533" y="35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3668" y="452725"/>
              <a:ext cx="136871" cy="4694"/>
            </a:xfrm>
            <a:custGeom>
              <a:avLst/>
              <a:gdLst/>
              <a:ahLst/>
              <a:cxnLst/>
              <a:rect l="0" t="0" r="0" b="0"/>
              <a:pathLst>
                <a:path w="136871" h="4694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12" y="1995"/>
                  </a:lnTo>
                  <a:lnTo>
                    <a:pt x="94110" y="3509"/>
                  </a:lnTo>
                  <a:lnTo>
                    <a:pt x="83767" y="4528"/>
                  </a:lnTo>
                  <a:lnTo>
                    <a:pt x="73377" y="4693"/>
                  </a:lnTo>
                  <a:lnTo>
                    <a:pt x="62826" y="4132"/>
                  </a:lnTo>
                  <a:lnTo>
                    <a:pt x="50528" y="3237"/>
                  </a:lnTo>
                  <a:lnTo>
                    <a:pt x="32050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63374" y="452725"/>
              <a:ext cx="172962" cy="148266"/>
            </a:xfrm>
            <a:custGeom>
              <a:avLst/>
              <a:gdLst/>
              <a:ahLst/>
              <a:cxnLst/>
              <a:rect l="0" t="0" r="0" b="0"/>
              <a:pathLst>
                <a:path w="172962" h="148266">
                  <a:moveTo>
                    <a:pt x="95092" y="10528"/>
                  </a:moveTo>
                  <a:lnTo>
                    <a:pt x="83491" y="10662"/>
                  </a:lnTo>
                  <a:lnTo>
                    <a:pt x="73642" y="11943"/>
                  </a:lnTo>
                  <a:lnTo>
                    <a:pt x="64633" y="14536"/>
                  </a:lnTo>
                  <a:lnTo>
                    <a:pt x="56018" y="18255"/>
                  </a:lnTo>
                  <a:lnTo>
                    <a:pt x="47343" y="22888"/>
                  </a:lnTo>
                  <a:lnTo>
                    <a:pt x="38376" y="28226"/>
                  </a:lnTo>
                  <a:lnTo>
                    <a:pt x="29391" y="34246"/>
                  </a:lnTo>
                  <a:lnTo>
                    <a:pt x="21040" y="41109"/>
                  </a:lnTo>
                  <a:lnTo>
                    <a:pt x="13655" y="48837"/>
                  </a:lnTo>
                  <a:lnTo>
                    <a:pt x="7562" y="57483"/>
                  </a:lnTo>
                  <a:lnTo>
                    <a:pt x="3226" y="67197"/>
                  </a:lnTo>
                  <a:lnTo>
                    <a:pt x="727" y="77948"/>
                  </a:lnTo>
                  <a:lnTo>
                    <a:pt x="0" y="89252"/>
                  </a:lnTo>
                  <a:lnTo>
                    <a:pt x="1016" y="100300"/>
                  </a:lnTo>
                  <a:lnTo>
                    <a:pt x="3589" y="110647"/>
                  </a:lnTo>
                  <a:lnTo>
                    <a:pt x="7585" y="120050"/>
                  </a:lnTo>
                  <a:lnTo>
                    <a:pt x="13007" y="128294"/>
                  </a:lnTo>
                  <a:lnTo>
                    <a:pt x="19730" y="135383"/>
                  </a:lnTo>
                  <a:lnTo>
                    <a:pt x="27684" y="141160"/>
                  </a:lnTo>
                  <a:lnTo>
                    <a:pt x="36924" y="145226"/>
                  </a:lnTo>
                  <a:lnTo>
                    <a:pt x="47359" y="147519"/>
                  </a:lnTo>
                  <a:lnTo>
                    <a:pt x="58620" y="148265"/>
                  </a:lnTo>
                  <a:lnTo>
                    <a:pt x="70170" y="147786"/>
                  </a:lnTo>
                  <a:lnTo>
                    <a:pt x="81678" y="146394"/>
                  </a:lnTo>
                  <a:lnTo>
                    <a:pt x="93014" y="144343"/>
                  </a:lnTo>
                  <a:lnTo>
                    <a:pt x="104159" y="141829"/>
                  </a:lnTo>
                  <a:lnTo>
                    <a:pt x="115132" y="138986"/>
                  </a:lnTo>
                  <a:lnTo>
                    <a:pt x="125807" y="135587"/>
                  </a:lnTo>
                  <a:lnTo>
                    <a:pt x="135909" y="131088"/>
                  </a:lnTo>
                  <a:lnTo>
                    <a:pt x="145328" y="125273"/>
                  </a:lnTo>
                  <a:lnTo>
                    <a:pt x="153789" y="118078"/>
                  </a:lnTo>
                  <a:lnTo>
                    <a:pt x="160795" y="109419"/>
                  </a:lnTo>
                  <a:lnTo>
                    <a:pt x="166204" y="99411"/>
                  </a:lnTo>
                  <a:lnTo>
                    <a:pt x="170022" y="88453"/>
                  </a:lnTo>
                  <a:lnTo>
                    <a:pt x="172226" y="77114"/>
                  </a:lnTo>
                  <a:lnTo>
                    <a:pt x="172961" y="65761"/>
                  </a:lnTo>
                  <a:lnTo>
                    <a:pt x="172168" y="54870"/>
                  </a:lnTo>
                  <a:lnTo>
                    <a:pt x="169516" y="45089"/>
                  </a:lnTo>
                  <a:lnTo>
                    <a:pt x="165002" y="36663"/>
                  </a:lnTo>
                  <a:lnTo>
                    <a:pt x="159154" y="29449"/>
                  </a:lnTo>
                  <a:lnTo>
                    <a:pt x="152182" y="22293"/>
                  </a:lnTo>
                  <a:lnTo>
                    <a:pt x="142359" y="13451"/>
                  </a:lnTo>
                  <a:lnTo>
                    <a:pt x="1266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87300" y="421139"/>
              <a:ext cx="144908" cy="161770"/>
            </a:xfrm>
            <a:custGeom>
              <a:avLst/>
              <a:gdLst/>
              <a:ahLst/>
              <a:cxnLst/>
              <a:rect l="0" t="0" r="0" b="0"/>
              <a:pathLst>
                <a:path w="144908" h="161770">
                  <a:moveTo>
                    <a:pt x="8036" y="126342"/>
                  </a:moveTo>
                  <a:lnTo>
                    <a:pt x="13837" y="135144"/>
                  </a:lnTo>
                  <a:lnTo>
                    <a:pt x="18761" y="143490"/>
                  </a:lnTo>
                  <a:lnTo>
                    <a:pt x="23208" y="152136"/>
                  </a:lnTo>
                  <a:lnTo>
                    <a:pt x="25374" y="159256"/>
                  </a:lnTo>
                  <a:lnTo>
                    <a:pt x="23602" y="161769"/>
                  </a:lnTo>
                  <a:lnTo>
                    <a:pt x="19667" y="159331"/>
                  </a:lnTo>
                  <a:lnTo>
                    <a:pt x="14960" y="153089"/>
                  </a:lnTo>
                  <a:lnTo>
                    <a:pt x="10542" y="144226"/>
                  </a:lnTo>
                  <a:lnTo>
                    <a:pt x="6905" y="133615"/>
                  </a:lnTo>
                  <a:lnTo>
                    <a:pt x="4124" y="121848"/>
                  </a:lnTo>
                  <a:lnTo>
                    <a:pt x="2093" y="109316"/>
                  </a:lnTo>
                  <a:lnTo>
                    <a:pt x="660" y="96287"/>
                  </a:lnTo>
                  <a:lnTo>
                    <a:pt x="0" y="83259"/>
                  </a:lnTo>
                  <a:lnTo>
                    <a:pt x="605" y="70960"/>
                  </a:lnTo>
                  <a:lnTo>
                    <a:pt x="2649" y="59728"/>
                  </a:lnTo>
                  <a:lnTo>
                    <a:pt x="6326" y="49709"/>
                  </a:lnTo>
                  <a:lnTo>
                    <a:pt x="12000" y="41043"/>
                  </a:lnTo>
                  <a:lnTo>
                    <a:pt x="19673" y="33662"/>
                  </a:lnTo>
                  <a:lnTo>
                    <a:pt x="29064" y="27517"/>
                  </a:lnTo>
                  <a:lnTo>
                    <a:pt x="39801" y="22672"/>
                  </a:lnTo>
                  <a:lnTo>
                    <a:pt x="51533" y="19032"/>
                  </a:lnTo>
                  <a:lnTo>
                    <a:pt x="63814" y="16229"/>
                  </a:lnTo>
                  <a:lnTo>
                    <a:pt x="76123" y="13723"/>
                  </a:lnTo>
                  <a:lnTo>
                    <a:pt x="88166" y="11185"/>
                  </a:lnTo>
                  <a:lnTo>
                    <a:pt x="99607" y="8636"/>
                  </a:lnTo>
                  <a:lnTo>
                    <a:pt x="111195" y="6109"/>
                  </a:lnTo>
                  <a:lnTo>
                    <a:pt x="125061" y="3376"/>
                  </a:lnTo>
                  <a:lnTo>
                    <a:pt x="144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9644" y="442196"/>
              <a:ext cx="147380" cy="189468"/>
            </a:xfrm>
            <a:custGeom>
              <a:avLst/>
              <a:gdLst/>
              <a:ahLst/>
              <a:cxnLst/>
              <a:rect l="0" t="0" r="0" b="0"/>
              <a:pathLst>
                <a:path w="147380" h="189468">
                  <a:moveTo>
                    <a:pt x="9475" y="10529"/>
                  </a:moveTo>
                  <a:lnTo>
                    <a:pt x="6608" y="19397"/>
                  </a:lnTo>
                  <a:lnTo>
                    <a:pt x="4466" y="28384"/>
                  </a:lnTo>
                  <a:lnTo>
                    <a:pt x="2863" y="38379"/>
                  </a:lnTo>
                  <a:lnTo>
                    <a:pt x="1682" y="49360"/>
                  </a:lnTo>
                  <a:lnTo>
                    <a:pt x="834" y="61172"/>
                  </a:lnTo>
                  <a:lnTo>
                    <a:pt x="241" y="73625"/>
                  </a:lnTo>
                  <a:lnTo>
                    <a:pt x="0" y="86390"/>
                  </a:lnTo>
                  <a:lnTo>
                    <a:pt x="364" y="99023"/>
                  </a:lnTo>
                  <a:lnTo>
                    <a:pt x="1424" y="111291"/>
                  </a:lnTo>
                  <a:lnTo>
                    <a:pt x="3118" y="123154"/>
                  </a:lnTo>
                  <a:lnTo>
                    <a:pt x="5326" y="134660"/>
                  </a:lnTo>
                  <a:lnTo>
                    <a:pt x="7932" y="145874"/>
                  </a:lnTo>
                  <a:lnTo>
                    <a:pt x="11156" y="156541"/>
                  </a:lnTo>
                  <a:lnTo>
                    <a:pt x="15531" y="166107"/>
                  </a:lnTo>
                  <a:lnTo>
                    <a:pt x="21258" y="174347"/>
                  </a:lnTo>
                  <a:lnTo>
                    <a:pt x="28394" y="181033"/>
                  </a:lnTo>
                  <a:lnTo>
                    <a:pt x="37011" y="185776"/>
                  </a:lnTo>
                  <a:lnTo>
                    <a:pt x="46992" y="188552"/>
                  </a:lnTo>
                  <a:lnTo>
                    <a:pt x="57931" y="189467"/>
                  </a:lnTo>
                  <a:lnTo>
                    <a:pt x="69257" y="188577"/>
                  </a:lnTo>
                  <a:lnTo>
                    <a:pt x="80606" y="186084"/>
                  </a:lnTo>
                  <a:lnTo>
                    <a:pt x="91664" y="181972"/>
                  </a:lnTo>
                  <a:lnTo>
                    <a:pt x="102089" y="175940"/>
                  </a:lnTo>
                  <a:lnTo>
                    <a:pt x="111761" y="167993"/>
                  </a:lnTo>
                  <a:lnTo>
                    <a:pt x="120579" y="158404"/>
                  </a:lnTo>
                  <a:lnTo>
                    <a:pt x="128362" y="147526"/>
                  </a:lnTo>
                  <a:lnTo>
                    <a:pt x="135110" y="135692"/>
                  </a:lnTo>
                  <a:lnTo>
                    <a:pt x="140644" y="123170"/>
                  </a:lnTo>
                  <a:lnTo>
                    <a:pt x="144539" y="110167"/>
                  </a:lnTo>
                  <a:lnTo>
                    <a:pt x="146714" y="96835"/>
                  </a:lnTo>
                  <a:lnTo>
                    <a:pt x="147379" y="83443"/>
                  </a:lnTo>
                  <a:lnTo>
                    <a:pt x="146845" y="70371"/>
                  </a:lnTo>
                  <a:lnTo>
                    <a:pt x="145416" y="57809"/>
                  </a:lnTo>
                  <a:lnTo>
                    <a:pt x="143301" y="46017"/>
                  </a:lnTo>
                  <a:lnTo>
                    <a:pt x="140312" y="34154"/>
                  </a:lnTo>
                  <a:lnTo>
                    <a:pt x="135073" y="20063"/>
                  </a:lnTo>
                  <a:lnTo>
                    <a:pt x="1252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14128" y="438798"/>
              <a:ext cx="185421" cy="183835"/>
            </a:xfrm>
            <a:custGeom>
              <a:avLst/>
              <a:gdLst/>
              <a:ahLst/>
              <a:cxnLst/>
              <a:rect l="0" t="0" r="0" b="0"/>
              <a:pathLst>
                <a:path w="185421" h="183835">
                  <a:moveTo>
                    <a:pt x="123488" y="13927"/>
                  </a:moveTo>
                  <a:lnTo>
                    <a:pt x="114687" y="10993"/>
                  </a:lnTo>
                  <a:lnTo>
                    <a:pt x="106340" y="8211"/>
                  </a:lnTo>
                  <a:lnTo>
                    <a:pt x="97641" y="5320"/>
                  </a:lnTo>
                  <a:lnTo>
                    <a:pt x="88521" y="2626"/>
                  </a:lnTo>
                  <a:lnTo>
                    <a:pt x="79026" y="757"/>
                  </a:lnTo>
                  <a:lnTo>
                    <a:pt x="69233" y="0"/>
                  </a:lnTo>
                  <a:lnTo>
                    <a:pt x="59220" y="313"/>
                  </a:lnTo>
                  <a:lnTo>
                    <a:pt x="49046" y="1515"/>
                  </a:lnTo>
                  <a:lnTo>
                    <a:pt x="38768" y="3407"/>
                  </a:lnTo>
                  <a:lnTo>
                    <a:pt x="28750" y="6135"/>
                  </a:lnTo>
                  <a:lnTo>
                    <a:pt x="19629" y="10168"/>
                  </a:lnTo>
                  <a:lnTo>
                    <a:pt x="11695" y="15658"/>
                  </a:lnTo>
                  <a:lnTo>
                    <a:pt x="5387" y="22462"/>
                  </a:lnTo>
                  <a:lnTo>
                    <a:pt x="1430" y="30325"/>
                  </a:lnTo>
                  <a:lnTo>
                    <a:pt x="0" y="38977"/>
                  </a:lnTo>
                  <a:lnTo>
                    <a:pt x="972" y="47869"/>
                  </a:lnTo>
                  <a:lnTo>
                    <a:pt x="4201" y="56219"/>
                  </a:lnTo>
                  <a:lnTo>
                    <a:pt x="9373" y="63637"/>
                  </a:lnTo>
                  <a:lnTo>
                    <a:pt x="16249" y="69937"/>
                  </a:lnTo>
                  <a:lnTo>
                    <a:pt x="24749" y="74951"/>
                  </a:lnTo>
                  <a:lnTo>
                    <a:pt x="34680" y="78727"/>
                  </a:lnTo>
                  <a:lnTo>
                    <a:pt x="45600" y="81298"/>
                  </a:lnTo>
                  <a:lnTo>
                    <a:pt x="56920" y="82591"/>
                  </a:lnTo>
                  <a:lnTo>
                    <a:pt x="68273" y="82696"/>
                  </a:lnTo>
                  <a:lnTo>
                    <a:pt x="79505" y="82143"/>
                  </a:lnTo>
                  <a:lnTo>
                    <a:pt x="90581" y="81775"/>
                  </a:lnTo>
                  <a:lnTo>
                    <a:pt x="101508" y="82057"/>
                  </a:lnTo>
                  <a:lnTo>
                    <a:pt x="112151" y="83251"/>
                  </a:lnTo>
                  <a:lnTo>
                    <a:pt x="122233" y="85582"/>
                  </a:lnTo>
                  <a:lnTo>
                    <a:pt x="131647" y="89043"/>
                  </a:lnTo>
                  <a:lnTo>
                    <a:pt x="140445" y="93469"/>
                  </a:lnTo>
                  <a:lnTo>
                    <a:pt x="148741" y="98649"/>
                  </a:lnTo>
                  <a:lnTo>
                    <a:pt x="156652" y="104391"/>
                  </a:lnTo>
                  <a:lnTo>
                    <a:pt x="164119" y="110702"/>
                  </a:lnTo>
                  <a:lnTo>
                    <a:pt x="170914" y="117768"/>
                  </a:lnTo>
                  <a:lnTo>
                    <a:pt x="176955" y="125629"/>
                  </a:lnTo>
                  <a:lnTo>
                    <a:pt x="181825" y="134026"/>
                  </a:lnTo>
                  <a:lnTo>
                    <a:pt x="184733" y="142509"/>
                  </a:lnTo>
                  <a:lnTo>
                    <a:pt x="185420" y="150802"/>
                  </a:lnTo>
                  <a:lnTo>
                    <a:pt x="183931" y="158658"/>
                  </a:lnTo>
                  <a:lnTo>
                    <a:pt x="180347" y="165781"/>
                  </a:lnTo>
                  <a:lnTo>
                    <a:pt x="174937" y="172079"/>
                  </a:lnTo>
                  <a:lnTo>
                    <a:pt x="168070" y="177307"/>
                  </a:lnTo>
                  <a:lnTo>
                    <a:pt x="160107" y="180995"/>
                  </a:lnTo>
                  <a:lnTo>
                    <a:pt x="151345" y="183037"/>
                  </a:lnTo>
                  <a:lnTo>
                    <a:pt x="141856" y="183781"/>
                  </a:lnTo>
                  <a:lnTo>
                    <a:pt x="131501" y="183834"/>
                  </a:lnTo>
                  <a:lnTo>
                    <a:pt x="120285" y="183607"/>
                  </a:lnTo>
                  <a:lnTo>
                    <a:pt x="108651" y="182983"/>
                  </a:lnTo>
                  <a:lnTo>
                    <a:pt x="97374" y="181434"/>
                  </a:lnTo>
                  <a:lnTo>
                    <a:pt x="86868" y="178735"/>
                  </a:lnTo>
                  <a:lnTo>
                    <a:pt x="77299" y="175261"/>
                  </a:lnTo>
                  <a:lnTo>
                    <a:pt x="67710" y="171482"/>
                  </a:lnTo>
                  <a:lnTo>
                    <a:pt x="56145" y="167064"/>
                  </a:lnTo>
                  <a:lnTo>
                    <a:pt x="39260" y="161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6601" y="49483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19"/>
                  </a:lnTo>
                  <a:lnTo>
                    <a:pt x="3736" y="89368"/>
                  </a:lnTo>
                  <a:lnTo>
                    <a:pt x="5562" y="101725"/>
                  </a:lnTo>
                  <a:lnTo>
                    <a:pt x="7716" y="116287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27129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42943" y="445089"/>
              <a:ext cx="157928" cy="155036"/>
            </a:xfrm>
            <a:custGeom>
              <a:avLst/>
              <a:gdLst/>
              <a:ahLst/>
              <a:cxnLst/>
              <a:rect l="0" t="0" r="0" b="0"/>
              <a:pathLst>
                <a:path w="157928" h="155036">
                  <a:moveTo>
                    <a:pt x="0" y="39221"/>
                  </a:moveTo>
                  <a:lnTo>
                    <a:pt x="2867" y="50957"/>
                  </a:lnTo>
                  <a:lnTo>
                    <a:pt x="5008" y="62085"/>
                  </a:lnTo>
                  <a:lnTo>
                    <a:pt x="6616" y="73679"/>
                  </a:lnTo>
                  <a:lnTo>
                    <a:pt x="7969" y="85667"/>
                  </a:lnTo>
                  <a:lnTo>
                    <a:pt x="9466" y="97679"/>
                  </a:lnTo>
                  <a:lnTo>
                    <a:pt x="11294" y="109406"/>
                  </a:lnTo>
                  <a:lnTo>
                    <a:pt x="12688" y="118115"/>
                  </a:lnTo>
                  <a:lnTo>
                    <a:pt x="12877" y="120391"/>
                  </a:lnTo>
                  <a:lnTo>
                    <a:pt x="12525" y="117160"/>
                  </a:lnTo>
                  <a:lnTo>
                    <a:pt x="12066" y="110150"/>
                  </a:lnTo>
                  <a:lnTo>
                    <a:pt x="11653" y="100678"/>
                  </a:lnTo>
                  <a:lnTo>
                    <a:pt x="11331" y="89624"/>
                  </a:lnTo>
                  <a:lnTo>
                    <a:pt x="11262" y="77710"/>
                  </a:lnTo>
                  <a:lnTo>
                    <a:pt x="11736" y="65605"/>
                  </a:lnTo>
                  <a:lnTo>
                    <a:pt x="12872" y="53672"/>
                  </a:lnTo>
                  <a:lnTo>
                    <a:pt x="14786" y="42194"/>
                  </a:lnTo>
                  <a:lnTo>
                    <a:pt x="17674" y="31472"/>
                  </a:lnTo>
                  <a:lnTo>
                    <a:pt x="21549" y="21604"/>
                  </a:lnTo>
                  <a:lnTo>
                    <a:pt x="26439" y="12993"/>
                  </a:lnTo>
                  <a:lnTo>
                    <a:pt x="32470" y="6410"/>
                  </a:lnTo>
                  <a:lnTo>
                    <a:pt x="39602" y="2099"/>
                  </a:lnTo>
                  <a:lnTo>
                    <a:pt x="47661" y="0"/>
                  </a:lnTo>
                  <a:lnTo>
                    <a:pt x="56441" y="21"/>
                  </a:lnTo>
                  <a:lnTo>
                    <a:pt x="65748" y="1885"/>
                  </a:lnTo>
                  <a:lnTo>
                    <a:pt x="75267" y="5218"/>
                  </a:lnTo>
                  <a:lnTo>
                    <a:pt x="84578" y="9655"/>
                  </a:lnTo>
                  <a:lnTo>
                    <a:pt x="93467" y="14900"/>
                  </a:lnTo>
                  <a:lnTo>
                    <a:pt x="101909" y="21046"/>
                  </a:lnTo>
                  <a:lnTo>
                    <a:pt x="109966" y="28534"/>
                  </a:lnTo>
                  <a:lnTo>
                    <a:pt x="117716" y="37496"/>
                  </a:lnTo>
                  <a:lnTo>
                    <a:pt x="125075" y="47616"/>
                  </a:lnTo>
                  <a:lnTo>
                    <a:pt x="131799" y="58327"/>
                  </a:lnTo>
                  <a:lnTo>
                    <a:pt x="137801" y="69240"/>
                  </a:lnTo>
                  <a:lnTo>
                    <a:pt x="142984" y="80330"/>
                  </a:lnTo>
                  <a:lnTo>
                    <a:pt x="147168" y="91834"/>
                  </a:lnTo>
                  <a:lnTo>
                    <a:pt x="150351" y="103849"/>
                  </a:lnTo>
                  <a:lnTo>
                    <a:pt x="152681" y="115743"/>
                  </a:lnTo>
                  <a:lnTo>
                    <a:pt x="154587" y="127396"/>
                  </a:lnTo>
                  <a:lnTo>
                    <a:pt x="156240" y="139835"/>
                  </a:lnTo>
                  <a:lnTo>
                    <a:pt x="157927" y="155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00870" y="458526"/>
              <a:ext cx="248595" cy="320583"/>
            </a:xfrm>
            <a:custGeom>
              <a:avLst/>
              <a:gdLst/>
              <a:ahLst/>
              <a:cxnLst/>
              <a:rect l="0" t="0" r="0" b="0"/>
              <a:pathLst>
                <a:path w="248595" h="320583">
                  <a:moveTo>
                    <a:pt x="189513" y="67898"/>
                  </a:moveTo>
                  <a:lnTo>
                    <a:pt x="186512" y="59097"/>
                  </a:lnTo>
                  <a:lnTo>
                    <a:pt x="183090" y="50750"/>
                  </a:lnTo>
                  <a:lnTo>
                    <a:pt x="178889" y="42061"/>
                  </a:lnTo>
                  <a:lnTo>
                    <a:pt x="173816" y="33286"/>
                  </a:lnTo>
                  <a:lnTo>
                    <a:pt x="167686" y="25087"/>
                  </a:lnTo>
                  <a:lnTo>
                    <a:pt x="160498" y="17806"/>
                  </a:lnTo>
                  <a:lnTo>
                    <a:pt x="152239" y="11616"/>
                  </a:lnTo>
                  <a:lnTo>
                    <a:pt x="142795" y="6684"/>
                  </a:lnTo>
                  <a:lnTo>
                    <a:pt x="132231" y="2972"/>
                  </a:lnTo>
                  <a:lnTo>
                    <a:pt x="121054" y="615"/>
                  </a:lnTo>
                  <a:lnTo>
                    <a:pt x="110092" y="0"/>
                  </a:lnTo>
                  <a:lnTo>
                    <a:pt x="99799" y="1176"/>
                  </a:lnTo>
                  <a:lnTo>
                    <a:pt x="90263" y="3914"/>
                  </a:lnTo>
                  <a:lnTo>
                    <a:pt x="81397" y="7885"/>
                  </a:lnTo>
                  <a:lnTo>
                    <a:pt x="73072" y="12784"/>
                  </a:lnTo>
                  <a:lnTo>
                    <a:pt x="65481" y="18682"/>
                  </a:lnTo>
                  <a:lnTo>
                    <a:pt x="59127" y="25997"/>
                  </a:lnTo>
                  <a:lnTo>
                    <a:pt x="54188" y="34843"/>
                  </a:lnTo>
                  <a:lnTo>
                    <a:pt x="50700" y="45055"/>
                  </a:lnTo>
                  <a:lnTo>
                    <a:pt x="48725" y="56359"/>
                  </a:lnTo>
                  <a:lnTo>
                    <a:pt x="48148" y="68469"/>
                  </a:lnTo>
                  <a:lnTo>
                    <a:pt x="49047" y="80668"/>
                  </a:lnTo>
                  <a:lnTo>
                    <a:pt x="51771" y="91858"/>
                  </a:lnTo>
                  <a:lnTo>
                    <a:pt x="56347" y="101519"/>
                  </a:lnTo>
                  <a:lnTo>
                    <a:pt x="62690" y="109493"/>
                  </a:lnTo>
                  <a:lnTo>
                    <a:pt x="70767" y="115715"/>
                  </a:lnTo>
                  <a:lnTo>
                    <a:pt x="80381" y="120336"/>
                  </a:lnTo>
                  <a:lnTo>
                    <a:pt x="91073" y="123322"/>
                  </a:lnTo>
                  <a:lnTo>
                    <a:pt x="102233" y="124370"/>
                  </a:lnTo>
                  <a:lnTo>
                    <a:pt x="113466" y="123482"/>
                  </a:lnTo>
                  <a:lnTo>
                    <a:pt x="124277" y="120771"/>
                  </a:lnTo>
                  <a:lnTo>
                    <a:pt x="134004" y="116286"/>
                  </a:lnTo>
                  <a:lnTo>
                    <a:pt x="142399" y="110232"/>
                  </a:lnTo>
                  <a:lnTo>
                    <a:pt x="149713" y="102915"/>
                  </a:lnTo>
                  <a:lnTo>
                    <a:pt x="156482" y="94641"/>
                  </a:lnTo>
                  <a:lnTo>
                    <a:pt x="163075" y="85672"/>
                  </a:lnTo>
                  <a:lnTo>
                    <a:pt x="169507" y="76211"/>
                  </a:lnTo>
                  <a:lnTo>
                    <a:pt x="175535" y="66408"/>
                  </a:lnTo>
                  <a:lnTo>
                    <a:pt x="181046" y="56441"/>
                  </a:lnTo>
                  <a:lnTo>
                    <a:pt x="186340" y="48887"/>
                  </a:lnTo>
                  <a:lnTo>
                    <a:pt x="191314" y="47091"/>
                  </a:lnTo>
                  <a:lnTo>
                    <a:pt x="195341" y="50394"/>
                  </a:lnTo>
                  <a:lnTo>
                    <a:pt x="198713" y="57304"/>
                  </a:lnTo>
                  <a:lnTo>
                    <a:pt x="201828" y="66630"/>
                  </a:lnTo>
                  <a:lnTo>
                    <a:pt x="204909" y="77553"/>
                  </a:lnTo>
                  <a:lnTo>
                    <a:pt x="208054" y="89528"/>
                  </a:lnTo>
                  <a:lnTo>
                    <a:pt x="211448" y="102198"/>
                  </a:lnTo>
                  <a:lnTo>
                    <a:pt x="215393" y="115328"/>
                  </a:lnTo>
                  <a:lnTo>
                    <a:pt x="219999" y="128762"/>
                  </a:lnTo>
                  <a:lnTo>
                    <a:pt x="225054" y="142399"/>
                  </a:lnTo>
                  <a:lnTo>
                    <a:pt x="230138" y="156169"/>
                  </a:lnTo>
                  <a:lnTo>
                    <a:pt x="234995" y="170029"/>
                  </a:lnTo>
                  <a:lnTo>
                    <a:pt x="239390" y="183949"/>
                  </a:lnTo>
                  <a:lnTo>
                    <a:pt x="243036" y="197908"/>
                  </a:lnTo>
                  <a:lnTo>
                    <a:pt x="245851" y="211888"/>
                  </a:lnTo>
                  <a:lnTo>
                    <a:pt x="247757" y="225719"/>
                  </a:lnTo>
                  <a:lnTo>
                    <a:pt x="248594" y="239085"/>
                  </a:lnTo>
                  <a:lnTo>
                    <a:pt x="248371" y="251845"/>
                  </a:lnTo>
                  <a:lnTo>
                    <a:pt x="246918" y="263701"/>
                  </a:lnTo>
                  <a:lnTo>
                    <a:pt x="243816" y="274139"/>
                  </a:lnTo>
                  <a:lnTo>
                    <a:pt x="238977" y="283006"/>
                  </a:lnTo>
                  <a:lnTo>
                    <a:pt x="232287" y="290298"/>
                  </a:lnTo>
                  <a:lnTo>
                    <a:pt x="223444" y="295988"/>
                  </a:lnTo>
                  <a:lnTo>
                    <a:pt x="212497" y="300230"/>
                  </a:lnTo>
                  <a:lnTo>
                    <a:pt x="199927" y="303455"/>
                  </a:lnTo>
                  <a:lnTo>
                    <a:pt x="186435" y="306251"/>
                  </a:lnTo>
                  <a:lnTo>
                    <a:pt x="172509" y="308988"/>
                  </a:lnTo>
                  <a:lnTo>
                    <a:pt x="158246" y="311660"/>
                  </a:lnTo>
                  <a:lnTo>
                    <a:pt x="143459" y="314002"/>
                  </a:lnTo>
                  <a:lnTo>
                    <a:pt x="128073" y="315874"/>
                  </a:lnTo>
                  <a:lnTo>
                    <a:pt x="112299" y="317283"/>
                  </a:lnTo>
                  <a:lnTo>
                    <a:pt x="96550" y="318303"/>
                  </a:lnTo>
                  <a:lnTo>
                    <a:pt x="81072" y="319024"/>
                  </a:lnTo>
                  <a:lnTo>
                    <a:pt x="66145" y="319525"/>
                  </a:lnTo>
                  <a:lnTo>
                    <a:pt x="50489" y="319923"/>
                  </a:lnTo>
                  <a:lnTo>
                    <a:pt x="30493" y="320256"/>
                  </a:lnTo>
                  <a:lnTo>
                    <a:pt x="0" y="320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67098" y="368973"/>
              <a:ext cx="223410" cy="189038"/>
            </a:xfrm>
            <a:custGeom>
              <a:avLst/>
              <a:gdLst/>
              <a:ahLst/>
              <a:cxnLst/>
              <a:rect l="0" t="0" r="0" b="0"/>
              <a:pathLst>
                <a:path w="223410" h="189038">
                  <a:moveTo>
                    <a:pt x="149710" y="73223"/>
                  </a:moveTo>
                  <a:lnTo>
                    <a:pt x="143909" y="67222"/>
                  </a:lnTo>
                  <a:lnTo>
                    <a:pt x="138985" y="60377"/>
                  </a:lnTo>
                  <a:lnTo>
                    <a:pt x="134473" y="51998"/>
                  </a:lnTo>
                  <a:lnTo>
                    <a:pt x="129907" y="42717"/>
                  </a:lnTo>
                  <a:lnTo>
                    <a:pt x="124597" y="33699"/>
                  </a:lnTo>
                  <a:lnTo>
                    <a:pt x="118229" y="25598"/>
                  </a:lnTo>
                  <a:lnTo>
                    <a:pt x="110826" y="18551"/>
                  </a:lnTo>
                  <a:lnTo>
                    <a:pt x="102558" y="12444"/>
                  </a:lnTo>
                  <a:lnTo>
                    <a:pt x="93627" y="7097"/>
                  </a:lnTo>
                  <a:lnTo>
                    <a:pt x="84378" y="2813"/>
                  </a:lnTo>
                  <a:lnTo>
                    <a:pt x="75257" y="358"/>
                  </a:lnTo>
                  <a:lnTo>
                    <a:pt x="66498" y="0"/>
                  </a:lnTo>
                  <a:lnTo>
                    <a:pt x="58144" y="1554"/>
                  </a:lnTo>
                  <a:lnTo>
                    <a:pt x="50148" y="4656"/>
                  </a:lnTo>
                  <a:lnTo>
                    <a:pt x="42438" y="8932"/>
                  </a:lnTo>
                  <a:lnTo>
                    <a:pt x="35107" y="14224"/>
                  </a:lnTo>
                  <a:lnTo>
                    <a:pt x="28402" y="20592"/>
                  </a:lnTo>
                  <a:lnTo>
                    <a:pt x="22408" y="27982"/>
                  </a:lnTo>
                  <a:lnTo>
                    <a:pt x="17060" y="36230"/>
                  </a:lnTo>
                  <a:lnTo>
                    <a:pt x="12234" y="45144"/>
                  </a:lnTo>
                  <a:lnTo>
                    <a:pt x="7810" y="54554"/>
                  </a:lnTo>
                  <a:lnTo>
                    <a:pt x="4008" y="64483"/>
                  </a:lnTo>
                  <a:lnTo>
                    <a:pt x="1359" y="75134"/>
                  </a:lnTo>
                  <a:lnTo>
                    <a:pt x="59" y="86555"/>
                  </a:lnTo>
                  <a:lnTo>
                    <a:pt x="0" y="98496"/>
                  </a:lnTo>
                  <a:lnTo>
                    <a:pt x="948" y="110511"/>
                  </a:lnTo>
                  <a:lnTo>
                    <a:pt x="2665" y="122330"/>
                  </a:lnTo>
                  <a:lnTo>
                    <a:pt x="5104" y="133705"/>
                  </a:lnTo>
                  <a:lnTo>
                    <a:pt x="8412" y="144345"/>
                  </a:lnTo>
                  <a:lnTo>
                    <a:pt x="12605" y="154152"/>
                  </a:lnTo>
                  <a:lnTo>
                    <a:pt x="17895" y="162720"/>
                  </a:lnTo>
                  <a:lnTo>
                    <a:pt x="24735" y="169272"/>
                  </a:lnTo>
                  <a:lnTo>
                    <a:pt x="33221" y="173557"/>
                  </a:lnTo>
                  <a:lnTo>
                    <a:pt x="42837" y="175468"/>
                  </a:lnTo>
                  <a:lnTo>
                    <a:pt x="52667" y="174790"/>
                  </a:lnTo>
                  <a:lnTo>
                    <a:pt x="62163" y="171666"/>
                  </a:lnTo>
                  <a:lnTo>
                    <a:pt x="71146" y="166503"/>
                  </a:lnTo>
                  <a:lnTo>
                    <a:pt x="79632" y="159766"/>
                  </a:lnTo>
                  <a:lnTo>
                    <a:pt x="87702" y="151872"/>
                  </a:lnTo>
                  <a:lnTo>
                    <a:pt x="95292" y="143152"/>
                  </a:lnTo>
                  <a:lnTo>
                    <a:pt x="102177" y="133855"/>
                  </a:lnTo>
                  <a:lnTo>
                    <a:pt x="108295" y="124161"/>
                  </a:lnTo>
                  <a:lnTo>
                    <a:pt x="113728" y="114195"/>
                  </a:lnTo>
                  <a:lnTo>
                    <a:pt x="118612" y="104044"/>
                  </a:lnTo>
                  <a:lnTo>
                    <a:pt x="123090" y="93840"/>
                  </a:lnTo>
                  <a:lnTo>
                    <a:pt x="127495" y="86113"/>
                  </a:lnTo>
                  <a:lnTo>
                    <a:pt x="131733" y="84020"/>
                  </a:lnTo>
                  <a:lnTo>
                    <a:pt x="135262" y="86595"/>
                  </a:lnTo>
                  <a:lnTo>
                    <a:pt x="138332" y="92205"/>
                  </a:lnTo>
                  <a:lnTo>
                    <a:pt x="141437" y="99678"/>
                  </a:lnTo>
                  <a:lnTo>
                    <a:pt x="145057" y="108288"/>
                  </a:lnTo>
                  <a:lnTo>
                    <a:pt x="149383" y="117593"/>
                  </a:lnTo>
                  <a:lnTo>
                    <a:pt x="154389" y="127166"/>
                  </a:lnTo>
                  <a:lnTo>
                    <a:pt x="159956" y="136540"/>
                  </a:lnTo>
                  <a:lnTo>
                    <a:pt x="165957" y="145479"/>
                  </a:lnTo>
                  <a:lnTo>
                    <a:pt x="172440" y="153793"/>
                  </a:lnTo>
                  <a:lnTo>
                    <a:pt x="179621" y="161234"/>
                  </a:lnTo>
                  <a:lnTo>
                    <a:pt x="187550" y="167754"/>
                  </a:lnTo>
                  <a:lnTo>
                    <a:pt x="195685" y="173320"/>
                  </a:lnTo>
                  <a:lnTo>
                    <a:pt x="203786" y="178365"/>
                  </a:lnTo>
                  <a:lnTo>
                    <a:pt x="212566" y="183332"/>
                  </a:lnTo>
                  <a:lnTo>
                    <a:pt x="223409" y="189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30174" y="346188"/>
              <a:ext cx="176231" cy="227421"/>
            </a:xfrm>
            <a:custGeom>
              <a:avLst/>
              <a:gdLst/>
              <a:ahLst/>
              <a:cxnLst/>
              <a:rect l="0" t="0" r="0" b="0"/>
              <a:pathLst>
                <a:path w="176231" h="227421">
                  <a:moveTo>
                    <a:pt x="144644" y="53894"/>
                  </a:moveTo>
                  <a:lnTo>
                    <a:pt x="141643" y="45160"/>
                  </a:lnTo>
                  <a:lnTo>
                    <a:pt x="138221" y="37454"/>
                  </a:lnTo>
                  <a:lnTo>
                    <a:pt x="134021" y="30056"/>
                  </a:lnTo>
                  <a:lnTo>
                    <a:pt x="128947" y="22968"/>
                  </a:lnTo>
                  <a:lnTo>
                    <a:pt x="122818" y="16437"/>
                  </a:lnTo>
                  <a:lnTo>
                    <a:pt x="115634" y="10574"/>
                  </a:lnTo>
                  <a:lnTo>
                    <a:pt x="107547" y="5655"/>
                  </a:lnTo>
                  <a:lnTo>
                    <a:pt x="98752" y="2182"/>
                  </a:lnTo>
                  <a:lnTo>
                    <a:pt x="89432" y="298"/>
                  </a:lnTo>
                  <a:lnTo>
                    <a:pt x="79735" y="0"/>
                  </a:lnTo>
                  <a:lnTo>
                    <a:pt x="69774" y="1312"/>
                  </a:lnTo>
                  <a:lnTo>
                    <a:pt x="59634" y="4087"/>
                  </a:lnTo>
                  <a:lnTo>
                    <a:pt x="49537" y="8220"/>
                  </a:lnTo>
                  <a:lnTo>
                    <a:pt x="39832" y="13735"/>
                  </a:lnTo>
                  <a:lnTo>
                    <a:pt x="30683" y="20520"/>
                  </a:lnTo>
                  <a:lnTo>
                    <a:pt x="22404" y="28516"/>
                  </a:lnTo>
                  <a:lnTo>
                    <a:pt x="15522" y="37784"/>
                  </a:lnTo>
                  <a:lnTo>
                    <a:pt x="10191" y="48243"/>
                  </a:lnTo>
                  <a:lnTo>
                    <a:pt x="6254" y="59689"/>
                  </a:lnTo>
                  <a:lnTo>
                    <a:pt x="3439" y="71896"/>
                  </a:lnTo>
                  <a:lnTo>
                    <a:pt x="1472" y="84658"/>
                  </a:lnTo>
                  <a:lnTo>
                    <a:pt x="282" y="97650"/>
                  </a:lnTo>
                  <a:lnTo>
                    <a:pt x="0" y="110445"/>
                  </a:lnTo>
                  <a:lnTo>
                    <a:pt x="626" y="122828"/>
                  </a:lnTo>
                  <a:lnTo>
                    <a:pt x="2197" y="134769"/>
                  </a:lnTo>
                  <a:lnTo>
                    <a:pt x="4855" y="146328"/>
                  </a:lnTo>
                  <a:lnTo>
                    <a:pt x="8571" y="157583"/>
                  </a:lnTo>
                  <a:lnTo>
                    <a:pt x="13186" y="168448"/>
                  </a:lnTo>
                  <a:lnTo>
                    <a:pt x="18500" y="178679"/>
                  </a:lnTo>
                  <a:lnTo>
                    <a:pt x="24337" y="188188"/>
                  </a:lnTo>
                  <a:lnTo>
                    <a:pt x="30713" y="196880"/>
                  </a:lnTo>
                  <a:lnTo>
                    <a:pt x="37824" y="204573"/>
                  </a:lnTo>
                  <a:lnTo>
                    <a:pt x="45724" y="211261"/>
                  </a:lnTo>
                  <a:lnTo>
                    <a:pt x="54486" y="216922"/>
                  </a:lnTo>
                  <a:lnTo>
                    <a:pt x="64279" y="221434"/>
                  </a:lnTo>
                  <a:lnTo>
                    <a:pt x="75084" y="224833"/>
                  </a:lnTo>
                  <a:lnTo>
                    <a:pt x="86424" y="226963"/>
                  </a:lnTo>
                  <a:lnTo>
                    <a:pt x="97497" y="227420"/>
                  </a:lnTo>
                  <a:lnTo>
                    <a:pt x="107870" y="226138"/>
                  </a:lnTo>
                  <a:lnTo>
                    <a:pt x="117629" y="223498"/>
                  </a:lnTo>
                  <a:lnTo>
                    <a:pt x="127176" y="220124"/>
                  </a:lnTo>
                  <a:lnTo>
                    <a:pt x="136772" y="216457"/>
                  </a:lnTo>
                  <a:lnTo>
                    <a:pt x="146066" y="212866"/>
                  </a:lnTo>
                  <a:lnTo>
                    <a:pt x="155087" y="209388"/>
                  </a:lnTo>
                  <a:lnTo>
                    <a:pt x="164634" y="205723"/>
                  </a:lnTo>
                  <a:lnTo>
                    <a:pt x="176230" y="201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3890" y="409626"/>
              <a:ext cx="225727" cy="158477"/>
            </a:xfrm>
            <a:custGeom>
              <a:avLst/>
              <a:gdLst/>
              <a:ahLst/>
              <a:cxnLst/>
              <a:rect l="0" t="0" r="0" b="0"/>
              <a:pathLst>
                <a:path w="225727" h="158477">
                  <a:moveTo>
                    <a:pt x="120441" y="64156"/>
                  </a:moveTo>
                  <a:lnTo>
                    <a:pt x="120307" y="52555"/>
                  </a:lnTo>
                  <a:lnTo>
                    <a:pt x="119026" y="42706"/>
                  </a:lnTo>
                  <a:lnTo>
                    <a:pt x="116428" y="33706"/>
                  </a:lnTo>
                  <a:lnTo>
                    <a:pt x="112536" y="25437"/>
                  </a:lnTo>
                  <a:lnTo>
                    <a:pt x="107255" y="18058"/>
                  </a:lnTo>
                  <a:lnTo>
                    <a:pt x="100669" y="11597"/>
                  </a:lnTo>
                  <a:lnTo>
                    <a:pt x="92996" y="6264"/>
                  </a:lnTo>
                  <a:lnTo>
                    <a:pt x="84485" y="2506"/>
                  </a:lnTo>
                  <a:lnTo>
                    <a:pt x="75363" y="429"/>
                  </a:lnTo>
                  <a:lnTo>
                    <a:pt x="65970" y="0"/>
                  </a:lnTo>
                  <a:lnTo>
                    <a:pt x="56746" y="1224"/>
                  </a:lnTo>
                  <a:lnTo>
                    <a:pt x="47913" y="3936"/>
                  </a:lnTo>
                  <a:lnTo>
                    <a:pt x="39509" y="7856"/>
                  </a:lnTo>
                  <a:lnTo>
                    <a:pt x="31478" y="12696"/>
                  </a:lnTo>
                  <a:lnTo>
                    <a:pt x="23750" y="18215"/>
                  </a:lnTo>
                  <a:lnTo>
                    <a:pt x="16576" y="24545"/>
                  </a:lnTo>
                  <a:lnTo>
                    <a:pt x="10509" y="32158"/>
                  </a:lnTo>
                  <a:lnTo>
                    <a:pt x="5766" y="41208"/>
                  </a:lnTo>
                  <a:lnTo>
                    <a:pt x="2412" y="51558"/>
                  </a:lnTo>
                  <a:lnTo>
                    <a:pt x="526" y="62955"/>
                  </a:lnTo>
                  <a:lnTo>
                    <a:pt x="0" y="75137"/>
                  </a:lnTo>
                  <a:lnTo>
                    <a:pt x="595" y="87723"/>
                  </a:lnTo>
                  <a:lnTo>
                    <a:pt x="2049" y="100238"/>
                  </a:lnTo>
                  <a:lnTo>
                    <a:pt x="4141" y="112420"/>
                  </a:lnTo>
                  <a:lnTo>
                    <a:pt x="7018" y="123886"/>
                  </a:lnTo>
                  <a:lnTo>
                    <a:pt x="11158" y="134060"/>
                  </a:lnTo>
                  <a:lnTo>
                    <a:pt x="16724" y="142745"/>
                  </a:lnTo>
                  <a:lnTo>
                    <a:pt x="23581" y="149747"/>
                  </a:lnTo>
                  <a:lnTo>
                    <a:pt x="31480" y="154709"/>
                  </a:lnTo>
                  <a:lnTo>
                    <a:pt x="40160" y="157631"/>
                  </a:lnTo>
                  <a:lnTo>
                    <a:pt x="49242" y="158476"/>
                  </a:lnTo>
                  <a:lnTo>
                    <a:pt x="58251" y="157007"/>
                  </a:lnTo>
                  <a:lnTo>
                    <a:pt x="66934" y="153313"/>
                  </a:lnTo>
                  <a:lnTo>
                    <a:pt x="75237" y="147580"/>
                  </a:lnTo>
                  <a:lnTo>
                    <a:pt x="83201" y="139920"/>
                  </a:lnTo>
                  <a:lnTo>
                    <a:pt x="90883" y="130586"/>
                  </a:lnTo>
                  <a:lnTo>
                    <a:pt x="98026" y="119913"/>
                  </a:lnTo>
                  <a:lnTo>
                    <a:pt x="104072" y="108234"/>
                  </a:lnTo>
                  <a:lnTo>
                    <a:pt x="108822" y="95857"/>
                  </a:lnTo>
                  <a:lnTo>
                    <a:pt x="112937" y="84160"/>
                  </a:lnTo>
                  <a:lnTo>
                    <a:pt x="117502" y="76708"/>
                  </a:lnTo>
                  <a:lnTo>
                    <a:pt x="122348" y="75390"/>
                  </a:lnTo>
                  <a:lnTo>
                    <a:pt x="126764" y="78356"/>
                  </a:lnTo>
                  <a:lnTo>
                    <a:pt x="130909" y="83834"/>
                  </a:lnTo>
                  <a:lnTo>
                    <a:pt x="135270" y="90537"/>
                  </a:lnTo>
                  <a:lnTo>
                    <a:pt x="140108" y="97729"/>
                  </a:lnTo>
                  <a:lnTo>
                    <a:pt x="145461" y="105060"/>
                  </a:lnTo>
                  <a:lnTo>
                    <a:pt x="151264" y="112386"/>
                  </a:lnTo>
                  <a:lnTo>
                    <a:pt x="157428" y="119649"/>
                  </a:lnTo>
                  <a:lnTo>
                    <a:pt x="164190" y="126516"/>
                  </a:lnTo>
                  <a:lnTo>
                    <a:pt x="172091" y="132379"/>
                  </a:lnTo>
                  <a:lnTo>
                    <a:pt x="181316" y="136991"/>
                  </a:lnTo>
                  <a:lnTo>
                    <a:pt x="191144" y="140435"/>
                  </a:lnTo>
                  <a:lnTo>
                    <a:pt x="201097" y="143287"/>
                  </a:lnTo>
                  <a:lnTo>
                    <a:pt x="212052" y="145793"/>
                  </a:lnTo>
                  <a:lnTo>
                    <a:pt x="225726" y="148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0144" y="168455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2000" y="43078"/>
                  </a:lnTo>
                  <a:lnTo>
                    <a:pt x="3687" y="58280"/>
                  </a:lnTo>
                  <a:lnTo>
                    <a:pt x="5355" y="74105"/>
                  </a:lnTo>
                  <a:lnTo>
                    <a:pt x="6772" y="90420"/>
                  </a:lnTo>
                  <a:lnTo>
                    <a:pt x="8043" y="106938"/>
                  </a:lnTo>
                  <a:lnTo>
                    <a:pt x="9502" y="123246"/>
                  </a:lnTo>
                  <a:lnTo>
                    <a:pt x="11330" y="139145"/>
                  </a:lnTo>
                  <a:lnTo>
                    <a:pt x="13389" y="154939"/>
                  </a:lnTo>
                  <a:lnTo>
                    <a:pt x="15318" y="171302"/>
                  </a:lnTo>
                  <a:lnTo>
                    <a:pt x="16911" y="188567"/>
                  </a:lnTo>
                  <a:lnTo>
                    <a:pt x="18133" y="206418"/>
                  </a:lnTo>
                  <a:lnTo>
                    <a:pt x="19029" y="224101"/>
                  </a:lnTo>
                  <a:lnTo>
                    <a:pt x="19671" y="241178"/>
                  </a:lnTo>
                  <a:lnTo>
                    <a:pt x="20288" y="257390"/>
                  </a:lnTo>
                  <a:lnTo>
                    <a:pt x="21243" y="272505"/>
                  </a:lnTo>
                  <a:lnTo>
                    <a:pt x="22701" y="286523"/>
                  </a:lnTo>
                  <a:lnTo>
                    <a:pt x="24495" y="299767"/>
                  </a:lnTo>
                  <a:lnTo>
                    <a:pt x="26238" y="312749"/>
                  </a:lnTo>
                  <a:lnTo>
                    <a:pt x="27710" y="325766"/>
                  </a:lnTo>
                  <a:lnTo>
                    <a:pt x="29050" y="338139"/>
                  </a:lnTo>
                  <a:lnTo>
                    <a:pt x="30914" y="349424"/>
                  </a:lnTo>
                  <a:lnTo>
                    <a:pt x="34577" y="359501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36139" y="363395"/>
              <a:ext cx="170390" cy="195719"/>
            </a:xfrm>
            <a:custGeom>
              <a:avLst/>
              <a:gdLst/>
              <a:ahLst/>
              <a:cxnLst/>
              <a:rect l="0" t="0" r="0" b="0"/>
              <a:pathLst>
                <a:path w="170390" h="195719">
                  <a:moveTo>
                    <a:pt x="107218" y="15630"/>
                  </a:moveTo>
                  <a:lnTo>
                    <a:pt x="101216" y="9897"/>
                  </a:lnTo>
                  <a:lnTo>
                    <a:pt x="94371" y="5613"/>
                  </a:lnTo>
                  <a:lnTo>
                    <a:pt x="85984" y="2416"/>
                  </a:lnTo>
                  <a:lnTo>
                    <a:pt x="76357" y="401"/>
                  </a:lnTo>
                  <a:lnTo>
                    <a:pt x="66042" y="0"/>
                  </a:lnTo>
                  <a:lnTo>
                    <a:pt x="55443" y="1316"/>
                  </a:lnTo>
                  <a:lnTo>
                    <a:pt x="45091" y="4311"/>
                  </a:lnTo>
                  <a:lnTo>
                    <a:pt x="35688" y="8984"/>
                  </a:lnTo>
                  <a:lnTo>
                    <a:pt x="27522" y="15163"/>
                  </a:lnTo>
                  <a:lnTo>
                    <a:pt x="20535" y="22563"/>
                  </a:lnTo>
                  <a:lnTo>
                    <a:pt x="14518" y="30892"/>
                  </a:lnTo>
                  <a:lnTo>
                    <a:pt x="9253" y="39898"/>
                  </a:lnTo>
                  <a:lnTo>
                    <a:pt x="4867" y="49383"/>
                  </a:lnTo>
                  <a:lnTo>
                    <a:pt x="1816" y="59203"/>
                  </a:lnTo>
                  <a:lnTo>
                    <a:pt x="243" y="69256"/>
                  </a:lnTo>
                  <a:lnTo>
                    <a:pt x="0" y="79635"/>
                  </a:lnTo>
                  <a:lnTo>
                    <a:pt x="824" y="90594"/>
                  </a:lnTo>
                  <a:lnTo>
                    <a:pt x="2457" y="102222"/>
                  </a:lnTo>
                  <a:lnTo>
                    <a:pt x="4840" y="114132"/>
                  </a:lnTo>
                  <a:lnTo>
                    <a:pt x="8109" y="125596"/>
                  </a:lnTo>
                  <a:lnTo>
                    <a:pt x="12269" y="136230"/>
                  </a:lnTo>
                  <a:lnTo>
                    <a:pt x="17197" y="145997"/>
                  </a:lnTo>
                  <a:lnTo>
                    <a:pt x="22729" y="155018"/>
                  </a:lnTo>
                  <a:lnTo>
                    <a:pt x="28714" y="163451"/>
                  </a:lnTo>
                  <a:lnTo>
                    <a:pt x="35192" y="171284"/>
                  </a:lnTo>
                  <a:lnTo>
                    <a:pt x="42371" y="178334"/>
                  </a:lnTo>
                  <a:lnTo>
                    <a:pt x="50313" y="184553"/>
                  </a:lnTo>
                  <a:lnTo>
                    <a:pt x="58934" y="189714"/>
                  </a:lnTo>
                  <a:lnTo>
                    <a:pt x="68099" y="193352"/>
                  </a:lnTo>
                  <a:lnTo>
                    <a:pt x="77674" y="195346"/>
                  </a:lnTo>
                  <a:lnTo>
                    <a:pt x="87544" y="195718"/>
                  </a:lnTo>
                  <a:lnTo>
                    <a:pt x="97622" y="194455"/>
                  </a:lnTo>
                  <a:lnTo>
                    <a:pt x="107840" y="191722"/>
                  </a:lnTo>
                  <a:lnTo>
                    <a:pt x="118084" y="187909"/>
                  </a:lnTo>
                  <a:lnTo>
                    <a:pt x="129400" y="183065"/>
                  </a:lnTo>
                  <a:lnTo>
                    <a:pt x="145018" y="175648"/>
                  </a:lnTo>
                  <a:lnTo>
                    <a:pt x="170389" y="163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62440" y="347440"/>
              <a:ext cx="161380" cy="211415"/>
            </a:xfrm>
            <a:custGeom>
              <a:avLst/>
              <a:gdLst/>
              <a:ahLst/>
              <a:cxnLst/>
              <a:rect l="0" t="0" r="0" b="0"/>
              <a:pathLst>
                <a:path w="161380" h="211415">
                  <a:moveTo>
                    <a:pt x="17787" y="52642"/>
                  </a:moveTo>
                  <a:lnTo>
                    <a:pt x="14853" y="61444"/>
                  </a:lnTo>
                  <a:lnTo>
                    <a:pt x="12071" y="69790"/>
                  </a:lnTo>
                  <a:lnTo>
                    <a:pt x="9177" y="78494"/>
                  </a:lnTo>
                  <a:lnTo>
                    <a:pt x="6309" y="87787"/>
                  </a:lnTo>
                  <a:lnTo>
                    <a:pt x="3792" y="97931"/>
                  </a:lnTo>
                  <a:lnTo>
                    <a:pt x="1786" y="108971"/>
                  </a:lnTo>
                  <a:lnTo>
                    <a:pt x="447" y="120638"/>
                  </a:lnTo>
                  <a:lnTo>
                    <a:pt x="0" y="132460"/>
                  </a:lnTo>
                  <a:lnTo>
                    <a:pt x="485" y="144145"/>
                  </a:lnTo>
                  <a:lnTo>
                    <a:pt x="1947" y="155429"/>
                  </a:lnTo>
                  <a:lnTo>
                    <a:pt x="4524" y="166006"/>
                  </a:lnTo>
                  <a:lnTo>
                    <a:pt x="8187" y="175781"/>
                  </a:lnTo>
                  <a:lnTo>
                    <a:pt x="12934" y="184665"/>
                  </a:lnTo>
                  <a:lnTo>
                    <a:pt x="18869" y="192495"/>
                  </a:lnTo>
                  <a:lnTo>
                    <a:pt x="25940" y="199274"/>
                  </a:lnTo>
                  <a:lnTo>
                    <a:pt x="34129" y="204828"/>
                  </a:lnTo>
                  <a:lnTo>
                    <a:pt x="43528" y="208736"/>
                  </a:lnTo>
                  <a:lnTo>
                    <a:pt x="54064" y="210916"/>
                  </a:lnTo>
                  <a:lnTo>
                    <a:pt x="65223" y="211414"/>
                  </a:lnTo>
                  <a:lnTo>
                    <a:pt x="76173" y="210236"/>
                  </a:lnTo>
                  <a:lnTo>
                    <a:pt x="86458" y="207556"/>
                  </a:lnTo>
                  <a:lnTo>
                    <a:pt x="95990" y="203656"/>
                  </a:lnTo>
                  <a:lnTo>
                    <a:pt x="104853" y="198831"/>
                  </a:lnTo>
                  <a:lnTo>
                    <a:pt x="113179" y="193326"/>
                  </a:lnTo>
                  <a:lnTo>
                    <a:pt x="120941" y="187174"/>
                  </a:lnTo>
                  <a:lnTo>
                    <a:pt x="127944" y="180214"/>
                  </a:lnTo>
                  <a:lnTo>
                    <a:pt x="134140" y="172420"/>
                  </a:lnTo>
                  <a:lnTo>
                    <a:pt x="139626" y="163897"/>
                  </a:lnTo>
                  <a:lnTo>
                    <a:pt x="144546" y="154798"/>
                  </a:lnTo>
                  <a:lnTo>
                    <a:pt x="149037" y="145264"/>
                  </a:lnTo>
                  <a:lnTo>
                    <a:pt x="153055" y="135251"/>
                  </a:lnTo>
                  <a:lnTo>
                    <a:pt x="156380" y="124544"/>
                  </a:lnTo>
                  <a:lnTo>
                    <a:pt x="158947" y="113081"/>
                  </a:lnTo>
                  <a:lnTo>
                    <a:pt x="160671" y="100942"/>
                  </a:lnTo>
                  <a:lnTo>
                    <a:pt x="161379" y="88262"/>
                  </a:lnTo>
                  <a:lnTo>
                    <a:pt x="161080" y="75184"/>
                  </a:lnTo>
                  <a:lnTo>
                    <a:pt x="160075" y="62042"/>
                  </a:lnTo>
                  <a:lnTo>
                    <a:pt x="158769" y="47861"/>
                  </a:lnTo>
                  <a:lnTo>
                    <a:pt x="157047" y="29159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90798" y="189512"/>
              <a:ext cx="42114" cy="336913"/>
            </a:xfrm>
            <a:custGeom>
              <a:avLst/>
              <a:gdLst/>
              <a:ahLst/>
              <a:cxnLst/>
              <a:rect l="0" t="0" r="0" b="0"/>
              <a:pathLst>
                <a:path w="42114" h="33691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10"/>
                  </a:lnTo>
                  <a:lnTo>
                    <a:pt x="2074" y="74419"/>
                  </a:lnTo>
                  <a:lnTo>
                    <a:pt x="3726" y="89596"/>
                  </a:lnTo>
                  <a:lnTo>
                    <a:pt x="5375" y="105458"/>
                  </a:lnTo>
                  <a:lnTo>
                    <a:pt x="6782" y="121825"/>
                  </a:lnTo>
                  <a:lnTo>
                    <a:pt x="8048" y="138389"/>
                  </a:lnTo>
                  <a:lnTo>
                    <a:pt x="9504" y="154736"/>
                  </a:lnTo>
                  <a:lnTo>
                    <a:pt x="11335" y="170655"/>
                  </a:lnTo>
                  <a:lnTo>
                    <a:pt x="13566" y="186124"/>
                  </a:lnTo>
                  <a:lnTo>
                    <a:pt x="16142" y="201205"/>
                  </a:lnTo>
                  <a:lnTo>
                    <a:pt x="18989" y="215982"/>
                  </a:lnTo>
                  <a:lnTo>
                    <a:pt x="22038" y="230535"/>
                  </a:lnTo>
                  <a:lnTo>
                    <a:pt x="25230" y="244926"/>
                  </a:lnTo>
                  <a:lnTo>
                    <a:pt x="28517" y="259197"/>
                  </a:lnTo>
                  <a:lnTo>
                    <a:pt x="31720" y="273159"/>
                  </a:lnTo>
                  <a:lnTo>
                    <a:pt x="34829" y="287990"/>
                  </a:lnTo>
                  <a:lnTo>
                    <a:pt x="38120" y="307229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21648" y="360686"/>
              <a:ext cx="206063" cy="170749"/>
            </a:xfrm>
            <a:custGeom>
              <a:avLst/>
              <a:gdLst/>
              <a:ahLst/>
              <a:cxnLst/>
              <a:rect l="0" t="0" r="0" b="0"/>
              <a:pathLst>
                <a:path w="206063" h="170749">
                  <a:moveTo>
                    <a:pt x="90248" y="81510"/>
                  </a:moveTo>
                  <a:lnTo>
                    <a:pt x="90181" y="69842"/>
                  </a:lnTo>
                  <a:lnTo>
                    <a:pt x="89541" y="59354"/>
                  </a:lnTo>
                  <a:lnTo>
                    <a:pt x="88241" y="49056"/>
                  </a:lnTo>
                  <a:lnTo>
                    <a:pt x="86208" y="38928"/>
                  </a:lnTo>
                  <a:lnTo>
                    <a:pt x="83243" y="29233"/>
                  </a:lnTo>
                  <a:lnTo>
                    <a:pt x="79318" y="20110"/>
                  </a:lnTo>
                  <a:lnTo>
                    <a:pt x="74396" y="12026"/>
                  </a:lnTo>
                  <a:lnTo>
                    <a:pt x="68344" y="5809"/>
                  </a:lnTo>
                  <a:lnTo>
                    <a:pt x="61204" y="1754"/>
                  </a:lnTo>
                  <a:lnTo>
                    <a:pt x="53309" y="0"/>
                  </a:lnTo>
                  <a:lnTo>
                    <a:pt x="45172" y="785"/>
                  </a:lnTo>
                  <a:lnTo>
                    <a:pt x="37116" y="3985"/>
                  </a:lnTo>
                  <a:lnTo>
                    <a:pt x="29419" y="9369"/>
                  </a:lnTo>
                  <a:lnTo>
                    <a:pt x="22403" y="16786"/>
                  </a:lnTo>
                  <a:lnTo>
                    <a:pt x="16173" y="25955"/>
                  </a:lnTo>
                  <a:lnTo>
                    <a:pt x="10820" y="36514"/>
                  </a:lnTo>
                  <a:lnTo>
                    <a:pt x="6516" y="48117"/>
                  </a:lnTo>
                  <a:lnTo>
                    <a:pt x="3253" y="60469"/>
                  </a:lnTo>
                  <a:lnTo>
                    <a:pt x="1043" y="73186"/>
                  </a:lnTo>
                  <a:lnTo>
                    <a:pt x="0" y="85795"/>
                  </a:lnTo>
                  <a:lnTo>
                    <a:pt x="80" y="98048"/>
                  </a:lnTo>
                  <a:lnTo>
                    <a:pt x="1268" y="109733"/>
                  </a:lnTo>
                  <a:lnTo>
                    <a:pt x="3660" y="120588"/>
                  </a:lnTo>
                  <a:lnTo>
                    <a:pt x="7194" y="130557"/>
                  </a:lnTo>
                  <a:lnTo>
                    <a:pt x="11685" y="139745"/>
                  </a:lnTo>
                  <a:lnTo>
                    <a:pt x="16917" y="148310"/>
                  </a:lnTo>
                  <a:lnTo>
                    <a:pt x="22697" y="156392"/>
                  </a:lnTo>
                  <a:lnTo>
                    <a:pt x="29035" y="163466"/>
                  </a:lnTo>
                  <a:lnTo>
                    <a:pt x="36121" y="168401"/>
                  </a:lnTo>
                  <a:lnTo>
                    <a:pt x="43995" y="170748"/>
                  </a:lnTo>
                  <a:lnTo>
                    <a:pt x="52401" y="170525"/>
                  </a:lnTo>
                  <a:lnTo>
                    <a:pt x="60890" y="167867"/>
                  </a:lnTo>
                  <a:lnTo>
                    <a:pt x="69187" y="163104"/>
                  </a:lnTo>
                  <a:lnTo>
                    <a:pt x="77046" y="156350"/>
                  </a:lnTo>
                  <a:lnTo>
                    <a:pt x="84171" y="147405"/>
                  </a:lnTo>
                  <a:lnTo>
                    <a:pt x="90474" y="136361"/>
                  </a:lnTo>
                  <a:lnTo>
                    <a:pt x="95875" y="123712"/>
                  </a:lnTo>
                  <a:lnTo>
                    <a:pt x="100213" y="110159"/>
                  </a:lnTo>
                  <a:lnTo>
                    <a:pt x="103494" y="96224"/>
                  </a:lnTo>
                  <a:lnTo>
                    <a:pt x="105529" y="83280"/>
                  </a:lnTo>
                  <a:lnTo>
                    <a:pt x="106052" y="74837"/>
                  </a:lnTo>
                  <a:lnTo>
                    <a:pt x="105823" y="72813"/>
                  </a:lnTo>
                  <a:lnTo>
                    <a:pt x="105999" y="75339"/>
                  </a:lnTo>
                  <a:lnTo>
                    <a:pt x="107090" y="80724"/>
                  </a:lnTo>
                  <a:lnTo>
                    <a:pt x="109355" y="87916"/>
                  </a:lnTo>
                  <a:lnTo>
                    <a:pt x="112777" y="96266"/>
                  </a:lnTo>
                  <a:lnTo>
                    <a:pt x="117181" y="105364"/>
                  </a:lnTo>
                  <a:lnTo>
                    <a:pt x="122348" y="114950"/>
                  </a:lnTo>
                  <a:lnTo>
                    <a:pt x="128087" y="124841"/>
                  </a:lnTo>
                  <a:lnTo>
                    <a:pt x="134566" y="134439"/>
                  </a:lnTo>
                  <a:lnTo>
                    <a:pt x="142278" y="142748"/>
                  </a:lnTo>
                  <a:lnTo>
                    <a:pt x="151381" y="149331"/>
                  </a:lnTo>
                  <a:lnTo>
                    <a:pt x="161327" y="154070"/>
                  </a:lnTo>
                  <a:lnTo>
                    <a:pt x="172116" y="157269"/>
                  </a:lnTo>
                  <a:lnTo>
                    <a:pt x="185816" y="158086"/>
                  </a:lnTo>
                  <a:lnTo>
                    <a:pt x="206062" y="155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19894" y="105284"/>
              <a:ext cx="60459" cy="421141"/>
            </a:xfrm>
            <a:custGeom>
              <a:avLst/>
              <a:gdLst/>
              <a:ahLst/>
              <a:cxnLst/>
              <a:rect l="0" t="0" r="0" b="0"/>
              <a:pathLst>
                <a:path w="60459" h="421141">
                  <a:moveTo>
                    <a:pt x="7816" y="0"/>
                  </a:moveTo>
                  <a:lnTo>
                    <a:pt x="4949" y="11803"/>
                  </a:lnTo>
                  <a:lnTo>
                    <a:pt x="2807" y="23572"/>
                  </a:lnTo>
                  <a:lnTo>
                    <a:pt x="1208" y="36467"/>
                  </a:lnTo>
                  <a:lnTo>
                    <a:pt x="200" y="50488"/>
                  </a:lnTo>
                  <a:lnTo>
                    <a:pt x="0" y="65464"/>
                  </a:lnTo>
                  <a:lnTo>
                    <a:pt x="651" y="81191"/>
                  </a:lnTo>
                  <a:lnTo>
                    <a:pt x="1890" y="97639"/>
                  </a:lnTo>
                  <a:lnTo>
                    <a:pt x="3254" y="114960"/>
                  </a:lnTo>
                  <a:lnTo>
                    <a:pt x="4468" y="133150"/>
                  </a:lnTo>
                  <a:lnTo>
                    <a:pt x="5603" y="151600"/>
                  </a:lnTo>
                  <a:lnTo>
                    <a:pt x="6971" y="169226"/>
                  </a:lnTo>
                  <a:lnTo>
                    <a:pt x="8743" y="185486"/>
                  </a:lnTo>
                  <a:lnTo>
                    <a:pt x="10933" y="200353"/>
                  </a:lnTo>
                  <a:lnTo>
                    <a:pt x="13483" y="214032"/>
                  </a:lnTo>
                  <a:lnTo>
                    <a:pt x="16308" y="226800"/>
                  </a:lnTo>
                  <a:lnTo>
                    <a:pt x="19172" y="239224"/>
                  </a:lnTo>
                  <a:lnTo>
                    <a:pt x="21707" y="252115"/>
                  </a:lnTo>
                  <a:lnTo>
                    <a:pt x="23747" y="265875"/>
                  </a:lnTo>
                  <a:lnTo>
                    <a:pt x="25453" y="280546"/>
                  </a:lnTo>
                  <a:lnTo>
                    <a:pt x="27212" y="295999"/>
                  </a:lnTo>
                  <a:lnTo>
                    <a:pt x="29251" y="312053"/>
                  </a:lnTo>
                  <a:lnTo>
                    <a:pt x="31622" y="328221"/>
                  </a:lnTo>
                  <a:lnTo>
                    <a:pt x="34294" y="343762"/>
                  </a:lnTo>
                  <a:lnTo>
                    <a:pt x="37204" y="358310"/>
                  </a:lnTo>
                  <a:lnTo>
                    <a:pt x="40335" y="371605"/>
                  </a:lnTo>
                  <a:lnTo>
                    <a:pt x="44127" y="384721"/>
                  </a:lnTo>
                  <a:lnTo>
                    <a:pt x="50029" y="399922"/>
                  </a:lnTo>
                  <a:lnTo>
                    <a:pt x="6045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11896" y="27374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38082" y="67"/>
                  </a:lnTo>
                  <a:lnTo>
                    <a:pt x="224811" y="708"/>
                  </a:lnTo>
                  <a:lnTo>
                    <a:pt x="211609" y="2004"/>
                  </a:lnTo>
                  <a:lnTo>
                    <a:pt x="198268" y="3864"/>
                  </a:lnTo>
                  <a:lnTo>
                    <a:pt x="184758" y="6180"/>
                  </a:lnTo>
                  <a:lnTo>
                    <a:pt x="171105" y="8842"/>
                  </a:lnTo>
                  <a:lnTo>
                    <a:pt x="157340" y="11593"/>
                  </a:lnTo>
                  <a:lnTo>
                    <a:pt x="143490" y="14052"/>
                  </a:lnTo>
                  <a:lnTo>
                    <a:pt x="129577" y="16034"/>
                  </a:lnTo>
                  <a:lnTo>
                    <a:pt x="115454" y="17532"/>
                  </a:lnTo>
                  <a:lnTo>
                    <a:pt x="100827" y="18620"/>
                  </a:lnTo>
                  <a:lnTo>
                    <a:pt x="85590" y="19394"/>
                  </a:lnTo>
                  <a:lnTo>
                    <a:pt x="70157" y="20132"/>
                  </a:lnTo>
                  <a:lnTo>
                    <a:pt x="53649" y="21459"/>
                  </a:lnTo>
                  <a:lnTo>
                    <a:pt x="32378" y="24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48895" y="399067"/>
              <a:ext cx="126355" cy="135063"/>
            </a:xfrm>
            <a:custGeom>
              <a:avLst/>
              <a:gdLst/>
              <a:ahLst/>
              <a:cxnLst/>
              <a:rect l="0" t="0" r="0" b="0"/>
              <a:pathLst>
                <a:path w="126355" h="135063">
                  <a:moveTo>
                    <a:pt x="89385" y="11544"/>
                  </a:moveTo>
                  <a:lnTo>
                    <a:pt x="80583" y="5877"/>
                  </a:lnTo>
                  <a:lnTo>
                    <a:pt x="72236" y="2234"/>
                  </a:lnTo>
                  <a:lnTo>
                    <a:pt x="63542" y="329"/>
                  </a:lnTo>
                  <a:lnTo>
                    <a:pt x="54595" y="0"/>
                  </a:lnTo>
                  <a:lnTo>
                    <a:pt x="45748" y="1268"/>
                  </a:lnTo>
                  <a:lnTo>
                    <a:pt x="37214" y="3997"/>
                  </a:lnTo>
                  <a:lnTo>
                    <a:pt x="29198" y="8090"/>
                  </a:lnTo>
                  <a:lnTo>
                    <a:pt x="21969" y="13574"/>
                  </a:lnTo>
                  <a:lnTo>
                    <a:pt x="15596" y="20336"/>
                  </a:lnTo>
                  <a:lnTo>
                    <a:pt x="10149" y="28315"/>
                  </a:lnTo>
                  <a:lnTo>
                    <a:pt x="5780" y="37573"/>
                  </a:lnTo>
                  <a:lnTo>
                    <a:pt x="2479" y="48018"/>
                  </a:lnTo>
                  <a:lnTo>
                    <a:pt x="414" y="59286"/>
                  </a:lnTo>
                  <a:lnTo>
                    <a:pt x="0" y="70841"/>
                  </a:lnTo>
                  <a:lnTo>
                    <a:pt x="1320" y="82347"/>
                  </a:lnTo>
                  <a:lnTo>
                    <a:pt x="4326" y="93513"/>
                  </a:lnTo>
                  <a:lnTo>
                    <a:pt x="9008" y="104010"/>
                  </a:lnTo>
                  <a:lnTo>
                    <a:pt x="15200" y="113722"/>
                  </a:lnTo>
                  <a:lnTo>
                    <a:pt x="22780" y="122226"/>
                  </a:lnTo>
                  <a:lnTo>
                    <a:pt x="31762" y="128736"/>
                  </a:lnTo>
                  <a:lnTo>
                    <a:pt x="42019" y="132997"/>
                  </a:lnTo>
                  <a:lnTo>
                    <a:pt x="53159" y="135062"/>
                  </a:lnTo>
                  <a:lnTo>
                    <a:pt x="64629" y="135018"/>
                  </a:lnTo>
                  <a:lnTo>
                    <a:pt x="76073" y="133135"/>
                  </a:lnTo>
                  <a:lnTo>
                    <a:pt x="87027" y="129619"/>
                  </a:lnTo>
                  <a:lnTo>
                    <a:pt x="96850" y="124526"/>
                  </a:lnTo>
                  <a:lnTo>
                    <a:pt x="105300" y="118028"/>
                  </a:lnTo>
                  <a:lnTo>
                    <a:pt x="112312" y="110226"/>
                  </a:lnTo>
                  <a:lnTo>
                    <a:pt x="117815" y="101088"/>
                  </a:lnTo>
                  <a:lnTo>
                    <a:pt x="121920" y="90722"/>
                  </a:lnTo>
                  <a:lnTo>
                    <a:pt x="124714" y="79508"/>
                  </a:lnTo>
                  <a:lnTo>
                    <a:pt x="126158" y="67988"/>
                  </a:lnTo>
                  <a:lnTo>
                    <a:pt x="126354" y="56511"/>
                  </a:lnTo>
                  <a:lnTo>
                    <a:pt x="125488" y="45467"/>
                  </a:lnTo>
                  <a:lnTo>
                    <a:pt x="123546" y="34197"/>
                  </a:lnTo>
                  <a:lnTo>
                    <a:pt x="119244" y="20597"/>
                  </a:lnTo>
                  <a:lnTo>
                    <a:pt x="110442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33036" y="347440"/>
              <a:ext cx="115814" cy="175845"/>
            </a:xfrm>
            <a:custGeom>
              <a:avLst/>
              <a:gdLst/>
              <a:ahLst/>
              <a:cxnLst/>
              <a:rect l="0" t="0" r="0" b="0"/>
              <a:pathLst>
                <a:path w="115814" h="175845">
                  <a:moveTo>
                    <a:pt x="0" y="115813"/>
                  </a:moveTo>
                  <a:lnTo>
                    <a:pt x="3001" y="124615"/>
                  </a:lnTo>
                  <a:lnTo>
                    <a:pt x="6424" y="132961"/>
                  </a:lnTo>
                  <a:lnTo>
                    <a:pt x="10620" y="141656"/>
                  </a:lnTo>
                  <a:lnTo>
                    <a:pt x="15519" y="150604"/>
                  </a:lnTo>
                  <a:lnTo>
                    <a:pt x="21001" y="159450"/>
                  </a:lnTo>
                  <a:lnTo>
                    <a:pt x="26920" y="167937"/>
                  </a:lnTo>
                  <a:lnTo>
                    <a:pt x="32717" y="174186"/>
                  </a:lnTo>
                  <a:lnTo>
                    <a:pt x="36888" y="175844"/>
                  </a:lnTo>
                  <a:lnTo>
                    <a:pt x="38247" y="173527"/>
                  </a:lnTo>
                  <a:lnTo>
                    <a:pt x="37077" y="168425"/>
                  </a:lnTo>
                  <a:lnTo>
                    <a:pt x="34205" y="161470"/>
                  </a:lnTo>
                  <a:lnTo>
                    <a:pt x="30510" y="153298"/>
                  </a:lnTo>
                  <a:lnTo>
                    <a:pt x="26540" y="144327"/>
                  </a:lnTo>
                  <a:lnTo>
                    <a:pt x="22548" y="134829"/>
                  </a:lnTo>
                  <a:lnTo>
                    <a:pt x="18628" y="124985"/>
                  </a:lnTo>
                  <a:lnTo>
                    <a:pt x="14815" y="114910"/>
                  </a:lnTo>
                  <a:lnTo>
                    <a:pt x="11591" y="104684"/>
                  </a:lnTo>
                  <a:lnTo>
                    <a:pt x="9859" y="94356"/>
                  </a:lnTo>
                  <a:lnTo>
                    <a:pt x="9999" y="83966"/>
                  </a:lnTo>
                  <a:lnTo>
                    <a:pt x="12058" y="73699"/>
                  </a:lnTo>
                  <a:lnTo>
                    <a:pt x="16032" y="63878"/>
                  </a:lnTo>
                  <a:lnTo>
                    <a:pt x="21707" y="54647"/>
                  </a:lnTo>
                  <a:lnTo>
                    <a:pt x="28753" y="46143"/>
                  </a:lnTo>
                  <a:lnTo>
                    <a:pt x="36837" y="38577"/>
                  </a:lnTo>
                  <a:lnTo>
                    <a:pt x="45674" y="31969"/>
                  </a:lnTo>
                  <a:lnTo>
                    <a:pt x="55045" y="26193"/>
                  </a:lnTo>
                  <a:lnTo>
                    <a:pt x="64787" y="21070"/>
                  </a:lnTo>
                  <a:lnTo>
                    <a:pt x="74770" y="16440"/>
                  </a:lnTo>
                  <a:lnTo>
                    <a:pt x="84458" y="12315"/>
                  </a:lnTo>
                  <a:lnTo>
                    <a:pt x="93853" y="8475"/>
                  </a:lnTo>
                  <a:lnTo>
                    <a:pt x="103777" y="45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1410818" y="572232"/>
            <a:ext cx="5738032" cy="159507"/>
          </a:xfrm>
          <a:custGeom>
            <a:avLst/>
            <a:gdLst/>
            <a:ahLst/>
            <a:cxnLst/>
            <a:rect l="0" t="0" r="0" b="0"/>
            <a:pathLst>
              <a:path w="5738032" h="159507">
                <a:moveTo>
                  <a:pt x="5738031" y="6835"/>
                </a:moveTo>
                <a:lnTo>
                  <a:pt x="5729230" y="9836"/>
                </a:lnTo>
                <a:lnTo>
                  <a:pt x="5720883" y="13258"/>
                </a:lnTo>
                <a:lnTo>
                  <a:pt x="5712189" y="17454"/>
                </a:lnTo>
                <a:lnTo>
                  <a:pt x="5703241" y="22354"/>
                </a:lnTo>
                <a:lnTo>
                  <a:pt x="5694394" y="27836"/>
                </a:lnTo>
                <a:lnTo>
                  <a:pt x="5685851" y="33762"/>
                </a:lnTo>
                <a:lnTo>
                  <a:pt x="5677490" y="39851"/>
                </a:lnTo>
                <a:lnTo>
                  <a:pt x="5668964" y="45701"/>
                </a:lnTo>
                <a:lnTo>
                  <a:pt x="5660081" y="51112"/>
                </a:lnTo>
                <a:lnTo>
                  <a:pt x="5650809" y="56065"/>
                </a:lnTo>
                <a:lnTo>
                  <a:pt x="5641200" y="60625"/>
                </a:lnTo>
                <a:lnTo>
                  <a:pt x="5631315" y="64874"/>
                </a:lnTo>
                <a:lnTo>
                  <a:pt x="5620896" y="68729"/>
                </a:lnTo>
                <a:lnTo>
                  <a:pt x="5609384" y="71946"/>
                </a:lnTo>
                <a:lnTo>
                  <a:pt x="5596572" y="74441"/>
                </a:lnTo>
                <a:lnTo>
                  <a:pt x="5582882" y="76116"/>
                </a:lnTo>
                <a:lnTo>
                  <a:pt x="5569154" y="76792"/>
                </a:lnTo>
                <a:lnTo>
                  <a:pt x="5555886" y="76462"/>
                </a:lnTo>
                <a:lnTo>
                  <a:pt x="5543216" y="75105"/>
                </a:lnTo>
                <a:lnTo>
                  <a:pt x="5531101" y="72598"/>
                </a:lnTo>
                <a:lnTo>
                  <a:pt x="5519435" y="68987"/>
                </a:lnTo>
                <a:lnTo>
                  <a:pt x="5508110" y="64444"/>
                </a:lnTo>
                <a:lnTo>
                  <a:pt x="5497032" y="59179"/>
                </a:lnTo>
                <a:lnTo>
                  <a:pt x="5486128" y="53384"/>
                </a:lnTo>
                <a:lnTo>
                  <a:pt x="5475344" y="47376"/>
                </a:lnTo>
                <a:lnTo>
                  <a:pt x="5464642" y="41577"/>
                </a:lnTo>
                <a:lnTo>
                  <a:pt x="5453997" y="36198"/>
                </a:lnTo>
                <a:lnTo>
                  <a:pt x="5443391" y="31266"/>
                </a:lnTo>
                <a:lnTo>
                  <a:pt x="5432810" y="26719"/>
                </a:lnTo>
                <a:lnTo>
                  <a:pt x="5422247" y="22473"/>
                </a:lnTo>
                <a:lnTo>
                  <a:pt x="5411695" y="18452"/>
                </a:lnTo>
                <a:lnTo>
                  <a:pt x="5401151" y="14590"/>
                </a:lnTo>
                <a:lnTo>
                  <a:pt x="5390607" y="10849"/>
                </a:lnTo>
                <a:lnTo>
                  <a:pt x="5379899" y="7523"/>
                </a:lnTo>
                <a:lnTo>
                  <a:pt x="5368717" y="5200"/>
                </a:lnTo>
                <a:lnTo>
                  <a:pt x="5356937" y="4123"/>
                </a:lnTo>
                <a:lnTo>
                  <a:pt x="5344754" y="4215"/>
                </a:lnTo>
                <a:lnTo>
                  <a:pt x="5332576" y="5266"/>
                </a:lnTo>
                <a:lnTo>
                  <a:pt x="5320648" y="7051"/>
                </a:lnTo>
                <a:lnTo>
                  <a:pt x="5309198" y="9536"/>
                </a:lnTo>
                <a:lnTo>
                  <a:pt x="5298510" y="12874"/>
                </a:lnTo>
                <a:lnTo>
                  <a:pt x="5288652" y="17074"/>
                </a:lnTo>
                <a:lnTo>
                  <a:pt x="5279372" y="21860"/>
                </a:lnTo>
                <a:lnTo>
                  <a:pt x="5270211" y="26763"/>
                </a:lnTo>
                <a:lnTo>
                  <a:pt x="5260894" y="31505"/>
                </a:lnTo>
                <a:lnTo>
                  <a:pt x="5251329" y="35993"/>
                </a:lnTo>
                <a:lnTo>
                  <a:pt x="5241521" y="40234"/>
                </a:lnTo>
                <a:lnTo>
                  <a:pt x="5231508" y="44271"/>
                </a:lnTo>
                <a:lnTo>
                  <a:pt x="5221171" y="48151"/>
                </a:lnTo>
                <a:lnTo>
                  <a:pt x="5210248" y="51917"/>
                </a:lnTo>
                <a:lnTo>
                  <a:pt x="5198635" y="55598"/>
                </a:lnTo>
                <a:lnTo>
                  <a:pt x="5186225" y="59054"/>
                </a:lnTo>
                <a:lnTo>
                  <a:pt x="5172831" y="61996"/>
                </a:lnTo>
                <a:lnTo>
                  <a:pt x="5158456" y="64302"/>
                </a:lnTo>
                <a:lnTo>
                  <a:pt x="5143566" y="65850"/>
                </a:lnTo>
                <a:lnTo>
                  <a:pt x="5128958" y="66439"/>
                </a:lnTo>
                <a:lnTo>
                  <a:pt x="5115061" y="66056"/>
                </a:lnTo>
                <a:lnTo>
                  <a:pt x="5101953" y="64832"/>
                </a:lnTo>
                <a:lnTo>
                  <a:pt x="5089536" y="62948"/>
                </a:lnTo>
                <a:lnTo>
                  <a:pt x="5077665" y="60573"/>
                </a:lnTo>
                <a:lnTo>
                  <a:pt x="5066201" y="57844"/>
                </a:lnTo>
                <a:lnTo>
                  <a:pt x="5055027" y="54867"/>
                </a:lnTo>
                <a:lnTo>
                  <a:pt x="5044059" y="51714"/>
                </a:lnTo>
                <a:lnTo>
                  <a:pt x="5033232" y="48275"/>
                </a:lnTo>
                <a:lnTo>
                  <a:pt x="5022503" y="44282"/>
                </a:lnTo>
                <a:lnTo>
                  <a:pt x="5011834" y="39633"/>
                </a:lnTo>
                <a:lnTo>
                  <a:pt x="5001043" y="34545"/>
                </a:lnTo>
                <a:lnTo>
                  <a:pt x="4989805" y="29436"/>
                </a:lnTo>
                <a:lnTo>
                  <a:pt x="4977978" y="24557"/>
                </a:lnTo>
                <a:lnTo>
                  <a:pt x="4965424" y="19977"/>
                </a:lnTo>
                <a:lnTo>
                  <a:pt x="4951933" y="15674"/>
                </a:lnTo>
                <a:lnTo>
                  <a:pt x="4937482" y="11601"/>
                </a:lnTo>
                <a:lnTo>
                  <a:pt x="4922202" y="7866"/>
                </a:lnTo>
                <a:lnTo>
                  <a:pt x="4906267" y="4729"/>
                </a:lnTo>
                <a:lnTo>
                  <a:pt x="4889854" y="2290"/>
                </a:lnTo>
                <a:lnTo>
                  <a:pt x="4873427" y="651"/>
                </a:lnTo>
                <a:lnTo>
                  <a:pt x="4857706" y="0"/>
                </a:lnTo>
                <a:lnTo>
                  <a:pt x="4843023" y="341"/>
                </a:lnTo>
                <a:lnTo>
                  <a:pt x="4829368" y="1537"/>
                </a:lnTo>
                <a:lnTo>
                  <a:pt x="4816577" y="3402"/>
                </a:lnTo>
                <a:lnTo>
                  <a:pt x="4804442" y="5765"/>
                </a:lnTo>
                <a:lnTo>
                  <a:pt x="4792459" y="8485"/>
                </a:lnTo>
                <a:lnTo>
                  <a:pt x="4779871" y="11457"/>
                </a:lnTo>
                <a:lnTo>
                  <a:pt x="4766328" y="14601"/>
                </a:lnTo>
                <a:lnTo>
                  <a:pt x="4752143" y="17864"/>
                </a:lnTo>
                <a:lnTo>
                  <a:pt x="4738082" y="21208"/>
                </a:lnTo>
                <a:lnTo>
                  <a:pt x="4724589" y="24607"/>
                </a:lnTo>
                <a:lnTo>
                  <a:pt x="4711768" y="28042"/>
                </a:lnTo>
                <a:lnTo>
                  <a:pt x="4699553" y="31501"/>
                </a:lnTo>
                <a:lnTo>
                  <a:pt x="4687820" y="34978"/>
                </a:lnTo>
                <a:lnTo>
                  <a:pt x="4676450" y="38465"/>
                </a:lnTo>
                <a:lnTo>
                  <a:pt x="4665342" y="41960"/>
                </a:lnTo>
                <a:lnTo>
                  <a:pt x="4654412" y="45455"/>
                </a:lnTo>
                <a:lnTo>
                  <a:pt x="4643441" y="48785"/>
                </a:lnTo>
                <a:lnTo>
                  <a:pt x="4632083" y="51641"/>
                </a:lnTo>
                <a:lnTo>
                  <a:pt x="4620175" y="53895"/>
                </a:lnTo>
                <a:lnTo>
                  <a:pt x="4607565" y="55577"/>
                </a:lnTo>
                <a:lnTo>
                  <a:pt x="4594037" y="56788"/>
                </a:lnTo>
                <a:lnTo>
                  <a:pt x="4579568" y="57641"/>
                </a:lnTo>
                <a:lnTo>
                  <a:pt x="4564444" y="58232"/>
                </a:lnTo>
                <a:lnTo>
                  <a:pt x="4549146" y="58636"/>
                </a:lnTo>
                <a:lnTo>
                  <a:pt x="4533974" y="58907"/>
                </a:lnTo>
                <a:lnTo>
                  <a:pt x="4519196" y="58920"/>
                </a:lnTo>
                <a:lnTo>
                  <a:pt x="4505118" y="58397"/>
                </a:lnTo>
                <a:lnTo>
                  <a:pt x="4491832" y="57233"/>
                </a:lnTo>
                <a:lnTo>
                  <a:pt x="4479096" y="55636"/>
                </a:lnTo>
                <a:lnTo>
                  <a:pt x="4466463" y="54026"/>
                </a:lnTo>
                <a:lnTo>
                  <a:pt x="4453661" y="52644"/>
                </a:lnTo>
                <a:lnTo>
                  <a:pt x="4440603" y="51395"/>
                </a:lnTo>
                <a:lnTo>
                  <a:pt x="4427295" y="49950"/>
                </a:lnTo>
                <a:lnTo>
                  <a:pt x="4413783" y="48126"/>
                </a:lnTo>
                <a:lnTo>
                  <a:pt x="4400116" y="45901"/>
                </a:lnTo>
                <a:lnTo>
                  <a:pt x="4386334" y="43328"/>
                </a:lnTo>
                <a:lnTo>
                  <a:pt x="4372471" y="40483"/>
                </a:lnTo>
                <a:lnTo>
                  <a:pt x="4358553" y="37437"/>
                </a:lnTo>
                <a:lnTo>
                  <a:pt x="4344595" y="34246"/>
                </a:lnTo>
                <a:lnTo>
                  <a:pt x="4330612" y="30958"/>
                </a:lnTo>
                <a:lnTo>
                  <a:pt x="4316610" y="27768"/>
                </a:lnTo>
                <a:lnTo>
                  <a:pt x="4302597" y="25006"/>
                </a:lnTo>
                <a:lnTo>
                  <a:pt x="4288575" y="22821"/>
                </a:lnTo>
                <a:lnTo>
                  <a:pt x="4274548" y="21355"/>
                </a:lnTo>
                <a:lnTo>
                  <a:pt x="4260517" y="20820"/>
                </a:lnTo>
                <a:lnTo>
                  <a:pt x="4246484" y="21240"/>
                </a:lnTo>
                <a:lnTo>
                  <a:pt x="4232449" y="22488"/>
                </a:lnTo>
                <a:lnTo>
                  <a:pt x="4218414" y="24388"/>
                </a:lnTo>
                <a:lnTo>
                  <a:pt x="4204381" y="26775"/>
                </a:lnTo>
                <a:lnTo>
                  <a:pt x="4190517" y="29511"/>
                </a:lnTo>
                <a:lnTo>
                  <a:pt x="4177128" y="32493"/>
                </a:lnTo>
                <a:lnTo>
                  <a:pt x="4164344" y="35649"/>
                </a:lnTo>
                <a:lnTo>
                  <a:pt x="4152132" y="39090"/>
                </a:lnTo>
                <a:lnTo>
                  <a:pt x="4140391" y="43085"/>
                </a:lnTo>
                <a:lnTo>
                  <a:pt x="4129004" y="47734"/>
                </a:lnTo>
                <a:lnTo>
                  <a:pt x="4117712" y="52823"/>
                </a:lnTo>
                <a:lnTo>
                  <a:pt x="4106131" y="57932"/>
                </a:lnTo>
                <a:lnTo>
                  <a:pt x="4094073" y="62816"/>
                </a:lnTo>
                <a:lnTo>
                  <a:pt x="4081533" y="67569"/>
                </a:lnTo>
                <a:lnTo>
                  <a:pt x="4068583" y="72521"/>
                </a:lnTo>
                <a:lnTo>
                  <a:pt x="4055318" y="77847"/>
                </a:lnTo>
                <a:lnTo>
                  <a:pt x="4041988" y="83408"/>
                </a:lnTo>
                <a:lnTo>
                  <a:pt x="4028966" y="88841"/>
                </a:lnTo>
                <a:lnTo>
                  <a:pt x="4016426" y="93937"/>
                </a:lnTo>
                <a:lnTo>
                  <a:pt x="4004210" y="98494"/>
                </a:lnTo>
                <a:lnTo>
                  <a:pt x="3991935" y="102249"/>
                </a:lnTo>
                <a:lnTo>
                  <a:pt x="3979376" y="105146"/>
                </a:lnTo>
                <a:lnTo>
                  <a:pt x="3966482" y="107447"/>
                </a:lnTo>
                <a:lnTo>
                  <a:pt x="3953287" y="109614"/>
                </a:lnTo>
                <a:lnTo>
                  <a:pt x="3939850" y="111920"/>
                </a:lnTo>
                <a:lnTo>
                  <a:pt x="3926232" y="114133"/>
                </a:lnTo>
                <a:lnTo>
                  <a:pt x="3912484" y="115633"/>
                </a:lnTo>
                <a:lnTo>
                  <a:pt x="3898648" y="116132"/>
                </a:lnTo>
                <a:lnTo>
                  <a:pt x="3884918" y="115974"/>
                </a:lnTo>
                <a:lnTo>
                  <a:pt x="3871619" y="115936"/>
                </a:lnTo>
                <a:lnTo>
                  <a:pt x="3858895" y="116459"/>
                </a:lnTo>
                <a:lnTo>
                  <a:pt x="3846723" y="117321"/>
                </a:lnTo>
                <a:lnTo>
                  <a:pt x="3835009" y="117839"/>
                </a:lnTo>
                <a:lnTo>
                  <a:pt x="3823641" y="117632"/>
                </a:lnTo>
                <a:lnTo>
                  <a:pt x="3812360" y="116645"/>
                </a:lnTo>
                <a:lnTo>
                  <a:pt x="3800787" y="114978"/>
                </a:lnTo>
                <a:lnTo>
                  <a:pt x="3788732" y="112778"/>
                </a:lnTo>
                <a:lnTo>
                  <a:pt x="3776022" y="110180"/>
                </a:lnTo>
                <a:lnTo>
                  <a:pt x="3762425" y="107298"/>
                </a:lnTo>
                <a:lnTo>
                  <a:pt x="3747910" y="104217"/>
                </a:lnTo>
                <a:lnTo>
                  <a:pt x="3732755" y="100997"/>
                </a:lnTo>
                <a:lnTo>
                  <a:pt x="3717436" y="97684"/>
                </a:lnTo>
                <a:lnTo>
                  <a:pt x="3702246" y="94310"/>
                </a:lnTo>
                <a:lnTo>
                  <a:pt x="3687285" y="91062"/>
                </a:lnTo>
                <a:lnTo>
                  <a:pt x="3672553" y="88260"/>
                </a:lnTo>
                <a:lnTo>
                  <a:pt x="3658015" y="86043"/>
                </a:lnTo>
                <a:lnTo>
                  <a:pt x="3643623" y="84386"/>
                </a:lnTo>
                <a:lnTo>
                  <a:pt x="3629341" y="83190"/>
                </a:lnTo>
                <a:lnTo>
                  <a:pt x="3615134" y="82349"/>
                </a:lnTo>
                <a:lnTo>
                  <a:pt x="3600982" y="81765"/>
                </a:lnTo>
                <a:lnTo>
                  <a:pt x="3586866" y="81366"/>
                </a:lnTo>
                <a:lnTo>
                  <a:pt x="3572776" y="81098"/>
                </a:lnTo>
                <a:lnTo>
                  <a:pt x="3558703" y="81087"/>
                </a:lnTo>
                <a:lnTo>
                  <a:pt x="3544641" y="81612"/>
                </a:lnTo>
                <a:lnTo>
                  <a:pt x="3530592" y="82782"/>
                </a:lnTo>
                <a:lnTo>
                  <a:pt x="3516716" y="84551"/>
                </a:lnTo>
                <a:lnTo>
                  <a:pt x="3503320" y="86811"/>
                </a:lnTo>
                <a:lnTo>
                  <a:pt x="3490527" y="89442"/>
                </a:lnTo>
                <a:lnTo>
                  <a:pt x="3478137" y="92343"/>
                </a:lnTo>
                <a:lnTo>
                  <a:pt x="3465746" y="95436"/>
                </a:lnTo>
                <a:lnTo>
                  <a:pt x="3453109" y="98654"/>
                </a:lnTo>
                <a:lnTo>
                  <a:pt x="3440163" y="101627"/>
                </a:lnTo>
                <a:lnTo>
                  <a:pt x="3426933" y="103711"/>
                </a:lnTo>
                <a:lnTo>
                  <a:pt x="3413477" y="104636"/>
                </a:lnTo>
                <a:lnTo>
                  <a:pt x="3400017" y="104783"/>
                </a:lnTo>
                <a:lnTo>
                  <a:pt x="3386906" y="104957"/>
                </a:lnTo>
                <a:lnTo>
                  <a:pt x="3374307" y="105635"/>
                </a:lnTo>
                <a:lnTo>
                  <a:pt x="3362052" y="106941"/>
                </a:lnTo>
                <a:lnTo>
                  <a:pt x="3349750" y="108824"/>
                </a:lnTo>
                <a:lnTo>
                  <a:pt x="3337173" y="111164"/>
                </a:lnTo>
                <a:lnTo>
                  <a:pt x="3324268" y="113686"/>
                </a:lnTo>
                <a:lnTo>
                  <a:pt x="3311064" y="115985"/>
                </a:lnTo>
                <a:lnTo>
                  <a:pt x="3297622" y="117856"/>
                </a:lnTo>
                <a:lnTo>
                  <a:pt x="3284000" y="119279"/>
                </a:lnTo>
                <a:lnTo>
                  <a:pt x="3270250" y="120316"/>
                </a:lnTo>
                <a:lnTo>
                  <a:pt x="3256409" y="121046"/>
                </a:lnTo>
                <a:lnTo>
                  <a:pt x="3242504" y="121385"/>
                </a:lnTo>
                <a:lnTo>
                  <a:pt x="3228556" y="121088"/>
                </a:lnTo>
                <a:lnTo>
                  <a:pt x="3214574" y="120079"/>
                </a:lnTo>
                <a:lnTo>
                  <a:pt x="3200404" y="118589"/>
                </a:lnTo>
                <a:lnTo>
                  <a:pt x="3185745" y="117050"/>
                </a:lnTo>
                <a:lnTo>
                  <a:pt x="3170472" y="115712"/>
                </a:lnTo>
                <a:lnTo>
                  <a:pt x="3154621" y="114323"/>
                </a:lnTo>
                <a:lnTo>
                  <a:pt x="3138294" y="112251"/>
                </a:lnTo>
                <a:lnTo>
                  <a:pt x="3121606" y="109194"/>
                </a:lnTo>
                <a:lnTo>
                  <a:pt x="3104653" y="105325"/>
                </a:lnTo>
                <a:lnTo>
                  <a:pt x="3087514" y="101111"/>
                </a:lnTo>
                <a:lnTo>
                  <a:pt x="3070242" y="96868"/>
                </a:lnTo>
                <a:lnTo>
                  <a:pt x="3052882" y="92731"/>
                </a:lnTo>
                <a:lnTo>
                  <a:pt x="3035460" y="88734"/>
                </a:lnTo>
                <a:lnTo>
                  <a:pt x="3017998" y="84869"/>
                </a:lnTo>
                <a:lnTo>
                  <a:pt x="3000508" y="81276"/>
                </a:lnTo>
                <a:lnTo>
                  <a:pt x="2982998" y="78235"/>
                </a:lnTo>
                <a:lnTo>
                  <a:pt x="2965481" y="75859"/>
                </a:lnTo>
                <a:lnTo>
                  <a:pt x="2948123" y="74263"/>
                </a:lnTo>
                <a:lnTo>
                  <a:pt x="2931235" y="73641"/>
                </a:lnTo>
                <a:lnTo>
                  <a:pt x="2914949" y="74002"/>
                </a:lnTo>
                <a:lnTo>
                  <a:pt x="2899232" y="75210"/>
                </a:lnTo>
                <a:lnTo>
                  <a:pt x="2883984" y="77084"/>
                </a:lnTo>
                <a:lnTo>
                  <a:pt x="2869095" y="79453"/>
                </a:lnTo>
                <a:lnTo>
                  <a:pt x="2854467" y="82177"/>
                </a:lnTo>
                <a:lnTo>
                  <a:pt x="2840025" y="85151"/>
                </a:lnTo>
                <a:lnTo>
                  <a:pt x="2825712" y="88302"/>
                </a:lnTo>
                <a:lnTo>
                  <a:pt x="2811489" y="91739"/>
                </a:lnTo>
                <a:lnTo>
                  <a:pt x="2797325" y="95732"/>
                </a:lnTo>
                <a:lnTo>
                  <a:pt x="2783203" y="100380"/>
                </a:lnTo>
                <a:lnTo>
                  <a:pt x="2769109" y="105468"/>
                </a:lnTo>
                <a:lnTo>
                  <a:pt x="2755033" y="110576"/>
                </a:lnTo>
                <a:lnTo>
                  <a:pt x="2740970" y="115455"/>
                </a:lnTo>
                <a:lnTo>
                  <a:pt x="2726915" y="120035"/>
                </a:lnTo>
                <a:lnTo>
                  <a:pt x="2712865" y="124338"/>
                </a:lnTo>
                <a:lnTo>
                  <a:pt x="2698816" y="128411"/>
                </a:lnTo>
                <a:lnTo>
                  <a:pt x="2684599" y="132146"/>
                </a:lnTo>
                <a:lnTo>
                  <a:pt x="2669910" y="135282"/>
                </a:lnTo>
                <a:lnTo>
                  <a:pt x="2654621" y="137727"/>
                </a:lnTo>
                <a:lnTo>
                  <a:pt x="2638928" y="139539"/>
                </a:lnTo>
                <a:lnTo>
                  <a:pt x="2623241" y="140838"/>
                </a:lnTo>
                <a:lnTo>
                  <a:pt x="2607796" y="141745"/>
                </a:lnTo>
                <a:lnTo>
                  <a:pt x="2592492" y="142202"/>
                </a:lnTo>
                <a:lnTo>
                  <a:pt x="2576997" y="141985"/>
                </a:lnTo>
                <a:lnTo>
                  <a:pt x="2561128" y="141025"/>
                </a:lnTo>
                <a:lnTo>
                  <a:pt x="2544859" y="139397"/>
                </a:lnTo>
                <a:lnTo>
                  <a:pt x="2528245" y="137234"/>
                </a:lnTo>
                <a:lnTo>
                  <a:pt x="2511360" y="134667"/>
                </a:lnTo>
                <a:lnTo>
                  <a:pt x="2494274" y="131809"/>
                </a:lnTo>
                <a:lnTo>
                  <a:pt x="2477043" y="128745"/>
                </a:lnTo>
                <a:lnTo>
                  <a:pt x="2459713" y="125538"/>
                </a:lnTo>
                <a:lnTo>
                  <a:pt x="2442312" y="122232"/>
                </a:lnTo>
                <a:lnTo>
                  <a:pt x="2424863" y="118860"/>
                </a:lnTo>
                <a:lnTo>
                  <a:pt x="2407382" y="115443"/>
                </a:lnTo>
                <a:lnTo>
                  <a:pt x="2389879" y="111995"/>
                </a:lnTo>
                <a:lnTo>
                  <a:pt x="2372362" y="108527"/>
                </a:lnTo>
                <a:lnTo>
                  <a:pt x="2354834" y="105050"/>
                </a:lnTo>
                <a:lnTo>
                  <a:pt x="2337300" y="101732"/>
                </a:lnTo>
                <a:lnTo>
                  <a:pt x="2319761" y="98883"/>
                </a:lnTo>
                <a:lnTo>
                  <a:pt x="2302224" y="96635"/>
                </a:lnTo>
                <a:lnTo>
                  <a:pt x="2284854" y="94956"/>
                </a:lnTo>
                <a:lnTo>
                  <a:pt x="2267957" y="93747"/>
                </a:lnTo>
                <a:lnTo>
                  <a:pt x="2251665" y="92901"/>
                </a:lnTo>
                <a:lnTo>
                  <a:pt x="2235944" y="92484"/>
                </a:lnTo>
                <a:lnTo>
                  <a:pt x="2220694" y="92728"/>
                </a:lnTo>
                <a:lnTo>
                  <a:pt x="2205803" y="93707"/>
                </a:lnTo>
                <a:lnTo>
                  <a:pt x="2191174" y="95347"/>
                </a:lnTo>
                <a:lnTo>
                  <a:pt x="2176731" y="97518"/>
                </a:lnTo>
                <a:lnTo>
                  <a:pt x="2162418" y="100094"/>
                </a:lnTo>
                <a:lnTo>
                  <a:pt x="2148194" y="103129"/>
                </a:lnTo>
                <a:lnTo>
                  <a:pt x="2134030" y="106844"/>
                </a:lnTo>
                <a:lnTo>
                  <a:pt x="2119908" y="111302"/>
                </a:lnTo>
                <a:lnTo>
                  <a:pt x="2105814" y="116261"/>
                </a:lnTo>
                <a:lnTo>
                  <a:pt x="2091738" y="121282"/>
                </a:lnTo>
                <a:lnTo>
                  <a:pt x="2077679" y="126102"/>
                </a:lnTo>
                <a:lnTo>
                  <a:pt x="2063797" y="130643"/>
                </a:lnTo>
                <a:lnTo>
                  <a:pt x="2050396" y="134919"/>
                </a:lnTo>
                <a:lnTo>
                  <a:pt x="2037599" y="138975"/>
                </a:lnTo>
                <a:lnTo>
                  <a:pt x="2025209" y="142698"/>
                </a:lnTo>
                <a:lnTo>
                  <a:pt x="2012816" y="145827"/>
                </a:lnTo>
                <a:lnTo>
                  <a:pt x="2000178" y="148266"/>
                </a:lnTo>
                <a:lnTo>
                  <a:pt x="1987231" y="150074"/>
                </a:lnTo>
                <a:lnTo>
                  <a:pt x="1974000" y="151371"/>
                </a:lnTo>
                <a:lnTo>
                  <a:pt x="1960535" y="152281"/>
                </a:lnTo>
                <a:lnTo>
                  <a:pt x="1946729" y="152910"/>
                </a:lnTo>
                <a:lnTo>
                  <a:pt x="1932322" y="153341"/>
                </a:lnTo>
                <a:lnTo>
                  <a:pt x="1917222" y="153633"/>
                </a:lnTo>
                <a:lnTo>
                  <a:pt x="1901488" y="153831"/>
                </a:lnTo>
                <a:lnTo>
                  <a:pt x="1885241" y="153964"/>
                </a:lnTo>
                <a:lnTo>
                  <a:pt x="1868606" y="154044"/>
                </a:lnTo>
                <a:lnTo>
                  <a:pt x="1851689" y="153758"/>
                </a:lnTo>
                <a:lnTo>
                  <a:pt x="1834573" y="152502"/>
                </a:lnTo>
                <a:lnTo>
                  <a:pt x="1817319" y="150027"/>
                </a:lnTo>
                <a:lnTo>
                  <a:pt x="1799969" y="146566"/>
                </a:lnTo>
                <a:lnTo>
                  <a:pt x="1782555" y="142634"/>
                </a:lnTo>
                <a:lnTo>
                  <a:pt x="1765106" y="138583"/>
                </a:lnTo>
                <a:lnTo>
                  <a:pt x="1747965" y="134577"/>
                </a:lnTo>
                <a:lnTo>
                  <a:pt x="1731754" y="130668"/>
                </a:lnTo>
                <a:lnTo>
                  <a:pt x="1716731" y="126863"/>
                </a:lnTo>
                <a:lnTo>
                  <a:pt x="1702507" y="123309"/>
                </a:lnTo>
                <a:lnTo>
                  <a:pt x="1688268" y="120295"/>
                </a:lnTo>
                <a:lnTo>
                  <a:pt x="1673543" y="117928"/>
                </a:lnTo>
                <a:lnTo>
                  <a:pt x="1658532" y="115998"/>
                </a:lnTo>
                <a:lnTo>
                  <a:pt x="1643900" y="114088"/>
                </a:lnTo>
                <a:lnTo>
                  <a:pt x="1630008" y="111956"/>
                </a:lnTo>
                <a:lnTo>
                  <a:pt x="1616578" y="109863"/>
                </a:lnTo>
                <a:lnTo>
                  <a:pt x="1602887" y="108443"/>
                </a:lnTo>
                <a:lnTo>
                  <a:pt x="1588524" y="108003"/>
                </a:lnTo>
                <a:lnTo>
                  <a:pt x="1573249" y="108370"/>
                </a:lnTo>
                <a:lnTo>
                  <a:pt x="1556844" y="109080"/>
                </a:lnTo>
                <a:lnTo>
                  <a:pt x="1539327" y="109822"/>
                </a:lnTo>
                <a:lnTo>
                  <a:pt x="1521189" y="110624"/>
                </a:lnTo>
                <a:lnTo>
                  <a:pt x="1503254" y="111762"/>
                </a:lnTo>
                <a:lnTo>
                  <a:pt x="1485980" y="113376"/>
                </a:lnTo>
                <a:lnTo>
                  <a:pt x="1469621" y="115459"/>
                </a:lnTo>
                <a:lnTo>
                  <a:pt x="1454401" y="117936"/>
                </a:lnTo>
                <a:lnTo>
                  <a:pt x="1440304" y="120716"/>
                </a:lnTo>
                <a:lnTo>
                  <a:pt x="1426837" y="123719"/>
                </a:lnTo>
                <a:lnTo>
                  <a:pt x="1413172" y="126881"/>
                </a:lnTo>
                <a:lnTo>
                  <a:pt x="1398860" y="130150"/>
                </a:lnTo>
                <a:lnTo>
                  <a:pt x="1383972" y="133327"/>
                </a:lnTo>
                <a:lnTo>
                  <a:pt x="1368898" y="136080"/>
                </a:lnTo>
                <a:lnTo>
                  <a:pt x="1353908" y="138268"/>
                </a:lnTo>
                <a:lnTo>
                  <a:pt x="1339266" y="140076"/>
                </a:lnTo>
                <a:lnTo>
                  <a:pt x="1325289" y="141905"/>
                </a:lnTo>
                <a:lnTo>
                  <a:pt x="1312073" y="143986"/>
                </a:lnTo>
                <a:lnTo>
                  <a:pt x="1299386" y="146215"/>
                </a:lnTo>
                <a:lnTo>
                  <a:pt x="1286787" y="148258"/>
                </a:lnTo>
                <a:lnTo>
                  <a:pt x="1274003" y="149930"/>
                </a:lnTo>
                <a:lnTo>
                  <a:pt x="1260787" y="151205"/>
                </a:lnTo>
                <a:lnTo>
                  <a:pt x="1246842" y="152135"/>
                </a:lnTo>
                <a:lnTo>
                  <a:pt x="1232093" y="152791"/>
                </a:lnTo>
                <a:lnTo>
                  <a:pt x="1216950" y="153078"/>
                </a:lnTo>
                <a:lnTo>
                  <a:pt x="1202172" y="152747"/>
                </a:lnTo>
                <a:lnTo>
                  <a:pt x="1188153" y="151709"/>
                </a:lnTo>
                <a:lnTo>
                  <a:pt x="1174623" y="150030"/>
                </a:lnTo>
                <a:lnTo>
                  <a:pt x="1160858" y="147832"/>
                </a:lnTo>
                <a:lnTo>
                  <a:pt x="1146456" y="145243"/>
                </a:lnTo>
                <a:lnTo>
                  <a:pt x="1131663" y="142369"/>
                </a:lnTo>
                <a:lnTo>
                  <a:pt x="1117178" y="139294"/>
                </a:lnTo>
                <a:lnTo>
                  <a:pt x="1103380" y="136080"/>
                </a:lnTo>
                <a:lnTo>
                  <a:pt x="1089842" y="132770"/>
                </a:lnTo>
                <a:lnTo>
                  <a:pt x="1075547" y="129395"/>
                </a:lnTo>
                <a:lnTo>
                  <a:pt x="1059969" y="125980"/>
                </a:lnTo>
                <a:lnTo>
                  <a:pt x="1043234" y="122704"/>
                </a:lnTo>
                <a:lnTo>
                  <a:pt x="1025843" y="119883"/>
                </a:lnTo>
                <a:lnTo>
                  <a:pt x="1008181" y="117654"/>
                </a:lnTo>
                <a:lnTo>
                  <a:pt x="990609" y="115988"/>
                </a:lnTo>
                <a:lnTo>
                  <a:pt x="973518" y="114787"/>
                </a:lnTo>
                <a:lnTo>
                  <a:pt x="957066" y="113942"/>
                </a:lnTo>
                <a:lnTo>
                  <a:pt x="941224" y="113356"/>
                </a:lnTo>
                <a:lnTo>
                  <a:pt x="925886" y="112955"/>
                </a:lnTo>
                <a:lnTo>
                  <a:pt x="910928" y="112691"/>
                </a:lnTo>
                <a:lnTo>
                  <a:pt x="896083" y="112852"/>
                </a:lnTo>
                <a:lnTo>
                  <a:pt x="880962" y="114024"/>
                </a:lnTo>
                <a:lnTo>
                  <a:pt x="865380" y="116442"/>
                </a:lnTo>
                <a:lnTo>
                  <a:pt x="849489" y="119864"/>
                </a:lnTo>
                <a:lnTo>
                  <a:pt x="833669" y="123772"/>
                </a:lnTo>
                <a:lnTo>
                  <a:pt x="818142" y="127810"/>
                </a:lnTo>
                <a:lnTo>
                  <a:pt x="803123" y="131977"/>
                </a:lnTo>
                <a:lnTo>
                  <a:pt x="788885" y="136527"/>
                </a:lnTo>
                <a:lnTo>
                  <a:pt x="775486" y="141575"/>
                </a:lnTo>
                <a:lnTo>
                  <a:pt x="762505" y="146779"/>
                </a:lnTo>
                <a:lnTo>
                  <a:pt x="749175" y="151439"/>
                </a:lnTo>
                <a:lnTo>
                  <a:pt x="735087" y="155198"/>
                </a:lnTo>
                <a:lnTo>
                  <a:pt x="720181" y="157873"/>
                </a:lnTo>
                <a:lnTo>
                  <a:pt x="704564" y="159295"/>
                </a:lnTo>
                <a:lnTo>
                  <a:pt x="688391" y="159506"/>
                </a:lnTo>
                <a:lnTo>
                  <a:pt x="671971" y="158699"/>
                </a:lnTo>
                <a:lnTo>
                  <a:pt x="655729" y="157102"/>
                </a:lnTo>
                <a:lnTo>
                  <a:pt x="639883" y="154923"/>
                </a:lnTo>
                <a:lnTo>
                  <a:pt x="624464" y="152327"/>
                </a:lnTo>
                <a:lnTo>
                  <a:pt x="609418" y="149440"/>
                </a:lnTo>
                <a:lnTo>
                  <a:pt x="594660" y="146352"/>
                </a:lnTo>
                <a:lnTo>
                  <a:pt x="579950" y="143127"/>
                </a:lnTo>
                <a:lnTo>
                  <a:pt x="564921" y="139809"/>
                </a:lnTo>
                <a:lnTo>
                  <a:pt x="549400" y="136432"/>
                </a:lnTo>
                <a:lnTo>
                  <a:pt x="533551" y="133181"/>
                </a:lnTo>
                <a:lnTo>
                  <a:pt x="517758" y="130378"/>
                </a:lnTo>
                <a:lnTo>
                  <a:pt x="502245" y="128160"/>
                </a:lnTo>
                <a:lnTo>
                  <a:pt x="487066" y="126501"/>
                </a:lnTo>
                <a:lnTo>
                  <a:pt x="472188" y="125306"/>
                </a:lnTo>
                <a:lnTo>
                  <a:pt x="457550" y="124468"/>
                </a:lnTo>
                <a:lnTo>
                  <a:pt x="443093" y="124057"/>
                </a:lnTo>
                <a:lnTo>
                  <a:pt x="428766" y="124306"/>
                </a:lnTo>
                <a:lnTo>
                  <a:pt x="414526" y="125282"/>
                </a:lnTo>
                <a:lnTo>
                  <a:pt x="400181" y="126751"/>
                </a:lnTo>
                <a:lnTo>
                  <a:pt x="385404" y="128275"/>
                </a:lnTo>
                <a:lnTo>
                  <a:pt x="370051" y="129595"/>
                </a:lnTo>
                <a:lnTo>
                  <a:pt x="354147" y="130632"/>
                </a:lnTo>
                <a:lnTo>
                  <a:pt x="337785" y="131402"/>
                </a:lnTo>
                <a:lnTo>
                  <a:pt x="321082" y="131951"/>
                </a:lnTo>
                <a:lnTo>
                  <a:pt x="304459" y="132166"/>
                </a:lnTo>
                <a:lnTo>
                  <a:pt x="288605" y="131786"/>
                </a:lnTo>
                <a:lnTo>
                  <a:pt x="273829" y="130717"/>
                </a:lnTo>
                <a:lnTo>
                  <a:pt x="259943" y="129016"/>
                </a:lnTo>
                <a:lnTo>
                  <a:pt x="246463" y="126804"/>
                </a:lnTo>
                <a:lnTo>
                  <a:pt x="233057" y="124205"/>
                </a:lnTo>
                <a:lnTo>
                  <a:pt x="219576" y="121324"/>
                </a:lnTo>
                <a:lnTo>
                  <a:pt x="205978" y="118246"/>
                </a:lnTo>
                <a:lnTo>
                  <a:pt x="192263" y="115033"/>
                </a:lnTo>
                <a:lnTo>
                  <a:pt x="178288" y="111894"/>
                </a:lnTo>
                <a:lnTo>
                  <a:pt x="163766" y="109166"/>
                </a:lnTo>
                <a:lnTo>
                  <a:pt x="148594" y="106999"/>
                </a:lnTo>
                <a:lnTo>
                  <a:pt x="132981" y="105375"/>
                </a:lnTo>
                <a:lnTo>
                  <a:pt x="117348" y="104202"/>
                </a:lnTo>
                <a:lnTo>
                  <a:pt x="101943" y="103380"/>
                </a:lnTo>
                <a:lnTo>
                  <a:pt x="86837" y="102980"/>
                </a:lnTo>
                <a:lnTo>
                  <a:pt x="72007" y="103235"/>
                </a:lnTo>
                <a:lnTo>
                  <a:pt x="57420" y="104216"/>
                </a:lnTo>
                <a:lnTo>
                  <a:pt x="43626" y="105696"/>
                </a:lnTo>
                <a:lnTo>
                  <a:pt x="30408" y="107381"/>
                </a:lnTo>
                <a:lnTo>
                  <a:pt x="16603" y="109419"/>
                </a:lnTo>
                <a:lnTo>
                  <a:pt x="0" y="1121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317760" y="1043815"/>
            <a:ext cx="1276557" cy="529554"/>
            <a:chOff x="317760" y="1043815"/>
            <a:chExt cx="1276557" cy="529554"/>
          </a:xfrm>
        </p:grpSpPr>
        <p:sp>
          <p:nvSpPr>
            <p:cNvPr id="32" name="Freeform 31"/>
            <p:cNvSpPr/>
            <p:nvPr/>
          </p:nvSpPr>
          <p:spPr>
            <a:xfrm>
              <a:off x="511283" y="1210777"/>
              <a:ext cx="15142" cy="231628"/>
            </a:xfrm>
            <a:custGeom>
              <a:avLst/>
              <a:gdLst/>
              <a:ahLst/>
              <a:cxnLst/>
              <a:rect l="0" t="0" r="0" b="0"/>
              <a:pathLst>
                <a:path w="15142" h="231628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08"/>
                  </a:lnTo>
                  <a:lnTo>
                    <a:pt x="2826" y="71900"/>
                  </a:lnTo>
                  <a:lnTo>
                    <a:pt x="3352" y="86018"/>
                  </a:lnTo>
                  <a:lnTo>
                    <a:pt x="3743" y="100359"/>
                  </a:lnTo>
                  <a:lnTo>
                    <a:pt x="4190" y="114562"/>
                  </a:lnTo>
                  <a:lnTo>
                    <a:pt x="5030" y="128243"/>
                  </a:lnTo>
                  <a:lnTo>
                    <a:pt x="6411" y="141261"/>
                  </a:lnTo>
                  <a:lnTo>
                    <a:pt x="8154" y="153815"/>
                  </a:lnTo>
                  <a:lnTo>
                    <a:pt x="9863" y="166325"/>
                  </a:lnTo>
                  <a:lnTo>
                    <a:pt x="11307" y="179026"/>
                  </a:lnTo>
                  <a:lnTo>
                    <a:pt x="12430" y="191385"/>
                  </a:lnTo>
                  <a:lnTo>
                    <a:pt x="13380" y="203402"/>
                  </a:lnTo>
                  <a:lnTo>
                    <a:pt x="14236" y="216140"/>
                  </a:lnTo>
                  <a:lnTo>
                    <a:pt x="1514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7760" y="1099585"/>
              <a:ext cx="465582" cy="473784"/>
            </a:xfrm>
            <a:custGeom>
              <a:avLst/>
              <a:gdLst/>
              <a:ahLst/>
              <a:cxnLst/>
              <a:rect l="0" t="0" r="0" b="0"/>
              <a:pathLst>
                <a:path w="465582" h="473784">
                  <a:moveTo>
                    <a:pt x="335006" y="37492"/>
                  </a:moveTo>
                  <a:lnTo>
                    <a:pt x="326138" y="34559"/>
                  </a:lnTo>
                  <a:lnTo>
                    <a:pt x="317151" y="31776"/>
                  </a:lnTo>
                  <a:lnTo>
                    <a:pt x="307156" y="28881"/>
                  </a:lnTo>
                  <a:lnTo>
                    <a:pt x="296175" y="26014"/>
                  </a:lnTo>
                  <a:lnTo>
                    <a:pt x="284364" y="23497"/>
                  </a:lnTo>
                  <a:lnTo>
                    <a:pt x="271901" y="21491"/>
                  </a:lnTo>
                  <a:lnTo>
                    <a:pt x="258790" y="20151"/>
                  </a:lnTo>
                  <a:lnTo>
                    <a:pt x="244861" y="19705"/>
                  </a:lnTo>
                  <a:lnTo>
                    <a:pt x="230090" y="20185"/>
                  </a:lnTo>
                  <a:lnTo>
                    <a:pt x="214750" y="21474"/>
                  </a:lnTo>
                  <a:lnTo>
                    <a:pt x="199299" y="23403"/>
                  </a:lnTo>
                  <a:lnTo>
                    <a:pt x="184017" y="25813"/>
                  </a:lnTo>
                  <a:lnTo>
                    <a:pt x="168993" y="28735"/>
                  </a:lnTo>
                  <a:lnTo>
                    <a:pt x="154218" y="32373"/>
                  </a:lnTo>
                  <a:lnTo>
                    <a:pt x="139659" y="36784"/>
                  </a:lnTo>
                  <a:lnTo>
                    <a:pt x="125594" y="41881"/>
                  </a:lnTo>
                  <a:lnTo>
                    <a:pt x="112594" y="47527"/>
                  </a:lnTo>
                  <a:lnTo>
                    <a:pt x="100881" y="53590"/>
                  </a:lnTo>
                  <a:lnTo>
                    <a:pt x="90201" y="60118"/>
                  </a:lnTo>
                  <a:lnTo>
                    <a:pt x="80027" y="67333"/>
                  </a:lnTo>
                  <a:lnTo>
                    <a:pt x="69997" y="75302"/>
                  </a:lnTo>
                  <a:lnTo>
                    <a:pt x="60106" y="84111"/>
                  </a:lnTo>
                  <a:lnTo>
                    <a:pt x="50605" y="93935"/>
                  </a:lnTo>
                  <a:lnTo>
                    <a:pt x="41620" y="104775"/>
                  </a:lnTo>
                  <a:lnTo>
                    <a:pt x="33297" y="116647"/>
                  </a:lnTo>
                  <a:lnTo>
                    <a:pt x="25861" y="129673"/>
                  </a:lnTo>
                  <a:lnTo>
                    <a:pt x="19348" y="143803"/>
                  </a:lnTo>
                  <a:lnTo>
                    <a:pt x="13806" y="158698"/>
                  </a:lnTo>
                  <a:lnTo>
                    <a:pt x="9374" y="173841"/>
                  </a:lnTo>
                  <a:lnTo>
                    <a:pt x="6021" y="188918"/>
                  </a:lnTo>
                  <a:lnTo>
                    <a:pt x="3582" y="203973"/>
                  </a:lnTo>
                  <a:lnTo>
                    <a:pt x="1853" y="219300"/>
                  </a:lnTo>
                  <a:lnTo>
                    <a:pt x="654" y="235053"/>
                  </a:lnTo>
                  <a:lnTo>
                    <a:pt x="0" y="251074"/>
                  </a:lnTo>
                  <a:lnTo>
                    <a:pt x="84" y="266989"/>
                  </a:lnTo>
                  <a:lnTo>
                    <a:pt x="955" y="282588"/>
                  </a:lnTo>
                  <a:lnTo>
                    <a:pt x="2523" y="297826"/>
                  </a:lnTo>
                  <a:lnTo>
                    <a:pt x="4646" y="312744"/>
                  </a:lnTo>
                  <a:lnTo>
                    <a:pt x="7191" y="327400"/>
                  </a:lnTo>
                  <a:lnTo>
                    <a:pt x="10204" y="341531"/>
                  </a:lnTo>
                  <a:lnTo>
                    <a:pt x="13905" y="354574"/>
                  </a:lnTo>
                  <a:lnTo>
                    <a:pt x="18362" y="366316"/>
                  </a:lnTo>
                  <a:lnTo>
                    <a:pt x="23660" y="377015"/>
                  </a:lnTo>
                  <a:lnTo>
                    <a:pt x="29973" y="387203"/>
                  </a:lnTo>
                  <a:lnTo>
                    <a:pt x="37298" y="397241"/>
                  </a:lnTo>
                  <a:lnTo>
                    <a:pt x="45488" y="407137"/>
                  </a:lnTo>
                  <a:lnTo>
                    <a:pt x="54356" y="416643"/>
                  </a:lnTo>
                  <a:lnTo>
                    <a:pt x="63731" y="425635"/>
                  </a:lnTo>
                  <a:lnTo>
                    <a:pt x="73636" y="434132"/>
                  </a:lnTo>
                  <a:lnTo>
                    <a:pt x="84270" y="442218"/>
                  </a:lnTo>
                  <a:lnTo>
                    <a:pt x="95684" y="449980"/>
                  </a:lnTo>
                  <a:lnTo>
                    <a:pt x="107789" y="457175"/>
                  </a:lnTo>
                  <a:lnTo>
                    <a:pt x="120447" y="463255"/>
                  </a:lnTo>
                  <a:lnTo>
                    <a:pt x="133520" y="468007"/>
                  </a:lnTo>
                  <a:lnTo>
                    <a:pt x="146891" y="471366"/>
                  </a:lnTo>
                  <a:lnTo>
                    <a:pt x="160474" y="473255"/>
                  </a:lnTo>
                  <a:lnTo>
                    <a:pt x="174203" y="473783"/>
                  </a:lnTo>
                  <a:lnTo>
                    <a:pt x="188033" y="473190"/>
                  </a:lnTo>
                  <a:lnTo>
                    <a:pt x="201930" y="471737"/>
                  </a:lnTo>
                  <a:lnTo>
                    <a:pt x="215874" y="469650"/>
                  </a:lnTo>
                  <a:lnTo>
                    <a:pt x="229849" y="466946"/>
                  </a:lnTo>
                  <a:lnTo>
                    <a:pt x="243844" y="463454"/>
                  </a:lnTo>
                  <a:lnTo>
                    <a:pt x="257845" y="459142"/>
                  </a:lnTo>
                  <a:lnTo>
                    <a:pt x="271518" y="454111"/>
                  </a:lnTo>
                  <a:lnTo>
                    <a:pt x="284247" y="448509"/>
                  </a:lnTo>
                  <a:lnTo>
                    <a:pt x="295775" y="442476"/>
                  </a:lnTo>
                  <a:lnTo>
                    <a:pt x="306329" y="435967"/>
                  </a:lnTo>
                  <a:lnTo>
                    <a:pt x="316419" y="428766"/>
                  </a:lnTo>
                  <a:lnTo>
                    <a:pt x="326391" y="420814"/>
                  </a:lnTo>
                  <a:lnTo>
                    <a:pt x="336243" y="412356"/>
                  </a:lnTo>
                  <a:lnTo>
                    <a:pt x="345719" y="403833"/>
                  </a:lnTo>
                  <a:lnTo>
                    <a:pt x="354691" y="395507"/>
                  </a:lnTo>
                  <a:lnTo>
                    <a:pt x="363175" y="387460"/>
                  </a:lnTo>
                  <a:lnTo>
                    <a:pt x="371252" y="379676"/>
                  </a:lnTo>
                  <a:lnTo>
                    <a:pt x="379018" y="372099"/>
                  </a:lnTo>
                  <a:lnTo>
                    <a:pt x="386555" y="364349"/>
                  </a:lnTo>
                  <a:lnTo>
                    <a:pt x="393929" y="355767"/>
                  </a:lnTo>
                  <a:lnTo>
                    <a:pt x="401194" y="346059"/>
                  </a:lnTo>
                  <a:lnTo>
                    <a:pt x="408549" y="335264"/>
                  </a:lnTo>
                  <a:lnTo>
                    <a:pt x="416327" y="323569"/>
                  </a:lnTo>
                  <a:lnTo>
                    <a:pt x="424659" y="311181"/>
                  </a:lnTo>
                  <a:lnTo>
                    <a:pt x="433035" y="298288"/>
                  </a:lnTo>
                  <a:lnTo>
                    <a:pt x="440439" y="285034"/>
                  </a:lnTo>
                  <a:lnTo>
                    <a:pt x="446376" y="271525"/>
                  </a:lnTo>
                  <a:lnTo>
                    <a:pt x="450852" y="257676"/>
                  </a:lnTo>
                  <a:lnTo>
                    <a:pt x="454096" y="243233"/>
                  </a:lnTo>
                  <a:lnTo>
                    <a:pt x="456392" y="228110"/>
                  </a:lnTo>
                  <a:lnTo>
                    <a:pt x="458156" y="212529"/>
                  </a:lnTo>
                  <a:lnTo>
                    <a:pt x="459897" y="196916"/>
                  </a:lnTo>
                  <a:lnTo>
                    <a:pt x="461885" y="181529"/>
                  </a:lnTo>
                  <a:lnTo>
                    <a:pt x="463869" y="166603"/>
                  </a:lnTo>
                  <a:lnTo>
                    <a:pt x="465208" y="152428"/>
                  </a:lnTo>
                  <a:lnTo>
                    <a:pt x="465581" y="139080"/>
                  </a:lnTo>
                  <a:lnTo>
                    <a:pt x="464829" y="126472"/>
                  </a:lnTo>
                  <a:lnTo>
                    <a:pt x="462794" y="114457"/>
                  </a:lnTo>
                  <a:lnTo>
                    <a:pt x="459532" y="102889"/>
                  </a:lnTo>
                  <a:lnTo>
                    <a:pt x="455239" y="91642"/>
                  </a:lnTo>
                  <a:lnTo>
                    <a:pt x="450148" y="80623"/>
                  </a:lnTo>
                  <a:lnTo>
                    <a:pt x="444464" y="69766"/>
                  </a:lnTo>
                  <a:lnTo>
                    <a:pt x="438193" y="59185"/>
                  </a:lnTo>
                  <a:lnTo>
                    <a:pt x="431153" y="49154"/>
                  </a:lnTo>
                  <a:lnTo>
                    <a:pt x="423297" y="39781"/>
                  </a:lnTo>
                  <a:lnTo>
                    <a:pt x="414393" y="31183"/>
                  </a:lnTo>
                  <a:lnTo>
                    <a:pt x="403973" y="23554"/>
                  </a:lnTo>
                  <a:lnTo>
                    <a:pt x="391925" y="16908"/>
                  </a:lnTo>
                  <a:lnTo>
                    <a:pt x="378596" y="11276"/>
                  </a:lnTo>
                  <a:lnTo>
                    <a:pt x="364586" y="6784"/>
                  </a:lnTo>
                  <a:lnTo>
                    <a:pt x="350313" y="3394"/>
                  </a:lnTo>
                  <a:lnTo>
                    <a:pt x="335985" y="1099"/>
                  </a:lnTo>
                  <a:lnTo>
                    <a:pt x="321687" y="0"/>
                  </a:lnTo>
                  <a:lnTo>
                    <a:pt x="307451" y="37"/>
                  </a:lnTo>
                  <a:lnTo>
                    <a:pt x="293497" y="1063"/>
                  </a:lnTo>
                  <a:lnTo>
                    <a:pt x="278667" y="3130"/>
                  </a:lnTo>
                  <a:lnTo>
                    <a:pt x="259420" y="7535"/>
                  </a:lnTo>
                  <a:lnTo>
                    <a:pt x="229721" y="16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47606" y="1105492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31585" y="326383"/>
                  </a:moveTo>
                  <a:lnTo>
                    <a:pt x="28719" y="314648"/>
                  </a:lnTo>
                  <a:lnTo>
                    <a:pt x="26576" y="303519"/>
                  </a:lnTo>
                  <a:lnTo>
                    <a:pt x="24973" y="291916"/>
                  </a:lnTo>
                  <a:lnTo>
                    <a:pt x="23793" y="279582"/>
                  </a:lnTo>
                  <a:lnTo>
                    <a:pt x="22944" y="266274"/>
                  </a:lnTo>
                  <a:lnTo>
                    <a:pt x="22342" y="251965"/>
                  </a:lnTo>
                  <a:lnTo>
                    <a:pt x="21755" y="236787"/>
                  </a:lnTo>
                  <a:lnTo>
                    <a:pt x="20823" y="220926"/>
                  </a:lnTo>
                  <a:lnTo>
                    <a:pt x="19381" y="204559"/>
                  </a:lnTo>
                  <a:lnTo>
                    <a:pt x="17597" y="187994"/>
                  </a:lnTo>
                  <a:lnTo>
                    <a:pt x="15861" y="171648"/>
                  </a:lnTo>
                  <a:lnTo>
                    <a:pt x="14394" y="155729"/>
                  </a:lnTo>
                  <a:lnTo>
                    <a:pt x="13089" y="140260"/>
                  </a:lnTo>
                  <a:lnTo>
                    <a:pt x="11606" y="125179"/>
                  </a:lnTo>
                  <a:lnTo>
                    <a:pt x="9761" y="110397"/>
                  </a:lnTo>
                  <a:lnTo>
                    <a:pt x="7692" y="95672"/>
                  </a:lnTo>
                  <a:lnTo>
                    <a:pt x="5756" y="80632"/>
                  </a:lnTo>
                  <a:lnTo>
                    <a:pt x="4157" y="65122"/>
                  </a:lnTo>
                  <a:lnTo>
                    <a:pt x="2928" y="49902"/>
                  </a:lnTo>
                  <a:lnTo>
                    <a:pt x="1895" y="35047"/>
                  </a:lnTo>
                  <a:lnTo>
                    <a:pt x="971" y="192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10735" y="1043815"/>
              <a:ext cx="384588" cy="430175"/>
            </a:xfrm>
            <a:custGeom>
              <a:avLst/>
              <a:gdLst/>
              <a:ahLst/>
              <a:cxnLst/>
              <a:rect l="0" t="0" r="0" b="0"/>
              <a:pathLst>
                <a:path w="384588" h="430175">
                  <a:moveTo>
                    <a:pt x="0" y="51148"/>
                  </a:moveTo>
                  <a:lnTo>
                    <a:pt x="8735" y="48148"/>
                  </a:lnTo>
                  <a:lnTo>
                    <a:pt x="16441" y="44725"/>
                  </a:lnTo>
                  <a:lnTo>
                    <a:pt x="23848" y="40534"/>
                  </a:lnTo>
                  <a:lnTo>
                    <a:pt x="31282" y="35806"/>
                  </a:lnTo>
                  <a:lnTo>
                    <a:pt x="39109" y="30973"/>
                  </a:lnTo>
                  <a:lnTo>
                    <a:pt x="47492" y="26296"/>
                  </a:lnTo>
                  <a:lnTo>
                    <a:pt x="56581" y="21860"/>
                  </a:lnTo>
                  <a:lnTo>
                    <a:pt x="66592" y="17658"/>
                  </a:lnTo>
                  <a:lnTo>
                    <a:pt x="77557" y="13654"/>
                  </a:lnTo>
                  <a:lnTo>
                    <a:pt x="89514" y="9967"/>
                  </a:lnTo>
                  <a:lnTo>
                    <a:pt x="102597" y="6863"/>
                  </a:lnTo>
                  <a:lnTo>
                    <a:pt x="116764" y="4440"/>
                  </a:lnTo>
                  <a:lnTo>
                    <a:pt x="131684" y="2643"/>
                  </a:lnTo>
                  <a:lnTo>
                    <a:pt x="146844" y="1353"/>
                  </a:lnTo>
                  <a:lnTo>
                    <a:pt x="161923" y="453"/>
                  </a:lnTo>
                  <a:lnTo>
                    <a:pt x="176640" y="0"/>
                  </a:lnTo>
                  <a:lnTo>
                    <a:pt x="190676" y="220"/>
                  </a:lnTo>
                  <a:lnTo>
                    <a:pt x="203930" y="1187"/>
                  </a:lnTo>
                  <a:lnTo>
                    <a:pt x="216474" y="2989"/>
                  </a:lnTo>
                  <a:lnTo>
                    <a:pt x="228447" y="5801"/>
                  </a:lnTo>
                  <a:lnTo>
                    <a:pt x="239992" y="9621"/>
                  </a:lnTo>
                  <a:lnTo>
                    <a:pt x="251392" y="14306"/>
                  </a:lnTo>
                  <a:lnTo>
                    <a:pt x="263047" y="19667"/>
                  </a:lnTo>
                  <a:lnTo>
                    <a:pt x="275145" y="25530"/>
                  </a:lnTo>
                  <a:lnTo>
                    <a:pt x="287372" y="31754"/>
                  </a:lnTo>
                  <a:lnTo>
                    <a:pt x="299048" y="38231"/>
                  </a:lnTo>
                  <a:lnTo>
                    <a:pt x="309830" y="44887"/>
                  </a:lnTo>
                  <a:lnTo>
                    <a:pt x="319865" y="51830"/>
                  </a:lnTo>
                  <a:lnTo>
                    <a:pt x="329598" y="59331"/>
                  </a:lnTo>
                  <a:lnTo>
                    <a:pt x="339322" y="67496"/>
                  </a:lnTo>
                  <a:lnTo>
                    <a:pt x="348837" y="76438"/>
                  </a:lnTo>
                  <a:lnTo>
                    <a:pt x="357554" y="86352"/>
                  </a:lnTo>
                  <a:lnTo>
                    <a:pt x="365193" y="97247"/>
                  </a:lnTo>
                  <a:lnTo>
                    <a:pt x="371628" y="108987"/>
                  </a:lnTo>
                  <a:lnTo>
                    <a:pt x="376728" y="121392"/>
                  </a:lnTo>
                  <a:lnTo>
                    <a:pt x="380557" y="134291"/>
                  </a:lnTo>
                  <a:lnTo>
                    <a:pt x="383162" y="147545"/>
                  </a:lnTo>
                  <a:lnTo>
                    <a:pt x="384477" y="161048"/>
                  </a:lnTo>
                  <a:lnTo>
                    <a:pt x="384587" y="174724"/>
                  </a:lnTo>
                  <a:lnTo>
                    <a:pt x="383698" y="188517"/>
                  </a:lnTo>
                  <a:lnTo>
                    <a:pt x="382039" y="202390"/>
                  </a:lnTo>
                  <a:lnTo>
                    <a:pt x="379806" y="216313"/>
                  </a:lnTo>
                  <a:lnTo>
                    <a:pt x="376833" y="230104"/>
                  </a:lnTo>
                  <a:lnTo>
                    <a:pt x="372628" y="243444"/>
                  </a:lnTo>
                  <a:lnTo>
                    <a:pt x="367023" y="256191"/>
                  </a:lnTo>
                  <a:lnTo>
                    <a:pt x="360309" y="268209"/>
                  </a:lnTo>
                  <a:lnTo>
                    <a:pt x="353039" y="279288"/>
                  </a:lnTo>
                  <a:lnTo>
                    <a:pt x="345594" y="289407"/>
                  </a:lnTo>
                  <a:lnTo>
                    <a:pt x="338157" y="298694"/>
                  </a:lnTo>
                  <a:lnTo>
                    <a:pt x="330790" y="307327"/>
                  </a:lnTo>
                  <a:lnTo>
                    <a:pt x="323505" y="315472"/>
                  </a:lnTo>
                  <a:lnTo>
                    <a:pt x="316292" y="323266"/>
                  </a:lnTo>
                  <a:lnTo>
                    <a:pt x="309135" y="330814"/>
                  </a:lnTo>
                  <a:lnTo>
                    <a:pt x="302016" y="338192"/>
                  </a:lnTo>
                  <a:lnTo>
                    <a:pt x="294758" y="345453"/>
                  </a:lnTo>
                  <a:lnTo>
                    <a:pt x="287046" y="352635"/>
                  </a:lnTo>
                  <a:lnTo>
                    <a:pt x="278739" y="359764"/>
                  </a:lnTo>
                  <a:lnTo>
                    <a:pt x="269701" y="366856"/>
                  </a:lnTo>
                  <a:lnTo>
                    <a:pt x="259723" y="373924"/>
                  </a:lnTo>
                  <a:lnTo>
                    <a:pt x="248786" y="380975"/>
                  </a:lnTo>
                  <a:lnTo>
                    <a:pt x="237017" y="388016"/>
                  </a:lnTo>
                  <a:lnTo>
                    <a:pt x="224593" y="395050"/>
                  </a:lnTo>
                  <a:lnTo>
                    <a:pt x="211681" y="402069"/>
                  </a:lnTo>
                  <a:lnTo>
                    <a:pt x="198418" y="408749"/>
                  </a:lnTo>
                  <a:lnTo>
                    <a:pt x="184910" y="414476"/>
                  </a:lnTo>
                  <a:lnTo>
                    <a:pt x="171244" y="418991"/>
                  </a:lnTo>
                  <a:lnTo>
                    <a:pt x="157890" y="422369"/>
                  </a:lnTo>
                  <a:lnTo>
                    <a:pt x="144278" y="425166"/>
                  </a:lnTo>
                  <a:lnTo>
                    <a:pt x="128097" y="427628"/>
                  </a:lnTo>
                  <a:lnTo>
                    <a:pt x="105285" y="430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49467" y="1284476"/>
              <a:ext cx="144850" cy="155820"/>
            </a:xfrm>
            <a:custGeom>
              <a:avLst/>
              <a:gdLst/>
              <a:ahLst/>
              <a:cxnLst/>
              <a:rect l="0" t="0" r="0" b="0"/>
              <a:pathLst>
                <a:path w="144850" h="155820">
                  <a:moveTo>
                    <a:pt x="66636" y="0"/>
                  </a:moveTo>
                  <a:lnTo>
                    <a:pt x="57902" y="5935"/>
                  </a:lnTo>
                  <a:lnTo>
                    <a:pt x="50195" y="12139"/>
                  </a:lnTo>
                  <a:lnTo>
                    <a:pt x="42793" y="19240"/>
                  </a:lnTo>
                  <a:lnTo>
                    <a:pt x="35532" y="27353"/>
                  </a:lnTo>
                  <a:lnTo>
                    <a:pt x="28353" y="36648"/>
                  </a:lnTo>
                  <a:lnTo>
                    <a:pt x="21237" y="47095"/>
                  </a:lnTo>
                  <a:lnTo>
                    <a:pt x="14492" y="58521"/>
                  </a:lnTo>
                  <a:lnTo>
                    <a:pt x="8722" y="70707"/>
                  </a:lnTo>
                  <a:lnTo>
                    <a:pt x="4187" y="83447"/>
                  </a:lnTo>
                  <a:lnTo>
                    <a:pt x="1143" y="96253"/>
                  </a:lnTo>
                  <a:lnTo>
                    <a:pt x="0" y="108390"/>
                  </a:lnTo>
                  <a:lnTo>
                    <a:pt x="794" y="119508"/>
                  </a:lnTo>
                  <a:lnTo>
                    <a:pt x="3429" y="129446"/>
                  </a:lnTo>
                  <a:lnTo>
                    <a:pt x="7856" y="138057"/>
                  </a:lnTo>
                  <a:lnTo>
                    <a:pt x="13868" y="145391"/>
                  </a:lnTo>
                  <a:lnTo>
                    <a:pt x="21156" y="151165"/>
                  </a:lnTo>
                  <a:lnTo>
                    <a:pt x="29409" y="154697"/>
                  </a:lnTo>
                  <a:lnTo>
                    <a:pt x="38364" y="155819"/>
                  </a:lnTo>
                  <a:lnTo>
                    <a:pt x="47815" y="154963"/>
                  </a:lnTo>
                  <a:lnTo>
                    <a:pt x="57612" y="152870"/>
                  </a:lnTo>
                  <a:lnTo>
                    <a:pt x="67646" y="150098"/>
                  </a:lnTo>
                  <a:lnTo>
                    <a:pt x="77841" y="146970"/>
                  </a:lnTo>
                  <a:lnTo>
                    <a:pt x="88146" y="143659"/>
                  </a:lnTo>
                  <a:lnTo>
                    <a:pt x="98515" y="140244"/>
                  </a:lnTo>
                  <a:lnTo>
                    <a:pt x="108597" y="136445"/>
                  </a:lnTo>
                  <a:lnTo>
                    <a:pt x="117762" y="131669"/>
                  </a:lnTo>
                  <a:lnTo>
                    <a:pt x="125735" y="125665"/>
                  </a:lnTo>
                  <a:lnTo>
                    <a:pt x="132409" y="118342"/>
                  </a:lnTo>
                  <a:lnTo>
                    <a:pt x="137676" y="109596"/>
                  </a:lnTo>
                  <a:lnTo>
                    <a:pt x="141617" y="99529"/>
                  </a:lnTo>
                  <a:lnTo>
                    <a:pt x="144129" y="88532"/>
                  </a:lnTo>
                  <a:lnTo>
                    <a:pt x="144849" y="77167"/>
                  </a:lnTo>
                  <a:lnTo>
                    <a:pt x="143739" y="65797"/>
                  </a:lnTo>
                  <a:lnTo>
                    <a:pt x="140876" y="54894"/>
                  </a:lnTo>
                  <a:lnTo>
                    <a:pt x="136289" y="45105"/>
                  </a:lnTo>
                  <a:lnTo>
                    <a:pt x="130162" y="36678"/>
                  </a:lnTo>
                  <a:lnTo>
                    <a:pt x="122625" y="29682"/>
                  </a:lnTo>
                  <a:lnTo>
                    <a:pt x="113672" y="24191"/>
                  </a:lnTo>
                  <a:lnTo>
                    <a:pt x="103443" y="20087"/>
                  </a:lnTo>
                  <a:lnTo>
                    <a:pt x="92589" y="17119"/>
                  </a:lnTo>
                  <a:lnTo>
                    <a:pt x="81018" y="14705"/>
                  </a:lnTo>
                  <a:lnTo>
                    <a:pt x="66599" y="12630"/>
                  </a:lnTo>
                  <a:lnTo>
                    <a:pt x="4557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930576" y="941017"/>
            <a:ext cx="7555601" cy="669844"/>
            <a:chOff x="1930576" y="941017"/>
            <a:chExt cx="7555601" cy="669844"/>
          </a:xfrm>
        </p:grpSpPr>
        <p:sp>
          <p:nvSpPr>
            <p:cNvPr id="38" name="Freeform 37"/>
            <p:cNvSpPr/>
            <p:nvPr/>
          </p:nvSpPr>
          <p:spPr>
            <a:xfrm>
              <a:off x="1930576" y="1210777"/>
              <a:ext cx="282817" cy="199761"/>
            </a:xfrm>
            <a:custGeom>
              <a:avLst/>
              <a:gdLst/>
              <a:ahLst/>
              <a:cxnLst/>
              <a:rect l="0" t="0" r="0" b="0"/>
              <a:pathLst>
                <a:path w="282817" h="199761">
                  <a:moveTo>
                    <a:pt x="27724" y="31585"/>
                  </a:moveTo>
                  <a:lnTo>
                    <a:pt x="21924" y="37520"/>
                  </a:lnTo>
                  <a:lnTo>
                    <a:pt x="16999" y="43725"/>
                  </a:lnTo>
                  <a:lnTo>
                    <a:pt x="12501" y="50825"/>
                  </a:lnTo>
                  <a:lnTo>
                    <a:pt x="8453" y="58938"/>
                  </a:lnTo>
                  <a:lnTo>
                    <a:pt x="5088" y="68233"/>
                  </a:lnTo>
                  <a:lnTo>
                    <a:pt x="2484" y="78680"/>
                  </a:lnTo>
                  <a:lnTo>
                    <a:pt x="730" y="90106"/>
                  </a:lnTo>
                  <a:lnTo>
                    <a:pt x="0" y="102292"/>
                  </a:lnTo>
                  <a:lnTo>
                    <a:pt x="287" y="115036"/>
                  </a:lnTo>
                  <a:lnTo>
                    <a:pt x="1445" y="128015"/>
                  </a:lnTo>
                  <a:lnTo>
                    <a:pt x="3285" y="140801"/>
                  </a:lnTo>
                  <a:lnTo>
                    <a:pt x="5641" y="153167"/>
                  </a:lnTo>
                  <a:lnTo>
                    <a:pt x="8695" y="164758"/>
                  </a:lnTo>
                  <a:lnTo>
                    <a:pt x="12956" y="175017"/>
                  </a:lnTo>
                  <a:lnTo>
                    <a:pt x="18602" y="183759"/>
                  </a:lnTo>
                  <a:lnTo>
                    <a:pt x="25513" y="190799"/>
                  </a:lnTo>
                  <a:lnTo>
                    <a:pt x="33447" y="195787"/>
                  </a:lnTo>
                  <a:lnTo>
                    <a:pt x="42152" y="198730"/>
                  </a:lnTo>
                  <a:lnTo>
                    <a:pt x="51249" y="199760"/>
                  </a:lnTo>
                  <a:lnTo>
                    <a:pt x="60269" y="198947"/>
                  </a:lnTo>
                  <a:lnTo>
                    <a:pt x="68955" y="196510"/>
                  </a:lnTo>
                  <a:lnTo>
                    <a:pt x="77090" y="192606"/>
                  </a:lnTo>
                  <a:lnTo>
                    <a:pt x="84408" y="187246"/>
                  </a:lnTo>
                  <a:lnTo>
                    <a:pt x="90849" y="180568"/>
                  </a:lnTo>
                  <a:lnTo>
                    <a:pt x="96514" y="172815"/>
                  </a:lnTo>
                  <a:lnTo>
                    <a:pt x="101561" y="164241"/>
                  </a:lnTo>
                  <a:lnTo>
                    <a:pt x="106151" y="155090"/>
                  </a:lnTo>
                  <a:lnTo>
                    <a:pt x="110598" y="146362"/>
                  </a:lnTo>
                  <a:lnTo>
                    <a:pt x="116120" y="139995"/>
                  </a:lnTo>
                  <a:lnTo>
                    <a:pt x="122990" y="137183"/>
                  </a:lnTo>
                  <a:lnTo>
                    <a:pt x="129534" y="137887"/>
                  </a:lnTo>
                  <a:lnTo>
                    <a:pt x="135292" y="141438"/>
                  </a:lnTo>
                  <a:lnTo>
                    <a:pt x="140699" y="146947"/>
                  </a:lnTo>
                  <a:lnTo>
                    <a:pt x="146558" y="153500"/>
                  </a:lnTo>
                  <a:lnTo>
                    <a:pt x="153283" y="160507"/>
                  </a:lnTo>
                  <a:lnTo>
                    <a:pt x="160918" y="167504"/>
                  </a:lnTo>
                  <a:lnTo>
                    <a:pt x="169339" y="174055"/>
                  </a:lnTo>
                  <a:lnTo>
                    <a:pt x="178372" y="179972"/>
                  </a:lnTo>
                  <a:lnTo>
                    <a:pt x="187860" y="184945"/>
                  </a:lnTo>
                  <a:lnTo>
                    <a:pt x="197674" y="188464"/>
                  </a:lnTo>
                  <a:lnTo>
                    <a:pt x="207710" y="190379"/>
                  </a:lnTo>
                  <a:lnTo>
                    <a:pt x="217735" y="190530"/>
                  </a:lnTo>
                  <a:lnTo>
                    <a:pt x="227393" y="188587"/>
                  </a:lnTo>
                  <a:lnTo>
                    <a:pt x="236514" y="184576"/>
                  </a:lnTo>
                  <a:lnTo>
                    <a:pt x="244943" y="178799"/>
                  </a:lnTo>
                  <a:lnTo>
                    <a:pt x="252460" y="171642"/>
                  </a:lnTo>
                  <a:lnTo>
                    <a:pt x="259034" y="163458"/>
                  </a:lnTo>
                  <a:lnTo>
                    <a:pt x="264789" y="154373"/>
                  </a:lnTo>
                  <a:lnTo>
                    <a:pt x="269896" y="144298"/>
                  </a:lnTo>
                  <a:lnTo>
                    <a:pt x="274512" y="133267"/>
                  </a:lnTo>
                  <a:lnTo>
                    <a:pt x="278444" y="121590"/>
                  </a:lnTo>
                  <a:lnTo>
                    <a:pt x="281182" y="109752"/>
                  </a:lnTo>
                  <a:lnTo>
                    <a:pt x="282545" y="98043"/>
                  </a:lnTo>
                  <a:lnTo>
                    <a:pt x="282816" y="86401"/>
                  </a:lnTo>
                  <a:lnTo>
                    <a:pt x="282543" y="74519"/>
                  </a:lnTo>
                  <a:lnTo>
                    <a:pt x="282102" y="62241"/>
                  </a:lnTo>
                  <a:lnTo>
                    <a:pt x="281671" y="49971"/>
                  </a:lnTo>
                  <a:lnTo>
                    <a:pt x="281270" y="37279"/>
                  </a:lnTo>
                  <a:lnTo>
                    <a:pt x="280869" y="21930"/>
                  </a:lnTo>
                  <a:lnTo>
                    <a:pt x="2804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63626" y="1116020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3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68" y="65577"/>
                  </a:lnTo>
                  <a:lnTo>
                    <a:pt x="7866" y="78004"/>
                  </a:lnTo>
                  <a:lnTo>
                    <a:pt x="8677" y="91406"/>
                  </a:lnTo>
                  <a:lnTo>
                    <a:pt x="9261" y="105791"/>
                  </a:lnTo>
                  <a:lnTo>
                    <a:pt x="9839" y="120857"/>
                  </a:lnTo>
                  <a:lnTo>
                    <a:pt x="10767" y="136115"/>
                  </a:lnTo>
                  <a:lnTo>
                    <a:pt x="12207" y="151270"/>
                  </a:lnTo>
                  <a:lnTo>
                    <a:pt x="13990" y="166377"/>
                  </a:lnTo>
                  <a:lnTo>
                    <a:pt x="15726" y="181739"/>
                  </a:lnTo>
                  <a:lnTo>
                    <a:pt x="17187" y="197519"/>
                  </a:lnTo>
                  <a:lnTo>
                    <a:pt x="18320" y="213728"/>
                  </a:lnTo>
                  <a:lnTo>
                    <a:pt x="19154" y="230302"/>
                  </a:lnTo>
                  <a:lnTo>
                    <a:pt x="19751" y="247042"/>
                  </a:lnTo>
                  <a:lnTo>
                    <a:pt x="20197" y="259695"/>
                  </a:lnTo>
                  <a:lnTo>
                    <a:pt x="20539" y="263314"/>
                  </a:lnTo>
                  <a:lnTo>
                    <a:pt x="20768" y="260023"/>
                  </a:lnTo>
                  <a:lnTo>
                    <a:pt x="21241" y="252645"/>
                  </a:lnTo>
                  <a:lnTo>
                    <a:pt x="22610" y="243212"/>
                  </a:lnTo>
                  <a:lnTo>
                    <a:pt x="25162" y="232886"/>
                  </a:lnTo>
                  <a:lnTo>
                    <a:pt x="29009" y="222558"/>
                  </a:lnTo>
                  <a:lnTo>
                    <a:pt x="34264" y="213092"/>
                  </a:lnTo>
                  <a:lnTo>
                    <a:pt x="40837" y="204860"/>
                  </a:lnTo>
                  <a:lnTo>
                    <a:pt x="48504" y="198318"/>
                  </a:lnTo>
                  <a:lnTo>
                    <a:pt x="57013" y="194189"/>
                  </a:lnTo>
                  <a:lnTo>
                    <a:pt x="66139" y="192636"/>
                  </a:lnTo>
                  <a:lnTo>
                    <a:pt x="75705" y="193523"/>
                  </a:lnTo>
                  <a:lnTo>
                    <a:pt x="85578" y="196692"/>
                  </a:lnTo>
                  <a:lnTo>
                    <a:pt x="95654" y="201819"/>
                  </a:lnTo>
                  <a:lnTo>
                    <a:pt x="105538" y="208495"/>
                  </a:lnTo>
                  <a:lnTo>
                    <a:pt x="114569" y="216328"/>
                  </a:lnTo>
                  <a:lnTo>
                    <a:pt x="122457" y="224998"/>
                  </a:lnTo>
                  <a:lnTo>
                    <a:pt x="129244" y="234257"/>
                  </a:lnTo>
                  <a:lnTo>
                    <a:pt x="135119" y="243923"/>
                  </a:lnTo>
                  <a:lnTo>
                    <a:pt x="140290" y="253865"/>
                  </a:lnTo>
                  <a:lnTo>
                    <a:pt x="144797" y="263923"/>
                  </a:lnTo>
                  <a:lnTo>
                    <a:pt x="148941" y="275095"/>
                  </a:lnTo>
                  <a:lnTo>
                    <a:pt x="153091" y="290595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04264" y="1271333"/>
              <a:ext cx="159446" cy="139884"/>
            </a:xfrm>
            <a:custGeom>
              <a:avLst/>
              <a:gdLst/>
              <a:ahLst/>
              <a:cxnLst/>
              <a:rect l="0" t="0" r="0" b="0"/>
              <a:pathLst>
                <a:path w="159446" h="139884">
                  <a:moveTo>
                    <a:pt x="64689" y="65786"/>
                  </a:moveTo>
                  <a:lnTo>
                    <a:pt x="67489" y="56984"/>
                  </a:lnTo>
                  <a:lnTo>
                    <a:pt x="68991" y="48638"/>
                  </a:lnTo>
                  <a:lnTo>
                    <a:pt x="69293" y="39944"/>
                  </a:lnTo>
                  <a:lnTo>
                    <a:pt x="68440" y="30996"/>
                  </a:lnTo>
                  <a:lnTo>
                    <a:pt x="66324" y="22149"/>
                  </a:lnTo>
                  <a:lnTo>
                    <a:pt x="63002" y="13628"/>
                  </a:lnTo>
                  <a:lnTo>
                    <a:pt x="58641" y="6142"/>
                  </a:lnTo>
                  <a:lnTo>
                    <a:pt x="52596" y="1244"/>
                  </a:lnTo>
                  <a:lnTo>
                    <a:pt x="44839" y="0"/>
                  </a:lnTo>
                  <a:lnTo>
                    <a:pt x="37052" y="2395"/>
                  </a:lnTo>
                  <a:lnTo>
                    <a:pt x="29629" y="7911"/>
                  </a:lnTo>
                  <a:lnTo>
                    <a:pt x="22624" y="15883"/>
                  </a:lnTo>
                  <a:lnTo>
                    <a:pt x="16219" y="25685"/>
                  </a:lnTo>
                  <a:lnTo>
                    <a:pt x="10478" y="36805"/>
                  </a:lnTo>
                  <a:lnTo>
                    <a:pt x="5660" y="48850"/>
                  </a:lnTo>
                  <a:lnTo>
                    <a:pt x="2264" y="61536"/>
                  </a:lnTo>
                  <a:lnTo>
                    <a:pt x="431" y="74658"/>
                  </a:lnTo>
                  <a:lnTo>
                    <a:pt x="0" y="87909"/>
                  </a:lnTo>
                  <a:lnTo>
                    <a:pt x="693" y="100887"/>
                  </a:lnTo>
                  <a:lnTo>
                    <a:pt x="2239" y="113373"/>
                  </a:lnTo>
                  <a:lnTo>
                    <a:pt x="4732" y="124536"/>
                  </a:lnTo>
                  <a:lnTo>
                    <a:pt x="8608" y="132913"/>
                  </a:lnTo>
                  <a:lnTo>
                    <a:pt x="13987" y="137946"/>
                  </a:lnTo>
                  <a:lnTo>
                    <a:pt x="20548" y="139883"/>
                  </a:lnTo>
                  <a:lnTo>
                    <a:pt x="27715" y="139297"/>
                  </a:lnTo>
                  <a:lnTo>
                    <a:pt x="35086" y="136792"/>
                  </a:lnTo>
                  <a:lnTo>
                    <a:pt x="42304" y="132726"/>
                  </a:lnTo>
                  <a:lnTo>
                    <a:pt x="48991" y="127198"/>
                  </a:lnTo>
                  <a:lnTo>
                    <a:pt x="55002" y="120380"/>
                  </a:lnTo>
                  <a:lnTo>
                    <a:pt x="60375" y="112519"/>
                  </a:lnTo>
                  <a:lnTo>
                    <a:pt x="65226" y="103865"/>
                  </a:lnTo>
                  <a:lnTo>
                    <a:pt x="69674" y="94630"/>
                  </a:lnTo>
                  <a:lnTo>
                    <a:pt x="73664" y="84818"/>
                  </a:lnTo>
                  <a:lnTo>
                    <a:pt x="76972" y="74245"/>
                  </a:lnTo>
                  <a:lnTo>
                    <a:pt x="79536" y="62963"/>
                  </a:lnTo>
                  <a:lnTo>
                    <a:pt x="81553" y="54239"/>
                  </a:lnTo>
                  <a:lnTo>
                    <a:pt x="83472" y="52244"/>
                  </a:lnTo>
                  <a:lnTo>
                    <a:pt x="85808" y="55960"/>
                  </a:lnTo>
                  <a:lnTo>
                    <a:pt x="88940" y="63467"/>
                  </a:lnTo>
                  <a:lnTo>
                    <a:pt x="92792" y="73194"/>
                  </a:lnTo>
                  <a:lnTo>
                    <a:pt x="96959" y="83940"/>
                  </a:lnTo>
                  <a:lnTo>
                    <a:pt x="101167" y="95006"/>
                  </a:lnTo>
                  <a:lnTo>
                    <a:pt x="105779" y="105593"/>
                  </a:lnTo>
                  <a:lnTo>
                    <a:pt x="111688" y="114665"/>
                  </a:lnTo>
                  <a:lnTo>
                    <a:pt x="119275" y="121812"/>
                  </a:lnTo>
                  <a:lnTo>
                    <a:pt x="127848" y="127153"/>
                  </a:lnTo>
                  <a:lnTo>
                    <a:pt x="136747" y="131576"/>
                  </a:lnTo>
                  <a:lnTo>
                    <a:pt x="146759" y="135464"/>
                  </a:lnTo>
                  <a:lnTo>
                    <a:pt x="159445" y="139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22268" y="1094963"/>
              <a:ext cx="4613" cy="326385"/>
            </a:xfrm>
            <a:custGeom>
              <a:avLst/>
              <a:gdLst/>
              <a:ahLst/>
              <a:cxnLst/>
              <a:rect l="0" t="0" r="0" b="0"/>
              <a:pathLst>
                <a:path w="4613" h="326385">
                  <a:moveTo>
                    <a:pt x="4612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1" y="74423"/>
                  </a:lnTo>
                  <a:lnTo>
                    <a:pt x="2825" y="89773"/>
                  </a:lnTo>
                  <a:lnTo>
                    <a:pt x="3352" y="106284"/>
                  </a:lnTo>
                  <a:lnTo>
                    <a:pt x="3738" y="123903"/>
                  </a:lnTo>
                  <a:lnTo>
                    <a:pt x="4012" y="142294"/>
                  </a:lnTo>
                  <a:lnTo>
                    <a:pt x="4204" y="160936"/>
                  </a:lnTo>
                  <a:lnTo>
                    <a:pt x="4336" y="179512"/>
                  </a:lnTo>
                  <a:lnTo>
                    <a:pt x="4426" y="197899"/>
                  </a:lnTo>
                  <a:lnTo>
                    <a:pt x="4487" y="216084"/>
                  </a:lnTo>
                  <a:lnTo>
                    <a:pt x="4528" y="234082"/>
                  </a:lnTo>
                  <a:lnTo>
                    <a:pt x="4556" y="251559"/>
                  </a:lnTo>
                  <a:lnTo>
                    <a:pt x="4578" y="269751"/>
                  </a:lnTo>
                  <a:lnTo>
                    <a:pt x="4595" y="292493"/>
                  </a:lnTo>
                  <a:lnTo>
                    <a:pt x="461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00538" y="1189720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212298" y="5800"/>
                  </a:lnTo>
                  <a:lnTo>
                    <a:pt x="203951" y="10725"/>
                  </a:lnTo>
                  <a:lnTo>
                    <a:pt x="195243" y="15223"/>
                  </a:lnTo>
                  <a:lnTo>
                    <a:pt x="185777" y="19271"/>
                  </a:lnTo>
                  <a:lnTo>
                    <a:pt x="174985" y="22636"/>
                  </a:lnTo>
                  <a:lnTo>
                    <a:pt x="162691" y="25249"/>
                  </a:lnTo>
                  <a:lnTo>
                    <a:pt x="149199" y="27348"/>
                  </a:lnTo>
                  <a:lnTo>
                    <a:pt x="135080" y="29376"/>
                  </a:lnTo>
                  <a:lnTo>
                    <a:pt x="120739" y="31595"/>
                  </a:lnTo>
                  <a:lnTo>
                    <a:pt x="106537" y="34088"/>
                  </a:lnTo>
                  <a:lnTo>
                    <a:pt x="92855" y="36840"/>
                  </a:lnTo>
                  <a:lnTo>
                    <a:pt x="79842" y="39802"/>
                  </a:lnTo>
                  <a:lnTo>
                    <a:pt x="67334" y="42768"/>
                  </a:lnTo>
                  <a:lnTo>
                    <a:pt x="53418" y="45687"/>
                  </a:lnTo>
                  <a:lnTo>
                    <a:pt x="33518" y="488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00580" y="1261181"/>
              <a:ext cx="157928" cy="150484"/>
            </a:xfrm>
            <a:custGeom>
              <a:avLst/>
              <a:gdLst/>
              <a:ahLst/>
              <a:cxnLst/>
              <a:rect l="0" t="0" r="0" b="0"/>
              <a:pathLst>
                <a:path w="157928" h="150484">
                  <a:moveTo>
                    <a:pt x="0" y="54881"/>
                  </a:moveTo>
                  <a:lnTo>
                    <a:pt x="8935" y="57747"/>
                  </a:lnTo>
                  <a:lnTo>
                    <a:pt x="18563" y="59889"/>
                  </a:lnTo>
                  <a:lnTo>
                    <a:pt x="29850" y="61492"/>
                  </a:lnTo>
                  <a:lnTo>
                    <a:pt x="42517" y="62673"/>
                  </a:lnTo>
                  <a:lnTo>
                    <a:pt x="55997" y="63522"/>
                  </a:lnTo>
                  <a:lnTo>
                    <a:pt x="69859" y="64110"/>
                  </a:lnTo>
                  <a:lnTo>
                    <a:pt x="83550" y="64179"/>
                  </a:lnTo>
                  <a:lnTo>
                    <a:pt x="96345" y="63166"/>
                  </a:lnTo>
                  <a:lnTo>
                    <a:pt x="107926" y="60848"/>
                  </a:lnTo>
                  <a:lnTo>
                    <a:pt x="117850" y="57155"/>
                  </a:lnTo>
                  <a:lnTo>
                    <a:pt x="125393" y="52002"/>
                  </a:lnTo>
                  <a:lnTo>
                    <a:pt x="130383" y="45501"/>
                  </a:lnTo>
                  <a:lnTo>
                    <a:pt x="132785" y="38051"/>
                  </a:lnTo>
                  <a:lnTo>
                    <a:pt x="132445" y="30221"/>
                  </a:lnTo>
                  <a:lnTo>
                    <a:pt x="129547" y="22377"/>
                  </a:lnTo>
                  <a:lnTo>
                    <a:pt x="124367" y="14995"/>
                  </a:lnTo>
                  <a:lnTo>
                    <a:pt x="117088" y="8723"/>
                  </a:lnTo>
                  <a:lnTo>
                    <a:pt x="108020" y="3820"/>
                  </a:lnTo>
                  <a:lnTo>
                    <a:pt x="97868" y="683"/>
                  </a:lnTo>
                  <a:lnTo>
                    <a:pt x="87603" y="0"/>
                  </a:lnTo>
                  <a:lnTo>
                    <a:pt x="77781" y="1914"/>
                  </a:lnTo>
                  <a:lnTo>
                    <a:pt x="68562" y="6113"/>
                  </a:lnTo>
                  <a:lnTo>
                    <a:pt x="59909" y="12128"/>
                  </a:lnTo>
                  <a:lnTo>
                    <a:pt x="51728" y="19507"/>
                  </a:lnTo>
                  <a:lnTo>
                    <a:pt x="44232" y="28033"/>
                  </a:lnTo>
                  <a:lnTo>
                    <a:pt x="37941" y="37724"/>
                  </a:lnTo>
                  <a:lnTo>
                    <a:pt x="33045" y="48493"/>
                  </a:lnTo>
                  <a:lnTo>
                    <a:pt x="29586" y="59994"/>
                  </a:lnTo>
                  <a:lnTo>
                    <a:pt x="27630" y="71713"/>
                  </a:lnTo>
                  <a:lnTo>
                    <a:pt x="27065" y="83332"/>
                  </a:lnTo>
                  <a:lnTo>
                    <a:pt x="27973" y="94575"/>
                  </a:lnTo>
                  <a:lnTo>
                    <a:pt x="30702" y="105125"/>
                  </a:lnTo>
                  <a:lnTo>
                    <a:pt x="35277" y="114882"/>
                  </a:lnTo>
                  <a:lnTo>
                    <a:pt x="41450" y="123755"/>
                  </a:lnTo>
                  <a:lnTo>
                    <a:pt x="48880" y="131577"/>
                  </a:lnTo>
                  <a:lnTo>
                    <a:pt x="57247" y="138351"/>
                  </a:lnTo>
                  <a:lnTo>
                    <a:pt x="66287" y="143902"/>
                  </a:lnTo>
                  <a:lnTo>
                    <a:pt x="75800" y="147808"/>
                  </a:lnTo>
                  <a:lnTo>
                    <a:pt x="85639" y="149986"/>
                  </a:lnTo>
                  <a:lnTo>
                    <a:pt x="95703" y="150483"/>
                  </a:lnTo>
                  <a:lnTo>
                    <a:pt x="105918" y="149305"/>
                  </a:lnTo>
                  <a:lnTo>
                    <a:pt x="116224" y="146633"/>
                  </a:lnTo>
                  <a:lnTo>
                    <a:pt x="126129" y="143061"/>
                  </a:lnTo>
                  <a:lnTo>
                    <a:pt x="135694" y="139147"/>
                  </a:lnTo>
                  <a:lnTo>
                    <a:pt x="145758" y="134554"/>
                  </a:lnTo>
                  <a:lnTo>
                    <a:pt x="157927" y="12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00621" y="1263419"/>
              <a:ext cx="115815" cy="147392"/>
            </a:xfrm>
            <a:custGeom>
              <a:avLst/>
              <a:gdLst/>
              <a:ahLst/>
              <a:cxnLst/>
              <a:rect l="0" t="0" r="0" b="0"/>
              <a:pathLst>
                <a:path w="115815" h="147392">
                  <a:moveTo>
                    <a:pt x="0" y="21057"/>
                  </a:moveTo>
                  <a:lnTo>
                    <a:pt x="3001" y="29859"/>
                  </a:lnTo>
                  <a:lnTo>
                    <a:pt x="6424" y="38205"/>
                  </a:lnTo>
                  <a:lnTo>
                    <a:pt x="10615" y="46909"/>
                  </a:lnTo>
                  <a:lnTo>
                    <a:pt x="15342" y="56202"/>
                  </a:lnTo>
                  <a:lnTo>
                    <a:pt x="20175" y="66346"/>
                  </a:lnTo>
                  <a:lnTo>
                    <a:pt x="24857" y="77382"/>
                  </a:lnTo>
                  <a:lnTo>
                    <a:pt x="29466" y="88876"/>
                  </a:lnTo>
                  <a:lnTo>
                    <a:pt x="34317" y="100049"/>
                  </a:lnTo>
                  <a:lnTo>
                    <a:pt x="39578" y="110485"/>
                  </a:lnTo>
                  <a:lnTo>
                    <a:pt x="45264" y="120117"/>
                  </a:lnTo>
                  <a:lnTo>
                    <a:pt x="51313" y="129046"/>
                  </a:lnTo>
                  <a:lnTo>
                    <a:pt x="57660" y="137389"/>
                  </a:lnTo>
                  <a:lnTo>
                    <a:pt x="64726" y="144125"/>
                  </a:lnTo>
                  <a:lnTo>
                    <a:pt x="72238" y="147391"/>
                  </a:lnTo>
                  <a:lnTo>
                    <a:pt x="78804" y="146884"/>
                  </a:lnTo>
                  <a:lnTo>
                    <a:pt x="84312" y="143331"/>
                  </a:lnTo>
                  <a:lnTo>
                    <a:pt x="89071" y="137562"/>
                  </a:lnTo>
                  <a:lnTo>
                    <a:pt x="93191" y="129918"/>
                  </a:lnTo>
                  <a:lnTo>
                    <a:pt x="96545" y="120270"/>
                  </a:lnTo>
                  <a:lnTo>
                    <a:pt x="99120" y="108707"/>
                  </a:lnTo>
                  <a:lnTo>
                    <a:pt x="101178" y="95854"/>
                  </a:lnTo>
                  <a:lnTo>
                    <a:pt x="103169" y="82685"/>
                  </a:lnTo>
                  <a:lnTo>
                    <a:pt x="105357" y="69795"/>
                  </a:lnTo>
                  <a:lnTo>
                    <a:pt x="107666" y="57448"/>
                  </a:lnTo>
                  <a:lnTo>
                    <a:pt x="110006" y="44342"/>
                  </a:lnTo>
                  <a:lnTo>
                    <a:pt x="112586" y="271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8020" y="1282445"/>
              <a:ext cx="136872" cy="128371"/>
            </a:xfrm>
            <a:custGeom>
              <a:avLst/>
              <a:gdLst/>
              <a:ahLst/>
              <a:cxnLst/>
              <a:rect l="0" t="0" r="0" b="0"/>
              <a:pathLst>
                <a:path w="136872" h="128371">
                  <a:moveTo>
                    <a:pt x="0" y="2031"/>
                  </a:moveTo>
                  <a:lnTo>
                    <a:pt x="3001" y="10766"/>
                  </a:lnTo>
                  <a:lnTo>
                    <a:pt x="6424" y="18472"/>
                  </a:lnTo>
                  <a:lnTo>
                    <a:pt x="10620" y="25874"/>
                  </a:lnTo>
                  <a:lnTo>
                    <a:pt x="15520" y="33135"/>
                  </a:lnTo>
                  <a:lnTo>
                    <a:pt x="21001" y="40314"/>
                  </a:lnTo>
                  <a:lnTo>
                    <a:pt x="26936" y="47435"/>
                  </a:lnTo>
                  <a:lnTo>
                    <a:pt x="33371" y="54352"/>
                  </a:lnTo>
                  <a:lnTo>
                    <a:pt x="40517" y="60771"/>
                  </a:lnTo>
                  <a:lnTo>
                    <a:pt x="48435" y="66559"/>
                  </a:lnTo>
                  <a:lnTo>
                    <a:pt x="57039" y="71428"/>
                  </a:lnTo>
                  <a:lnTo>
                    <a:pt x="66193" y="74869"/>
                  </a:lnTo>
                  <a:lnTo>
                    <a:pt x="75750" y="76726"/>
                  </a:lnTo>
                  <a:lnTo>
                    <a:pt x="85268" y="76836"/>
                  </a:lnTo>
                  <a:lnTo>
                    <a:pt x="94046" y="74865"/>
                  </a:lnTo>
                  <a:lnTo>
                    <a:pt x="101751" y="70834"/>
                  </a:lnTo>
                  <a:lnTo>
                    <a:pt x="108074" y="65044"/>
                  </a:lnTo>
                  <a:lnTo>
                    <a:pt x="112573" y="57878"/>
                  </a:lnTo>
                  <a:lnTo>
                    <a:pt x="115185" y="49697"/>
                  </a:lnTo>
                  <a:lnTo>
                    <a:pt x="115990" y="40954"/>
                  </a:lnTo>
                  <a:lnTo>
                    <a:pt x="115025" y="32173"/>
                  </a:lnTo>
                  <a:lnTo>
                    <a:pt x="112483" y="23651"/>
                  </a:lnTo>
                  <a:lnTo>
                    <a:pt x="108338" y="15797"/>
                  </a:lnTo>
                  <a:lnTo>
                    <a:pt x="102284" y="9199"/>
                  </a:lnTo>
                  <a:lnTo>
                    <a:pt x="94332" y="4074"/>
                  </a:lnTo>
                  <a:lnTo>
                    <a:pt x="85079" y="785"/>
                  </a:lnTo>
                  <a:lnTo>
                    <a:pt x="75491" y="0"/>
                  </a:lnTo>
                  <a:lnTo>
                    <a:pt x="66159" y="1846"/>
                  </a:lnTo>
                  <a:lnTo>
                    <a:pt x="57286" y="5999"/>
                  </a:lnTo>
                  <a:lnTo>
                    <a:pt x="48873" y="11983"/>
                  </a:lnTo>
                  <a:lnTo>
                    <a:pt x="40861" y="19341"/>
                  </a:lnTo>
                  <a:lnTo>
                    <a:pt x="33650" y="27853"/>
                  </a:lnTo>
                  <a:lnTo>
                    <a:pt x="28084" y="37535"/>
                  </a:lnTo>
                  <a:lnTo>
                    <a:pt x="24491" y="48298"/>
                  </a:lnTo>
                  <a:lnTo>
                    <a:pt x="22892" y="59795"/>
                  </a:lnTo>
                  <a:lnTo>
                    <a:pt x="23256" y="71511"/>
                  </a:lnTo>
                  <a:lnTo>
                    <a:pt x="25358" y="83124"/>
                  </a:lnTo>
                  <a:lnTo>
                    <a:pt x="29022" y="94193"/>
                  </a:lnTo>
                  <a:lnTo>
                    <a:pt x="34214" y="104094"/>
                  </a:lnTo>
                  <a:lnTo>
                    <a:pt x="40775" y="112592"/>
                  </a:lnTo>
                  <a:lnTo>
                    <a:pt x="48449" y="119467"/>
                  </a:lnTo>
                  <a:lnTo>
                    <a:pt x="56969" y="124344"/>
                  </a:lnTo>
                  <a:lnTo>
                    <a:pt x="66106" y="127218"/>
                  </a:lnTo>
                  <a:lnTo>
                    <a:pt x="75681" y="128370"/>
                  </a:lnTo>
                  <a:lnTo>
                    <a:pt x="85561" y="128172"/>
                  </a:lnTo>
                  <a:lnTo>
                    <a:pt x="95638" y="126975"/>
                  </a:lnTo>
                  <a:lnTo>
                    <a:pt x="105389" y="125218"/>
                  </a:lnTo>
                  <a:lnTo>
                    <a:pt x="114832" y="123252"/>
                  </a:lnTo>
                  <a:lnTo>
                    <a:pt x="124797" y="120911"/>
                  </a:lnTo>
                  <a:lnTo>
                    <a:pt x="136871" y="117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22957" y="1263419"/>
              <a:ext cx="119862" cy="121775"/>
            </a:xfrm>
            <a:custGeom>
              <a:avLst/>
              <a:gdLst/>
              <a:ahLst/>
              <a:cxnLst/>
              <a:rect l="0" t="0" r="0" b="0"/>
              <a:pathLst>
                <a:path w="119862" h="121775">
                  <a:moveTo>
                    <a:pt x="14576" y="42114"/>
                  </a:moveTo>
                  <a:lnTo>
                    <a:pt x="11777" y="53782"/>
                  </a:lnTo>
                  <a:lnTo>
                    <a:pt x="10275" y="64271"/>
                  </a:lnTo>
                  <a:lnTo>
                    <a:pt x="9969" y="74573"/>
                  </a:lnTo>
                  <a:lnTo>
                    <a:pt x="10648" y="84874"/>
                  </a:lnTo>
                  <a:lnTo>
                    <a:pt x="12115" y="95218"/>
                  </a:lnTo>
                  <a:lnTo>
                    <a:pt x="14145" y="105580"/>
                  </a:lnTo>
                  <a:lnTo>
                    <a:pt x="15200" y="114966"/>
                  </a:lnTo>
                  <a:lnTo>
                    <a:pt x="14009" y="120879"/>
                  </a:lnTo>
                  <a:lnTo>
                    <a:pt x="11953" y="121774"/>
                  </a:lnTo>
                  <a:lnTo>
                    <a:pt x="9936" y="118251"/>
                  </a:lnTo>
                  <a:lnTo>
                    <a:pt x="8106" y="111600"/>
                  </a:lnTo>
                  <a:lnTo>
                    <a:pt x="6197" y="103108"/>
                  </a:lnTo>
                  <a:lnTo>
                    <a:pt x="4035" y="93627"/>
                  </a:lnTo>
                  <a:lnTo>
                    <a:pt x="1906" y="83636"/>
                  </a:lnTo>
                  <a:lnTo>
                    <a:pt x="455" y="73385"/>
                  </a:lnTo>
                  <a:lnTo>
                    <a:pt x="0" y="63006"/>
                  </a:lnTo>
                  <a:lnTo>
                    <a:pt x="694" y="52726"/>
                  </a:lnTo>
                  <a:lnTo>
                    <a:pt x="2688" y="42887"/>
                  </a:lnTo>
                  <a:lnTo>
                    <a:pt x="5932" y="33643"/>
                  </a:lnTo>
                  <a:lnTo>
                    <a:pt x="10552" y="25298"/>
                  </a:lnTo>
                  <a:lnTo>
                    <a:pt x="16926" y="18370"/>
                  </a:lnTo>
                  <a:lnTo>
                    <a:pt x="25103" y="13008"/>
                  </a:lnTo>
                  <a:lnTo>
                    <a:pt x="34846" y="9052"/>
                  </a:lnTo>
                  <a:lnTo>
                    <a:pt x="45827" y="6222"/>
                  </a:lnTo>
                  <a:lnTo>
                    <a:pt x="57717" y="4241"/>
                  </a:lnTo>
                  <a:lnTo>
                    <a:pt x="69841" y="2871"/>
                  </a:lnTo>
                  <a:lnTo>
                    <a:pt x="82476" y="1785"/>
                  </a:lnTo>
                  <a:lnTo>
                    <a:pt x="97845" y="883"/>
                  </a:lnTo>
                  <a:lnTo>
                    <a:pt x="1198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53388" y="1305533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36" y="32454"/>
                  </a:lnTo>
                  <a:lnTo>
                    <a:pt x="23489" y="42583"/>
                  </a:lnTo>
                  <a:lnTo>
                    <a:pt x="30468" y="52278"/>
                  </a:lnTo>
                  <a:lnTo>
                    <a:pt x="38235" y="61405"/>
                  </a:lnTo>
                  <a:lnTo>
                    <a:pt x="46251" y="69690"/>
                  </a:lnTo>
                  <a:lnTo>
                    <a:pt x="54253" y="77457"/>
                  </a:lnTo>
                  <a:lnTo>
                    <a:pt x="62946" y="85385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63917" y="1252891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120541" y="8801"/>
                  </a:lnTo>
                  <a:lnTo>
                    <a:pt x="115617" y="17148"/>
                  </a:lnTo>
                  <a:lnTo>
                    <a:pt x="111110" y="25846"/>
                  </a:lnTo>
                  <a:lnTo>
                    <a:pt x="106716" y="34967"/>
                  </a:lnTo>
                  <a:lnTo>
                    <a:pt x="102055" y="44462"/>
                  </a:lnTo>
                  <a:lnTo>
                    <a:pt x="96939" y="54259"/>
                  </a:lnTo>
                  <a:lnTo>
                    <a:pt x="91362" y="64446"/>
                  </a:lnTo>
                  <a:lnTo>
                    <a:pt x="85389" y="75268"/>
                  </a:lnTo>
                  <a:lnTo>
                    <a:pt x="79111" y="86812"/>
                  </a:lnTo>
                  <a:lnTo>
                    <a:pt x="72608" y="99175"/>
                  </a:lnTo>
                  <a:lnTo>
                    <a:pt x="65943" y="112537"/>
                  </a:lnTo>
                  <a:lnTo>
                    <a:pt x="59165" y="126900"/>
                  </a:lnTo>
                  <a:lnTo>
                    <a:pt x="52309" y="142123"/>
                  </a:lnTo>
                  <a:lnTo>
                    <a:pt x="45400" y="158019"/>
                  </a:lnTo>
                  <a:lnTo>
                    <a:pt x="38459" y="174410"/>
                  </a:lnTo>
                  <a:lnTo>
                    <a:pt x="31663" y="190993"/>
                  </a:lnTo>
                  <a:lnTo>
                    <a:pt x="25325" y="207351"/>
                  </a:lnTo>
                  <a:lnTo>
                    <a:pt x="19586" y="223279"/>
                  </a:lnTo>
                  <a:lnTo>
                    <a:pt x="14580" y="238754"/>
                  </a:lnTo>
                  <a:lnTo>
                    <a:pt x="10516" y="253839"/>
                  </a:lnTo>
                  <a:lnTo>
                    <a:pt x="7413" y="268614"/>
                  </a:lnTo>
                  <a:lnTo>
                    <a:pt x="5138" y="283132"/>
                  </a:lnTo>
                  <a:lnTo>
                    <a:pt x="3273" y="299148"/>
                  </a:lnTo>
                  <a:lnTo>
                    <a:pt x="1654" y="3214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07830" y="1263419"/>
              <a:ext cx="102904" cy="176911"/>
            </a:xfrm>
            <a:custGeom>
              <a:avLst/>
              <a:gdLst/>
              <a:ahLst/>
              <a:cxnLst/>
              <a:rect l="0" t="0" r="0" b="0"/>
              <a:pathLst>
                <a:path w="102904" h="176911">
                  <a:moveTo>
                    <a:pt x="87714" y="0"/>
                  </a:moveTo>
                  <a:lnTo>
                    <a:pt x="78979" y="3001"/>
                  </a:lnTo>
                  <a:lnTo>
                    <a:pt x="71273" y="6424"/>
                  </a:lnTo>
                  <a:lnTo>
                    <a:pt x="63871" y="10624"/>
                  </a:lnTo>
                  <a:lnTo>
                    <a:pt x="56610" y="15697"/>
                  </a:lnTo>
                  <a:lnTo>
                    <a:pt x="49432" y="21827"/>
                  </a:lnTo>
                  <a:lnTo>
                    <a:pt x="42306" y="29015"/>
                  </a:lnTo>
                  <a:lnTo>
                    <a:pt x="35216" y="37275"/>
                  </a:lnTo>
                  <a:lnTo>
                    <a:pt x="28149" y="46719"/>
                  </a:lnTo>
                  <a:lnTo>
                    <a:pt x="21107" y="57292"/>
                  </a:lnTo>
                  <a:lnTo>
                    <a:pt x="14412" y="68814"/>
                  </a:lnTo>
                  <a:lnTo>
                    <a:pt x="8675" y="81072"/>
                  </a:lnTo>
                  <a:lnTo>
                    <a:pt x="4162" y="93863"/>
                  </a:lnTo>
                  <a:lnTo>
                    <a:pt x="1134" y="106705"/>
                  </a:lnTo>
                  <a:lnTo>
                    <a:pt x="0" y="118867"/>
                  </a:lnTo>
                  <a:lnTo>
                    <a:pt x="797" y="130006"/>
                  </a:lnTo>
                  <a:lnTo>
                    <a:pt x="3264" y="140128"/>
                  </a:lnTo>
                  <a:lnTo>
                    <a:pt x="7046" y="149395"/>
                  </a:lnTo>
                  <a:lnTo>
                    <a:pt x="11810" y="157988"/>
                  </a:lnTo>
                  <a:lnTo>
                    <a:pt x="17447" y="165591"/>
                  </a:lnTo>
                  <a:lnTo>
                    <a:pt x="24052" y="171422"/>
                  </a:lnTo>
                  <a:lnTo>
                    <a:pt x="31600" y="175192"/>
                  </a:lnTo>
                  <a:lnTo>
                    <a:pt x="39786" y="176910"/>
                  </a:lnTo>
                  <a:lnTo>
                    <a:pt x="48127" y="176626"/>
                  </a:lnTo>
                  <a:lnTo>
                    <a:pt x="56330" y="174577"/>
                  </a:lnTo>
                  <a:lnTo>
                    <a:pt x="64295" y="170949"/>
                  </a:lnTo>
                  <a:lnTo>
                    <a:pt x="72023" y="165780"/>
                  </a:lnTo>
                  <a:lnTo>
                    <a:pt x="79545" y="159230"/>
                  </a:lnTo>
                  <a:lnTo>
                    <a:pt x="86580" y="151395"/>
                  </a:lnTo>
                  <a:lnTo>
                    <a:pt x="92553" y="142234"/>
                  </a:lnTo>
                  <a:lnTo>
                    <a:pt x="97232" y="131848"/>
                  </a:lnTo>
                  <a:lnTo>
                    <a:pt x="100545" y="120450"/>
                  </a:lnTo>
                  <a:lnTo>
                    <a:pt x="102401" y="108275"/>
                  </a:lnTo>
                  <a:lnTo>
                    <a:pt x="102903" y="95540"/>
                  </a:lnTo>
                  <a:lnTo>
                    <a:pt x="102123" y="82735"/>
                  </a:lnTo>
                  <a:lnTo>
                    <a:pt x="100012" y="70597"/>
                  </a:lnTo>
                  <a:lnTo>
                    <a:pt x="96679" y="59484"/>
                  </a:lnTo>
                  <a:lnTo>
                    <a:pt x="92645" y="49687"/>
                  </a:lnTo>
                  <a:lnTo>
                    <a:pt x="88363" y="40656"/>
                  </a:lnTo>
                  <a:lnTo>
                    <a:pt x="83462" y="31603"/>
                  </a:lnTo>
                  <a:lnTo>
                    <a:pt x="771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70296" y="1252891"/>
              <a:ext cx="125290" cy="177216"/>
            </a:xfrm>
            <a:custGeom>
              <a:avLst/>
              <a:gdLst/>
              <a:ahLst/>
              <a:cxnLst/>
              <a:rect l="0" t="0" r="0" b="0"/>
              <a:pathLst>
                <a:path w="125290" h="177216">
                  <a:moveTo>
                    <a:pt x="9476" y="10528"/>
                  </a:moveTo>
                  <a:lnTo>
                    <a:pt x="6609" y="19397"/>
                  </a:lnTo>
                  <a:lnTo>
                    <a:pt x="4467" y="28384"/>
                  </a:lnTo>
                  <a:lnTo>
                    <a:pt x="2864" y="38379"/>
                  </a:lnTo>
                  <a:lnTo>
                    <a:pt x="1684" y="49360"/>
                  </a:lnTo>
                  <a:lnTo>
                    <a:pt x="835" y="61171"/>
                  </a:lnTo>
                  <a:lnTo>
                    <a:pt x="242" y="73625"/>
                  </a:lnTo>
                  <a:lnTo>
                    <a:pt x="0" y="86390"/>
                  </a:lnTo>
                  <a:lnTo>
                    <a:pt x="365" y="99022"/>
                  </a:lnTo>
                  <a:lnTo>
                    <a:pt x="1429" y="111286"/>
                  </a:lnTo>
                  <a:lnTo>
                    <a:pt x="3296" y="122976"/>
                  </a:lnTo>
                  <a:lnTo>
                    <a:pt x="6153" y="133833"/>
                  </a:lnTo>
                  <a:lnTo>
                    <a:pt x="10008" y="143799"/>
                  </a:lnTo>
                  <a:lnTo>
                    <a:pt x="14885" y="152814"/>
                  </a:lnTo>
                  <a:lnTo>
                    <a:pt x="20908" y="160731"/>
                  </a:lnTo>
                  <a:lnTo>
                    <a:pt x="28033" y="167564"/>
                  </a:lnTo>
                  <a:lnTo>
                    <a:pt x="36088" y="172985"/>
                  </a:lnTo>
                  <a:lnTo>
                    <a:pt x="44865" y="176271"/>
                  </a:lnTo>
                  <a:lnTo>
                    <a:pt x="54171" y="177215"/>
                  </a:lnTo>
                  <a:lnTo>
                    <a:pt x="63689" y="175900"/>
                  </a:lnTo>
                  <a:lnTo>
                    <a:pt x="72998" y="172434"/>
                  </a:lnTo>
                  <a:lnTo>
                    <a:pt x="81882" y="167103"/>
                  </a:lnTo>
                  <a:lnTo>
                    <a:pt x="90152" y="160288"/>
                  </a:lnTo>
                  <a:lnTo>
                    <a:pt x="97560" y="152361"/>
                  </a:lnTo>
                  <a:lnTo>
                    <a:pt x="104057" y="143623"/>
                  </a:lnTo>
                  <a:lnTo>
                    <a:pt x="109590" y="134149"/>
                  </a:lnTo>
                  <a:lnTo>
                    <a:pt x="114017" y="123806"/>
                  </a:lnTo>
                  <a:lnTo>
                    <a:pt x="117367" y="112587"/>
                  </a:lnTo>
                  <a:lnTo>
                    <a:pt x="119805" y="100612"/>
                  </a:lnTo>
                  <a:lnTo>
                    <a:pt x="121533" y="88041"/>
                  </a:lnTo>
                  <a:lnTo>
                    <a:pt x="122735" y="75036"/>
                  </a:lnTo>
                  <a:lnTo>
                    <a:pt x="123563" y="61944"/>
                  </a:lnTo>
                  <a:lnTo>
                    <a:pt x="124219" y="47800"/>
                  </a:lnTo>
                  <a:lnTo>
                    <a:pt x="124761" y="29130"/>
                  </a:lnTo>
                  <a:lnTo>
                    <a:pt x="125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39900" y="1229730"/>
              <a:ext cx="124183" cy="178749"/>
            </a:xfrm>
            <a:custGeom>
              <a:avLst/>
              <a:gdLst/>
              <a:ahLst/>
              <a:cxnLst/>
              <a:rect l="0" t="0" r="0" b="0"/>
              <a:pathLst>
                <a:path w="124183" h="178749">
                  <a:moveTo>
                    <a:pt x="124182" y="23161"/>
                  </a:moveTo>
                  <a:lnTo>
                    <a:pt x="118248" y="17360"/>
                  </a:lnTo>
                  <a:lnTo>
                    <a:pt x="112043" y="12436"/>
                  </a:lnTo>
                  <a:lnTo>
                    <a:pt x="104943" y="7942"/>
                  </a:lnTo>
                  <a:lnTo>
                    <a:pt x="96829" y="4067"/>
                  </a:lnTo>
                  <a:lnTo>
                    <a:pt x="87535" y="1350"/>
                  </a:lnTo>
                  <a:lnTo>
                    <a:pt x="77097" y="0"/>
                  </a:lnTo>
                  <a:lnTo>
                    <a:pt x="66017" y="71"/>
                  </a:lnTo>
                  <a:lnTo>
                    <a:pt x="55127" y="1637"/>
                  </a:lnTo>
                  <a:lnTo>
                    <a:pt x="44889" y="4585"/>
                  </a:lnTo>
                  <a:lnTo>
                    <a:pt x="35561" y="8835"/>
                  </a:lnTo>
                  <a:lnTo>
                    <a:pt x="27369" y="14427"/>
                  </a:lnTo>
                  <a:lnTo>
                    <a:pt x="20310" y="21266"/>
                  </a:lnTo>
                  <a:lnTo>
                    <a:pt x="14383" y="29296"/>
                  </a:lnTo>
                  <a:lnTo>
                    <a:pt x="9684" y="38589"/>
                  </a:lnTo>
                  <a:lnTo>
                    <a:pt x="6149" y="49067"/>
                  </a:lnTo>
                  <a:lnTo>
                    <a:pt x="3584" y="60697"/>
                  </a:lnTo>
                  <a:lnTo>
                    <a:pt x="1771" y="73559"/>
                  </a:lnTo>
                  <a:lnTo>
                    <a:pt x="520" y="87570"/>
                  </a:lnTo>
                  <a:lnTo>
                    <a:pt x="0" y="102046"/>
                  </a:lnTo>
                  <a:lnTo>
                    <a:pt x="707" y="115843"/>
                  </a:lnTo>
                  <a:lnTo>
                    <a:pt x="2815" y="128376"/>
                  </a:lnTo>
                  <a:lnTo>
                    <a:pt x="6197" y="139586"/>
                  </a:lnTo>
                  <a:lnTo>
                    <a:pt x="10609" y="149657"/>
                  </a:lnTo>
                  <a:lnTo>
                    <a:pt x="15808" y="158825"/>
                  </a:lnTo>
                  <a:lnTo>
                    <a:pt x="21910" y="166831"/>
                  </a:lnTo>
                  <a:lnTo>
                    <a:pt x="29361" y="172941"/>
                  </a:lnTo>
                  <a:lnTo>
                    <a:pt x="38290" y="176901"/>
                  </a:lnTo>
                  <a:lnTo>
                    <a:pt x="48218" y="178748"/>
                  </a:lnTo>
                  <a:lnTo>
                    <a:pt x="58266" y="178551"/>
                  </a:lnTo>
                  <a:lnTo>
                    <a:pt x="67902" y="176575"/>
                  </a:lnTo>
                  <a:lnTo>
                    <a:pt x="76670" y="173487"/>
                  </a:lnTo>
                  <a:lnTo>
                    <a:pt x="84882" y="169959"/>
                  </a:lnTo>
                  <a:lnTo>
                    <a:pt x="93252" y="165688"/>
                  </a:lnTo>
                  <a:lnTo>
                    <a:pt x="103126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08465" y="1259398"/>
              <a:ext cx="187245" cy="139664"/>
            </a:xfrm>
            <a:custGeom>
              <a:avLst/>
              <a:gdLst/>
              <a:ahLst/>
              <a:cxnLst/>
              <a:rect l="0" t="0" r="0" b="0"/>
              <a:pathLst>
                <a:path w="187245" h="139664">
                  <a:moveTo>
                    <a:pt x="71431" y="56664"/>
                  </a:moveTo>
                  <a:lnTo>
                    <a:pt x="74231" y="47795"/>
                  </a:lnTo>
                  <a:lnTo>
                    <a:pt x="75733" y="38808"/>
                  </a:lnTo>
                  <a:lnTo>
                    <a:pt x="76025" y="28836"/>
                  </a:lnTo>
                  <a:lnTo>
                    <a:pt x="74828" y="18720"/>
                  </a:lnTo>
                  <a:lnTo>
                    <a:pt x="71415" y="10150"/>
                  </a:lnTo>
                  <a:lnTo>
                    <a:pt x="65595" y="3967"/>
                  </a:lnTo>
                  <a:lnTo>
                    <a:pt x="57955" y="502"/>
                  </a:lnTo>
                  <a:lnTo>
                    <a:pt x="49539" y="0"/>
                  </a:lnTo>
                  <a:lnTo>
                    <a:pt x="41041" y="2265"/>
                  </a:lnTo>
                  <a:lnTo>
                    <a:pt x="32916" y="6820"/>
                  </a:lnTo>
                  <a:lnTo>
                    <a:pt x="25548" y="13133"/>
                  </a:lnTo>
                  <a:lnTo>
                    <a:pt x="19049" y="20741"/>
                  </a:lnTo>
                  <a:lnTo>
                    <a:pt x="13501" y="29435"/>
                  </a:lnTo>
                  <a:lnTo>
                    <a:pt x="9058" y="39246"/>
                  </a:lnTo>
                  <a:lnTo>
                    <a:pt x="5693" y="50103"/>
                  </a:lnTo>
                  <a:lnTo>
                    <a:pt x="3244" y="61834"/>
                  </a:lnTo>
                  <a:lnTo>
                    <a:pt x="1507" y="74240"/>
                  </a:lnTo>
                  <a:lnTo>
                    <a:pt x="312" y="87130"/>
                  </a:lnTo>
                  <a:lnTo>
                    <a:pt x="0" y="99871"/>
                  </a:lnTo>
                  <a:lnTo>
                    <a:pt x="1378" y="111433"/>
                  </a:lnTo>
                  <a:lnTo>
                    <a:pt x="4758" y="121343"/>
                  </a:lnTo>
                  <a:lnTo>
                    <a:pt x="10149" y="129316"/>
                  </a:lnTo>
                  <a:lnTo>
                    <a:pt x="17513" y="135005"/>
                  </a:lnTo>
                  <a:lnTo>
                    <a:pt x="26608" y="138450"/>
                  </a:lnTo>
                  <a:lnTo>
                    <a:pt x="36765" y="139663"/>
                  </a:lnTo>
                  <a:lnTo>
                    <a:pt x="47026" y="138449"/>
                  </a:lnTo>
                  <a:lnTo>
                    <a:pt x="56838" y="134929"/>
                  </a:lnTo>
                  <a:lnTo>
                    <a:pt x="65879" y="129315"/>
                  </a:lnTo>
                  <a:lnTo>
                    <a:pt x="73879" y="121736"/>
                  </a:lnTo>
                  <a:lnTo>
                    <a:pt x="80808" y="112455"/>
                  </a:lnTo>
                  <a:lnTo>
                    <a:pt x="86648" y="101819"/>
                  </a:lnTo>
                  <a:lnTo>
                    <a:pt x="91289" y="90164"/>
                  </a:lnTo>
                  <a:lnTo>
                    <a:pt x="94801" y="77867"/>
                  </a:lnTo>
                  <a:lnTo>
                    <a:pt x="97879" y="68501"/>
                  </a:lnTo>
                  <a:lnTo>
                    <a:pt x="101336" y="66067"/>
                  </a:lnTo>
                  <a:lnTo>
                    <a:pt x="105245" y="68822"/>
                  </a:lnTo>
                  <a:lnTo>
                    <a:pt x="109714" y="74542"/>
                  </a:lnTo>
                  <a:lnTo>
                    <a:pt x="114772" y="81621"/>
                  </a:lnTo>
                  <a:lnTo>
                    <a:pt x="120352" y="89171"/>
                  </a:lnTo>
                  <a:lnTo>
                    <a:pt x="126513" y="96627"/>
                  </a:lnTo>
                  <a:lnTo>
                    <a:pt x="133460" y="103532"/>
                  </a:lnTo>
                  <a:lnTo>
                    <a:pt x="141225" y="109707"/>
                  </a:lnTo>
                  <a:lnTo>
                    <a:pt x="149446" y="114853"/>
                  </a:lnTo>
                  <a:lnTo>
                    <a:pt x="158355" y="118830"/>
                  </a:lnTo>
                  <a:lnTo>
                    <a:pt x="169856" y="120870"/>
                  </a:lnTo>
                  <a:lnTo>
                    <a:pt x="187244" y="119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95709" y="1256927"/>
              <a:ext cx="126344" cy="164421"/>
            </a:xfrm>
            <a:custGeom>
              <a:avLst/>
              <a:gdLst/>
              <a:ahLst/>
              <a:cxnLst/>
              <a:rect l="0" t="0" r="0" b="0"/>
              <a:pathLst>
                <a:path w="126344" h="164421">
                  <a:moveTo>
                    <a:pt x="0" y="27549"/>
                  </a:moveTo>
                  <a:lnTo>
                    <a:pt x="67" y="39217"/>
                  </a:lnTo>
                  <a:lnTo>
                    <a:pt x="707" y="49706"/>
                  </a:lnTo>
                  <a:lnTo>
                    <a:pt x="2000" y="60012"/>
                  </a:lnTo>
                  <a:lnTo>
                    <a:pt x="3687" y="70487"/>
                  </a:lnTo>
                  <a:lnTo>
                    <a:pt x="5355" y="81478"/>
                  </a:lnTo>
                  <a:lnTo>
                    <a:pt x="6742" y="93014"/>
                  </a:lnTo>
                  <a:lnTo>
                    <a:pt x="6910" y="101308"/>
                  </a:lnTo>
                  <a:lnTo>
                    <a:pt x="5496" y="101796"/>
                  </a:lnTo>
                  <a:lnTo>
                    <a:pt x="3930" y="96092"/>
                  </a:lnTo>
                  <a:lnTo>
                    <a:pt x="2875" y="86458"/>
                  </a:lnTo>
                  <a:lnTo>
                    <a:pt x="2654" y="74635"/>
                  </a:lnTo>
                  <a:lnTo>
                    <a:pt x="3315" y="61691"/>
                  </a:lnTo>
                  <a:lnTo>
                    <a:pt x="4908" y="48519"/>
                  </a:lnTo>
                  <a:lnTo>
                    <a:pt x="7580" y="36024"/>
                  </a:lnTo>
                  <a:lnTo>
                    <a:pt x="11311" y="24621"/>
                  </a:lnTo>
                  <a:lnTo>
                    <a:pt x="16105" y="14803"/>
                  </a:lnTo>
                  <a:lnTo>
                    <a:pt x="22073" y="7325"/>
                  </a:lnTo>
                  <a:lnTo>
                    <a:pt x="29156" y="2377"/>
                  </a:lnTo>
                  <a:lnTo>
                    <a:pt x="37014" y="0"/>
                  </a:lnTo>
                  <a:lnTo>
                    <a:pt x="45126" y="358"/>
                  </a:lnTo>
                  <a:lnTo>
                    <a:pt x="53167" y="3262"/>
                  </a:lnTo>
                  <a:lnTo>
                    <a:pt x="60852" y="8276"/>
                  </a:lnTo>
                  <a:lnTo>
                    <a:pt x="67861" y="14912"/>
                  </a:lnTo>
                  <a:lnTo>
                    <a:pt x="74094" y="22743"/>
                  </a:lnTo>
                  <a:lnTo>
                    <a:pt x="79789" y="31590"/>
                  </a:lnTo>
                  <a:lnTo>
                    <a:pt x="85388" y="41504"/>
                  </a:lnTo>
                  <a:lnTo>
                    <a:pt x="91156" y="52431"/>
                  </a:lnTo>
                  <a:lnTo>
                    <a:pt x="97017" y="64209"/>
                  </a:lnTo>
                  <a:lnTo>
                    <a:pt x="102653" y="76647"/>
                  </a:lnTo>
                  <a:lnTo>
                    <a:pt x="107885" y="89563"/>
                  </a:lnTo>
                  <a:lnTo>
                    <a:pt x="112548" y="102596"/>
                  </a:lnTo>
                  <a:lnTo>
                    <a:pt x="116872" y="116693"/>
                  </a:lnTo>
                  <a:lnTo>
                    <a:pt x="121235" y="135326"/>
                  </a:lnTo>
                  <a:lnTo>
                    <a:pt x="126343" y="164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04217" y="1284476"/>
              <a:ext cx="191618" cy="112641"/>
            </a:xfrm>
            <a:custGeom>
              <a:avLst/>
              <a:gdLst/>
              <a:ahLst/>
              <a:cxnLst/>
              <a:rect l="0" t="0" r="0" b="0"/>
              <a:pathLst>
                <a:path w="191618" h="112641">
                  <a:moveTo>
                    <a:pt x="23161" y="10529"/>
                  </a:moveTo>
                  <a:lnTo>
                    <a:pt x="17360" y="16463"/>
                  </a:lnTo>
                  <a:lnTo>
                    <a:pt x="12436" y="22668"/>
                  </a:lnTo>
                  <a:lnTo>
                    <a:pt x="7942" y="29764"/>
                  </a:lnTo>
                  <a:lnTo>
                    <a:pt x="4067" y="37704"/>
                  </a:lnTo>
                  <a:lnTo>
                    <a:pt x="1350" y="46351"/>
                  </a:lnTo>
                  <a:lnTo>
                    <a:pt x="0" y="55540"/>
                  </a:lnTo>
                  <a:lnTo>
                    <a:pt x="71" y="64967"/>
                  </a:lnTo>
                  <a:lnTo>
                    <a:pt x="1637" y="74209"/>
                  </a:lnTo>
                  <a:lnTo>
                    <a:pt x="4585" y="83035"/>
                  </a:lnTo>
                  <a:lnTo>
                    <a:pt x="8834" y="90924"/>
                  </a:lnTo>
                  <a:lnTo>
                    <a:pt x="14427" y="97012"/>
                  </a:lnTo>
                  <a:lnTo>
                    <a:pt x="21256" y="100982"/>
                  </a:lnTo>
                  <a:lnTo>
                    <a:pt x="28941" y="102680"/>
                  </a:lnTo>
                  <a:lnTo>
                    <a:pt x="36937" y="101857"/>
                  </a:lnTo>
                  <a:lnTo>
                    <a:pt x="44900" y="98637"/>
                  </a:lnTo>
                  <a:lnTo>
                    <a:pt x="52533" y="93409"/>
                  </a:lnTo>
                  <a:lnTo>
                    <a:pt x="59506" y="86630"/>
                  </a:lnTo>
                  <a:lnTo>
                    <a:pt x="65707" y="78702"/>
                  </a:lnTo>
                  <a:lnTo>
                    <a:pt x="71040" y="69790"/>
                  </a:lnTo>
                  <a:lnTo>
                    <a:pt x="75333" y="59832"/>
                  </a:lnTo>
                  <a:lnTo>
                    <a:pt x="78578" y="48975"/>
                  </a:lnTo>
                  <a:lnTo>
                    <a:pt x="80435" y="40853"/>
                  </a:lnTo>
                  <a:lnTo>
                    <a:pt x="81150" y="39485"/>
                  </a:lnTo>
                  <a:lnTo>
                    <a:pt x="82088" y="42937"/>
                  </a:lnTo>
                  <a:lnTo>
                    <a:pt x="83648" y="49215"/>
                  </a:lnTo>
                  <a:lnTo>
                    <a:pt x="85779" y="57141"/>
                  </a:lnTo>
                  <a:lnTo>
                    <a:pt x="88507" y="65882"/>
                  </a:lnTo>
                  <a:lnTo>
                    <a:pt x="92012" y="74743"/>
                  </a:lnTo>
                  <a:lnTo>
                    <a:pt x="96338" y="83363"/>
                  </a:lnTo>
                  <a:lnTo>
                    <a:pt x="101548" y="91474"/>
                  </a:lnTo>
                  <a:lnTo>
                    <a:pt x="107801" y="98785"/>
                  </a:lnTo>
                  <a:lnTo>
                    <a:pt x="115086" y="105207"/>
                  </a:lnTo>
                  <a:lnTo>
                    <a:pt x="123249" y="110183"/>
                  </a:lnTo>
                  <a:lnTo>
                    <a:pt x="132099" y="112640"/>
                  </a:lnTo>
                  <a:lnTo>
                    <a:pt x="141446" y="112209"/>
                  </a:lnTo>
                  <a:lnTo>
                    <a:pt x="150651" y="108987"/>
                  </a:lnTo>
                  <a:lnTo>
                    <a:pt x="158687" y="103170"/>
                  </a:lnTo>
                  <a:lnTo>
                    <a:pt x="165089" y="95147"/>
                  </a:lnTo>
                  <a:lnTo>
                    <a:pt x="170063" y="85391"/>
                  </a:lnTo>
                  <a:lnTo>
                    <a:pt x="174181" y="74342"/>
                  </a:lnTo>
                  <a:lnTo>
                    <a:pt x="177877" y="62378"/>
                  </a:lnTo>
                  <a:lnTo>
                    <a:pt x="181239" y="50190"/>
                  </a:lnTo>
                  <a:lnTo>
                    <a:pt x="184417" y="37498"/>
                  </a:lnTo>
                  <a:lnTo>
                    <a:pt x="187698" y="22076"/>
                  </a:lnTo>
                  <a:lnTo>
                    <a:pt x="1916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69533" y="131606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0"/>
                  </a:lnTo>
                  <a:lnTo>
                    <a:pt x="207" y="53959"/>
                  </a:lnTo>
                  <a:lnTo>
                    <a:pt x="1108" y="67155"/>
                  </a:lnTo>
                  <a:lnTo>
                    <a:pt x="3906" y="82929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80062" y="1137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27461" y="1189720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4" y="122223"/>
                  </a:lnTo>
                  <a:lnTo>
                    <a:pt x="177" y="136275"/>
                  </a:lnTo>
                  <a:lnTo>
                    <a:pt x="825" y="149796"/>
                  </a:lnTo>
                  <a:lnTo>
                    <a:pt x="2079" y="162668"/>
                  </a:lnTo>
                  <a:lnTo>
                    <a:pt x="3942" y="174869"/>
                  </a:lnTo>
                  <a:lnTo>
                    <a:pt x="6670" y="187795"/>
                  </a:lnTo>
                  <a:lnTo>
                    <a:pt x="11622" y="204816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32704" y="128447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70049" y="18190"/>
                  </a:lnTo>
                  <a:lnTo>
                    <a:pt x="160422" y="16048"/>
                  </a:lnTo>
                  <a:lnTo>
                    <a:pt x="149140" y="14441"/>
                  </a:lnTo>
                  <a:lnTo>
                    <a:pt x="136645" y="13088"/>
                  </a:lnTo>
                  <a:lnTo>
                    <a:pt x="123814" y="11591"/>
                  </a:lnTo>
                  <a:lnTo>
                    <a:pt x="111191" y="9745"/>
                  </a:lnTo>
                  <a:lnTo>
                    <a:pt x="98808" y="7677"/>
                  </a:lnTo>
                  <a:lnTo>
                    <a:pt x="86364" y="5745"/>
                  </a:lnTo>
                  <a:lnTo>
                    <a:pt x="73675" y="4149"/>
                  </a:lnTo>
                  <a:lnTo>
                    <a:pt x="60915" y="2923"/>
                  </a:lnTo>
                  <a:lnTo>
                    <a:pt x="47091" y="1892"/>
                  </a:lnTo>
                  <a:lnTo>
                    <a:pt x="28747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1094963"/>
              <a:ext cx="147399" cy="336913"/>
            </a:xfrm>
            <a:custGeom>
              <a:avLst/>
              <a:gdLst/>
              <a:ahLst/>
              <a:cxnLst/>
              <a:rect l="0" t="0" r="0" b="0"/>
              <a:pathLst>
                <a:path w="147399" h="33691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4"/>
                  </a:lnTo>
                  <a:lnTo>
                    <a:pt x="4" y="123903"/>
                  </a:lnTo>
                  <a:lnTo>
                    <a:pt x="177" y="142294"/>
                  </a:lnTo>
                  <a:lnTo>
                    <a:pt x="825" y="160936"/>
                  </a:lnTo>
                  <a:lnTo>
                    <a:pt x="2079" y="179512"/>
                  </a:lnTo>
                  <a:lnTo>
                    <a:pt x="3904" y="197899"/>
                  </a:lnTo>
                  <a:lnTo>
                    <a:pt x="6200" y="216084"/>
                  </a:lnTo>
                  <a:lnTo>
                    <a:pt x="8856" y="234087"/>
                  </a:lnTo>
                  <a:lnTo>
                    <a:pt x="11775" y="251617"/>
                  </a:lnTo>
                  <a:lnTo>
                    <a:pt x="14880" y="268096"/>
                  </a:lnTo>
                  <a:lnTo>
                    <a:pt x="18105" y="283294"/>
                  </a:lnTo>
                  <a:lnTo>
                    <a:pt x="21082" y="297297"/>
                  </a:lnTo>
                  <a:lnTo>
                    <a:pt x="23169" y="310324"/>
                  </a:lnTo>
                  <a:lnTo>
                    <a:pt x="24067" y="322540"/>
                  </a:lnTo>
                  <a:lnTo>
                    <a:pt x="23095" y="331720"/>
                  </a:lnTo>
                  <a:lnTo>
                    <a:pt x="20365" y="334725"/>
                  </a:lnTo>
                  <a:lnTo>
                    <a:pt x="17626" y="332201"/>
                  </a:lnTo>
                  <a:lnTo>
                    <a:pt x="15484" y="325761"/>
                  </a:lnTo>
                  <a:lnTo>
                    <a:pt x="14103" y="316881"/>
                  </a:lnTo>
                  <a:lnTo>
                    <a:pt x="13664" y="306768"/>
                  </a:lnTo>
                  <a:lnTo>
                    <a:pt x="14169" y="296143"/>
                  </a:lnTo>
                  <a:lnTo>
                    <a:pt x="15484" y="285357"/>
                  </a:lnTo>
                  <a:lnTo>
                    <a:pt x="17435" y="274561"/>
                  </a:lnTo>
                  <a:lnTo>
                    <a:pt x="19867" y="263815"/>
                  </a:lnTo>
                  <a:lnTo>
                    <a:pt x="22975" y="253458"/>
                  </a:lnTo>
                  <a:lnTo>
                    <a:pt x="27271" y="244098"/>
                  </a:lnTo>
                  <a:lnTo>
                    <a:pt x="32941" y="235994"/>
                  </a:lnTo>
                  <a:lnTo>
                    <a:pt x="39868" y="229398"/>
                  </a:lnTo>
                  <a:lnTo>
                    <a:pt x="47814" y="224715"/>
                  </a:lnTo>
                  <a:lnTo>
                    <a:pt x="56526" y="221980"/>
                  </a:lnTo>
                  <a:lnTo>
                    <a:pt x="65629" y="221092"/>
                  </a:lnTo>
                  <a:lnTo>
                    <a:pt x="74652" y="222000"/>
                  </a:lnTo>
                  <a:lnTo>
                    <a:pt x="83345" y="224496"/>
                  </a:lnTo>
                  <a:lnTo>
                    <a:pt x="91654" y="228270"/>
                  </a:lnTo>
                  <a:lnTo>
                    <a:pt x="99621" y="233011"/>
                  </a:lnTo>
                  <a:lnTo>
                    <a:pt x="107311" y="238463"/>
                  </a:lnTo>
                  <a:lnTo>
                    <a:pt x="114629" y="244749"/>
                  </a:lnTo>
                  <a:lnTo>
                    <a:pt x="121325" y="252332"/>
                  </a:lnTo>
                  <a:lnTo>
                    <a:pt x="127308" y="261358"/>
                  </a:lnTo>
                  <a:lnTo>
                    <a:pt x="132495" y="271649"/>
                  </a:lnTo>
                  <a:lnTo>
                    <a:pt x="137237" y="284196"/>
                  </a:lnTo>
                  <a:lnTo>
                    <a:pt x="141948" y="303456"/>
                  </a:lnTo>
                  <a:lnTo>
                    <a:pt x="1473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19400" y="1214059"/>
              <a:ext cx="132513" cy="352728"/>
            </a:xfrm>
            <a:custGeom>
              <a:avLst/>
              <a:gdLst/>
              <a:ahLst/>
              <a:cxnLst/>
              <a:rect l="0" t="0" r="0" b="0"/>
              <a:pathLst>
                <a:path w="132513" h="352728">
                  <a:moveTo>
                    <a:pt x="23957" y="165174"/>
                  </a:moveTo>
                  <a:lnTo>
                    <a:pt x="21158" y="173975"/>
                  </a:lnTo>
                  <a:lnTo>
                    <a:pt x="19656" y="182322"/>
                  </a:lnTo>
                  <a:lnTo>
                    <a:pt x="19345" y="191025"/>
                  </a:lnTo>
                  <a:lnTo>
                    <a:pt x="19851" y="200319"/>
                  </a:lnTo>
                  <a:lnTo>
                    <a:pt x="20670" y="210462"/>
                  </a:lnTo>
                  <a:lnTo>
                    <a:pt x="21491" y="221507"/>
                  </a:lnTo>
                  <a:lnTo>
                    <a:pt x="22347" y="233347"/>
                  </a:lnTo>
                  <a:lnTo>
                    <a:pt x="23522" y="245817"/>
                  </a:lnTo>
                  <a:lnTo>
                    <a:pt x="25161" y="258759"/>
                  </a:lnTo>
                  <a:lnTo>
                    <a:pt x="27261" y="272042"/>
                  </a:lnTo>
                  <a:lnTo>
                    <a:pt x="29750" y="285564"/>
                  </a:lnTo>
                  <a:lnTo>
                    <a:pt x="32538" y="299252"/>
                  </a:lnTo>
                  <a:lnTo>
                    <a:pt x="35547" y="313054"/>
                  </a:lnTo>
                  <a:lnTo>
                    <a:pt x="38712" y="326933"/>
                  </a:lnTo>
                  <a:lnTo>
                    <a:pt x="41952" y="340758"/>
                  </a:lnTo>
                  <a:lnTo>
                    <a:pt x="44014" y="350790"/>
                  </a:lnTo>
                  <a:lnTo>
                    <a:pt x="43715" y="352727"/>
                  </a:lnTo>
                  <a:lnTo>
                    <a:pt x="42186" y="348555"/>
                  </a:lnTo>
                  <a:lnTo>
                    <a:pt x="40409" y="340601"/>
                  </a:lnTo>
                  <a:lnTo>
                    <a:pt x="38825" y="330359"/>
                  </a:lnTo>
                  <a:lnTo>
                    <a:pt x="37400" y="318888"/>
                  </a:lnTo>
                  <a:lnTo>
                    <a:pt x="35818" y="307027"/>
                  </a:lnTo>
                  <a:lnTo>
                    <a:pt x="33893" y="295215"/>
                  </a:lnTo>
                  <a:lnTo>
                    <a:pt x="31595" y="283125"/>
                  </a:lnTo>
                  <a:lnTo>
                    <a:pt x="28972" y="269858"/>
                  </a:lnTo>
                  <a:lnTo>
                    <a:pt x="26093" y="254996"/>
                  </a:lnTo>
                  <a:lnTo>
                    <a:pt x="23023" y="238755"/>
                  </a:lnTo>
                  <a:lnTo>
                    <a:pt x="19816" y="221700"/>
                  </a:lnTo>
                  <a:lnTo>
                    <a:pt x="16512" y="204261"/>
                  </a:lnTo>
                  <a:lnTo>
                    <a:pt x="13143" y="186670"/>
                  </a:lnTo>
                  <a:lnTo>
                    <a:pt x="9727" y="169034"/>
                  </a:lnTo>
                  <a:lnTo>
                    <a:pt x="6290" y="151403"/>
                  </a:lnTo>
                  <a:lnTo>
                    <a:pt x="3169" y="133955"/>
                  </a:lnTo>
                  <a:lnTo>
                    <a:pt x="984" y="116999"/>
                  </a:lnTo>
                  <a:lnTo>
                    <a:pt x="0" y="100669"/>
                  </a:lnTo>
                  <a:lnTo>
                    <a:pt x="155" y="85091"/>
                  </a:lnTo>
                  <a:lnTo>
                    <a:pt x="1246" y="70468"/>
                  </a:lnTo>
                  <a:lnTo>
                    <a:pt x="3059" y="56820"/>
                  </a:lnTo>
                  <a:lnTo>
                    <a:pt x="5563" y="44180"/>
                  </a:lnTo>
                  <a:lnTo>
                    <a:pt x="8914" y="32675"/>
                  </a:lnTo>
                  <a:lnTo>
                    <a:pt x="13132" y="22281"/>
                  </a:lnTo>
                  <a:lnTo>
                    <a:pt x="18269" y="13316"/>
                  </a:lnTo>
                  <a:lnTo>
                    <a:pt x="24473" y="6496"/>
                  </a:lnTo>
                  <a:lnTo>
                    <a:pt x="31724" y="2032"/>
                  </a:lnTo>
                  <a:lnTo>
                    <a:pt x="39864" y="0"/>
                  </a:lnTo>
                  <a:lnTo>
                    <a:pt x="48699" y="598"/>
                  </a:lnTo>
                  <a:lnTo>
                    <a:pt x="58044" y="3669"/>
                  </a:lnTo>
                  <a:lnTo>
                    <a:pt x="67589" y="8796"/>
                  </a:lnTo>
                  <a:lnTo>
                    <a:pt x="76915" y="15508"/>
                  </a:lnTo>
                  <a:lnTo>
                    <a:pt x="85816" y="23387"/>
                  </a:lnTo>
                  <a:lnTo>
                    <a:pt x="94267" y="32096"/>
                  </a:lnTo>
                  <a:lnTo>
                    <a:pt x="102329" y="41385"/>
                  </a:lnTo>
                  <a:lnTo>
                    <a:pt x="110078" y="51079"/>
                  </a:lnTo>
                  <a:lnTo>
                    <a:pt x="117266" y="61215"/>
                  </a:lnTo>
                  <a:lnTo>
                    <a:pt x="123342" y="72012"/>
                  </a:lnTo>
                  <a:lnTo>
                    <a:pt x="128086" y="83534"/>
                  </a:lnTo>
                  <a:lnTo>
                    <a:pt x="131272" y="95545"/>
                  </a:lnTo>
                  <a:lnTo>
                    <a:pt x="132512" y="107607"/>
                  </a:lnTo>
                  <a:lnTo>
                    <a:pt x="131782" y="119453"/>
                  </a:lnTo>
                  <a:lnTo>
                    <a:pt x="129190" y="130678"/>
                  </a:lnTo>
                  <a:lnTo>
                    <a:pt x="124792" y="140684"/>
                  </a:lnTo>
                  <a:lnTo>
                    <a:pt x="118800" y="149257"/>
                  </a:lnTo>
                  <a:lnTo>
                    <a:pt x="111408" y="156371"/>
                  </a:lnTo>
                  <a:lnTo>
                    <a:pt x="101671" y="162705"/>
                  </a:lnTo>
                  <a:lnTo>
                    <a:pt x="85384" y="168812"/>
                  </a:lnTo>
                  <a:lnTo>
                    <a:pt x="55543" y="175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14472" y="1235098"/>
              <a:ext cx="155270" cy="133607"/>
            </a:xfrm>
            <a:custGeom>
              <a:avLst/>
              <a:gdLst/>
              <a:ahLst/>
              <a:cxnLst/>
              <a:rect l="0" t="0" r="0" b="0"/>
              <a:pathLst>
                <a:path w="155270" h="133607">
                  <a:moveTo>
                    <a:pt x="81569" y="91492"/>
                  </a:moveTo>
                  <a:lnTo>
                    <a:pt x="81503" y="79757"/>
                  </a:lnTo>
                  <a:lnTo>
                    <a:pt x="80862" y="68628"/>
                  </a:lnTo>
                  <a:lnTo>
                    <a:pt x="79561" y="57039"/>
                  </a:lnTo>
                  <a:lnTo>
                    <a:pt x="77529" y="45223"/>
                  </a:lnTo>
                  <a:lnTo>
                    <a:pt x="74564" y="33860"/>
                  </a:lnTo>
                  <a:lnTo>
                    <a:pt x="70640" y="23324"/>
                  </a:lnTo>
                  <a:lnTo>
                    <a:pt x="65717" y="14142"/>
                  </a:lnTo>
                  <a:lnTo>
                    <a:pt x="59665" y="7115"/>
                  </a:lnTo>
                  <a:lnTo>
                    <a:pt x="52525" y="2476"/>
                  </a:lnTo>
                  <a:lnTo>
                    <a:pt x="44631" y="143"/>
                  </a:lnTo>
                  <a:lnTo>
                    <a:pt x="36493" y="0"/>
                  </a:lnTo>
                  <a:lnTo>
                    <a:pt x="28440" y="1760"/>
                  </a:lnTo>
                  <a:lnTo>
                    <a:pt x="20917" y="5361"/>
                  </a:lnTo>
                  <a:lnTo>
                    <a:pt x="14550" y="11042"/>
                  </a:lnTo>
                  <a:lnTo>
                    <a:pt x="9569" y="18750"/>
                  </a:lnTo>
                  <a:lnTo>
                    <a:pt x="5870" y="28177"/>
                  </a:lnTo>
                  <a:lnTo>
                    <a:pt x="3213" y="38945"/>
                  </a:lnTo>
                  <a:lnTo>
                    <a:pt x="1352" y="50702"/>
                  </a:lnTo>
                  <a:lnTo>
                    <a:pt x="235" y="63001"/>
                  </a:lnTo>
                  <a:lnTo>
                    <a:pt x="0" y="75323"/>
                  </a:lnTo>
                  <a:lnTo>
                    <a:pt x="662" y="87366"/>
                  </a:lnTo>
                  <a:lnTo>
                    <a:pt x="2428" y="98399"/>
                  </a:lnTo>
                  <a:lnTo>
                    <a:pt x="5748" y="107219"/>
                  </a:lnTo>
                  <a:lnTo>
                    <a:pt x="10722" y="113364"/>
                  </a:lnTo>
                  <a:lnTo>
                    <a:pt x="16996" y="116861"/>
                  </a:lnTo>
                  <a:lnTo>
                    <a:pt x="23963" y="117862"/>
                  </a:lnTo>
                  <a:lnTo>
                    <a:pt x="31196" y="116718"/>
                  </a:lnTo>
                  <a:lnTo>
                    <a:pt x="38321" y="113717"/>
                  </a:lnTo>
                  <a:lnTo>
                    <a:pt x="44944" y="108978"/>
                  </a:lnTo>
                  <a:lnTo>
                    <a:pt x="50912" y="102726"/>
                  </a:lnTo>
                  <a:lnTo>
                    <a:pt x="56257" y="95261"/>
                  </a:lnTo>
                  <a:lnTo>
                    <a:pt x="61089" y="86881"/>
                  </a:lnTo>
                  <a:lnTo>
                    <a:pt x="65543" y="77896"/>
                  </a:lnTo>
                  <a:lnTo>
                    <a:pt x="70213" y="70530"/>
                  </a:lnTo>
                  <a:lnTo>
                    <a:pt x="75293" y="68102"/>
                  </a:lnTo>
                  <a:lnTo>
                    <a:pt x="79982" y="70684"/>
                  </a:lnTo>
                  <a:lnTo>
                    <a:pt x="84198" y="76654"/>
                  </a:lnTo>
                  <a:lnTo>
                    <a:pt x="88109" y="84601"/>
                  </a:lnTo>
                  <a:lnTo>
                    <a:pt x="92178" y="93488"/>
                  </a:lnTo>
                  <a:lnTo>
                    <a:pt x="97101" y="102517"/>
                  </a:lnTo>
                  <a:lnTo>
                    <a:pt x="103178" y="111275"/>
                  </a:lnTo>
                  <a:lnTo>
                    <a:pt x="110290" y="119154"/>
                  </a:lnTo>
                  <a:lnTo>
                    <a:pt x="118997" y="125880"/>
                  </a:lnTo>
                  <a:lnTo>
                    <a:pt x="132304" y="130920"/>
                  </a:lnTo>
                  <a:lnTo>
                    <a:pt x="155269" y="133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90798" y="1207232"/>
              <a:ext cx="263213" cy="326490"/>
            </a:xfrm>
            <a:custGeom>
              <a:avLst/>
              <a:gdLst/>
              <a:ahLst/>
              <a:cxnLst/>
              <a:rect l="0" t="0" r="0" b="0"/>
              <a:pathLst>
                <a:path w="263213" h="326490">
                  <a:moveTo>
                    <a:pt x="0" y="108830"/>
                  </a:moveTo>
                  <a:lnTo>
                    <a:pt x="2866" y="120565"/>
                  </a:lnTo>
                  <a:lnTo>
                    <a:pt x="5008" y="131694"/>
                  </a:lnTo>
                  <a:lnTo>
                    <a:pt x="6616" y="143288"/>
                  </a:lnTo>
                  <a:lnTo>
                    <a:pt x="7969" y="155276"/>
                  </a:lnTo>
                  <a:lnTo>
                    <a:pt x="9466" y="167288"/>
                  </a:lnTo>
                  <a:lnTo>
                    <a:pt x="11312" y="179100"/>
                  </a:lnTo>
                  <a:lnTo>
                    <a:pt x="13379" y="190972"/>
                  </a:lnTo>
                  <a:lnTo>
                    <a:pt x="15312" y="203537"/>
                  </a:lnTo>
                  <a:lnTo>
                    <a:pt x="16917" y="217098"/>
                  </a:lnTo>
                  <a:lnTo>
                    <a:pt x="18486" y="231477"/>
                  </a:lnTo>
                  <a:lnTo>
                    <a:pt x="20679" y="246207"/>
                  </a:lnTo>
                  <a:lnTo>
                    <a:pt x="23813" y="260970"/>
                  </a:lnTo>
                  <a:lnTo>
                    <a:pt x="27564" y="275630"/>
                  </a:lnTo>
                  <a:lnTo>
                    <a:pt x="31166" y="290151"/>
                  </a:lnTo>
                  <a:lnTo>
                    <a:pt x="34171" y="304516"/>
                  </a:lnTo>
                  <a:lnTo>
                    <a:pt x="36134" y="317618"/>
                  </a:lnTo>
                  <a:lnTo>
                    <a:pt x="36339" y="325761"/>
                  </a:lnTo>
                  <a:lnTo>
                    <a:pt x="34863" y="326489"/>
                  </a:lnTo>
                  <a:lnTo>
                    <a:pt x="32568" y="321447"/>
                  </a:lnTo>
                  <a:lnTo>
                    <a:pt x="29861" y="312402"/>
                  </a:lnTo>
                  <a:lnTo>
                    <a:pt x="26902" y="300609"/>
                  </a:lnTo>
                  <a:lnTo>
                    <a:pt x="23775" y="286942"/>
                  </a:lnTo>
                  <a:lnTo>
                    <a:pt x="20697" y="272004"/>
                  </a:lnTo>
                  <a:lnTo>
                    <a:pt x="18011" y="256206"/>
                  </a:lnTo>
                  <a:lnTo>
                    <a:pt x="15869" y="239831"/>
                  </a:lnTo>
                  <a:lnTo>
                    <a:pt x="14092" y="223067"/>
                  </a:lnTo>
                  <a:lnTo>
                    <a:pt x="12285" y="206044"/>
                  </a:lnTo>
                  <a:lnTo>
                    <a:pt x="10219" y="188851"/>
                  </a:lnTo>
                  <a:lnTo>
                    <a:pt x="7999" y="171710"/>
                  </a:lnTo>
                  <a:lnTo>
                    <a:pt x="5962" y="154967"/>
                  </a:lnTo>
                  <a:lnTo>
                    <a:pt x="4300" y="138777"/>
                  </a:lnTo>
                  <a:lnTo>
                    <a:pt x="3201" y="123124"/>
                  </a:lnTo>
                  <a:lnTo>
                    <a:pt x="2921" y="107919"/>
                  </a:lnTo>
                  <a:lnTo>
                    <a:pt x="3515" y="93058"/>
                  </a:lnTo>
                  <a:lnTo>
                    <a:pt x="4881" y="78450"/>
                  </a:lnTo>
                  <a:lnTo>
                    <a:pt x="6861" y="64021"/>
                  </a:lnTo>
                  <a:lnTo>
                    <a:pt x="9315" y="49739"/>
                  </a:lnTo>
                  <a:lnTo>
                    <a:pt x="12606" y="36385"/>
                  </a:lnTo>
                  <a:lnTo>
                    <a:pt x="17557" y="25467"/>
                  </a:lnTo>
                  <a:lnTo>
                    <a:pt x="24480" y="17623"/>
                  </a:lnTo>
                  <a:lnTo>
                    <a:pt x="33062" y="13004"/>
                  </a:lnTo>
                  <a:lnTo>
                    <a:pt x="42658" y="11708"/>
                  </a:lnTo>
                  <a:lnTo>
                    <a:pt x="52774" y="13432"/>
                  </a:lnTo>
                  <a:lnTo>
                    <a:pt x="62970" y="17621"/>
                  </a:lnTo>
                  <a:lnTo>
                    <a:pt x="72802" y="23687"/>
                  </a:lnTo>
                  <a:lnTo>
                    <a:pt x="82069" y="31124"/>
                  </a:lnTo>
                  <a:lnTo>
                    <a:pt x="90610" y="39535"/>
                  </a:lnTo>
                  <a:lnTo>
                    <a:pt x="98209" y="48622"/>
                  </a:lnTo>
                  <a:lnTo>
                    <a:pt x="104831" y="58177"/>
                  </a:lnTo>
                  <a:lnTo>
                    <a:pt x="110281" y="68049"/>
                  </a:lnTo>
                  <a:lnTo>
                    <a:pt x="114119" y="78136"/>
                  </a:lnTo>
                  <a:lnTo>
                    <a:pt x="116247" y="88364"/>
                  </a:lnTo>
                  <a:lnTo>
                    <a:pt x="116542" y="98522"/>
                  </a:lnTo>
                  <a:lnTo>
                    <a:pt x="114695" y="108270"/>
                  </a:lnTo>
                  <a:lnTo>
                    <a:pt x="110748" y="117452"/>
                  </a:lnTo>
                  <a:lnTo>
                    <a:pt x="105014" y="125923"/>
                  </a:lnTo>
                  <a:lnTo>
                    <a:pt x="97885" y="133468"/>
                  </a:lnTo>
                  <a:lnTo>
                    <a:pt x="89734" y="140015"/>
                  </a:lnTo>
                  <a:lnTo>
                    <a:pt x="81200" y="144111"/>
                  </a:lnTo>
                  <a:lnTo>
                    <a:pt x="73933" y="143843"/>
                  </a:lnTo>
                  <a:lnTo>
                    <a:pt x="69730" y="140200"/>
                  </a:lnTo>
                  <a:lnTo>
                    <a:pt x="68979" y="135036"/>
                  </a:lnTo>
                  <a:lnTo>
                    <a:pt x="71261" y="129545"/>
                  </a:lnTo>
                  <a:lnTo>
                    <a:pt x="75932" y="124090"/>
                  </a:lnTo>
                  <a:lnTo>
                    <a:pt x="82378" y="118521"/>
                  </a:lnTo>
                  <a:lnTo>
                    <a:pt x="90103" y="112708"/>
                  </a:lnTo>
                  <a:lnTo>
                    <a:pt x="98889" y="106786"/>
                  </a:lnTo>
                  <a:lnTo>
                    <a:pt x="108768" y="101094"/>
                  </a:lnTo>
                  <a:lnTo>
                    <a:pt x="119674" y="95812"/>
                  </a:lnTo>
                  <a:lnTo>
                    <a:pt x="131438" y="90956"/>
                  </a:lnTo>
                  <a:lnTo>
                    <a:pt x="143869" y="86467"/>
                  </a:lnTo>
                  <a:lnTo>
                    <a:pt x="156784" y="82258"/>
                  </a:lnTo>
                  <a:lnTo>
                    <a:pt x="169882" y="78093"/>
                  </a:lnTo>
                  <a:lnTo>
                    <a:pt x="182747" y="73603"/>
                  </a:lnTo>
                  <a:lnTo>
                    <a:pt x="195173" y="68613"/>
                  </a:lnTo>
                  <a:lnTo>
                    <a:pt x="206974" y="63125"/>
                  </a:lnTo>
                  <a:lnTo>
                    <a:pt x="217907" y="57216"/>
                  </a:lnTo>
                  <a:lnTo>
                    <a:pt x="227908" y="50976"/>
                  </a:lnTo>
                  <a:lnTo>
                    <a:pt x="236439" y="44329"/>
                  </a:lnTo>
                  <a:lnTo>
                    <a:pt x="242435" y="37035"/>
                  </a:lnTo>
                  <a:lnTo>
                    <a:pt x="245529" y="29031"/>
                  </a:lnTo>
                  <a:lnTo>
                    <a:pt x="245656" y="20877"/>
                  </a:lnTo>
                  <a:lnTo>
                    <a:pt x="242708" y="13623"/>
                  </a:lnTo>
                  <a:lnTo>
                    <a:pt x="236946" y="7790"/>
                  </a:lnTo>
                  <a:lnTo>
                    <a:pt x="228877" y="3555"/>
                  </a:lnTo>
                  <a:lnTo>
                    <a:pt x="219044" y="1004"/>
                  </a:lnTo>
                  <a:lnTo>
                    <a:pt x="207931" y="0"/>
                  </a:lnTo>
                  <a:lnTo>
                    <a:pt x="196237" y="427"/>
                  </a:lnTo>
                  <a:lnTo>
                    <a:pt x="184856" y="2293"/>
                  </a:lnTo>
                  <a:lnTo>
                    <a:pt x="174250" y="5472"/>
                  </a:lnTo>
                  <a:lnTo>
                    <a:pt x="164655" y="9891"/>
                  </a:lnTo>
                  <a:lnTo>
                    <a:pt x="156274" y="15605"/>
                  </a:lnTo>
                  <a:lnTo>
                    <a:pt x="149085" y="22527"/>
                  </a:lnTo>
                  <a:lnTo>
                    <a:pt x="143070" y="30616"/>
                  </a:lnTo>
                  <a:lnTo>
                    <a:pt x="138310" y="39948"/>
                  </a:lnTo>
                  <a:lnTo>
                    <a:pt x="134743" y="50444"/>
                  </a:lnTo>
                  <a:lnTo>
                    <a:pt x="132496" y="61746"/>
                  </a:lnTo>
                  <a:lnTo>
                    <a:pt x="131961" y="73324"/>
                  </a:lnTo>
                  <a:lnTo>
                    <a:pt x="133196" y="84846"/>
                  </a:lnTo>
                  <a:lnTo>
                    <a:pt x="135973" y="96021"/>
                  </a:lnTo>
                  <a:lnTo>
                    <a:pt x="139970" y="106526"/>
                  </a:lnTo>
                  <a:lnTo>
                    <a:pt x="144884" y="116251"/>
                  </a:lnTo>
                  <a:lnTo>
                    <a:pt x="150622" y="125104"/>
                  </a:lnTo>
                  <a:lnTo>
                    <a:pt x="157296" y="132912"/>
                  </a:lnTo>
                  <a:lnTo>
                    <a:pt x="164895" y="139677"/>
                  </a:lnTo>
                  <a:lnTo>
                    <a:pt x="173285" y="145221"/>
                  </a:lnTo>
                  <a:lnTo>
                    <a:pt x="182295" y="149123"/>
                  </a:lnTo>
                  <a:lnTo>
                    <a:pt x="191765" y="151298"/>
                  </a:lnTo>
                  <a:lnTo>
                    <a:pt x="201565" y="151794"/>
                  </a:lnTo>
                  <a:lnTo>
                    <a:pt x="211596" y="150614"/>
                  </a:lnTo>
                  <a:lnTo>
                    <a:pt x="221774" y="147941"/>
                  </a:lnTo>
                  <a:lnTo>
                    <a:pt x="231593" y="144369"/>
                  </a:lnTo>
                  <a:lnTo>
                    <a:pt x="241090" y="140455"/>
                  </a:lnTo>
                  <a:lnTo>
                    <a:pt x="251098" y="135861"/>
                  </a:lnTo>
                  <a:lnTo>
                    <a:pt x="263212" y="129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79017" y="1158134"/>
              <a:ext cx="132922" cy="178326"/>
            </a:xfrm>
            <a:custGeom>
              <a:avLst/>
              <a:gdLst/>
              <a:ahLst/>
              <a:cxnLst/>
              <a:rect l="0" t="0" r="0" b="0"/>
              <a:pathLst>
                <a:path w="132922" h="178326">
                  <a:moveTo>
                    <a:pt x="6578" y="105285"/>
                  </a:moveTo>
                  <a:lnTo>
                    <a:pt x="9512" y="116953"/>
                  </a:lnTo>
                  <a:lnTo>
                    <a:pt x="12294" y="127442"/>
                  </a:lnTo>
                  <a:lnTo>
                    <a:pt x="15195" y="137744"/>
                  </a:lnTo>
                  <a:lnTo>
                    <a:pt x="18235" y="148045"/>
                  </a:lnTo>
                  <a:lnTo>
                    <a:pt x="21400" y="158389"/>
                  </a:lnTo>
                  <a:lnTo>
                    <a:pt x="24634" y="168705"/>
                  </a:lnTo>
                  <a:lnTo>
                    <a:pt x="26876" y="176392"/>
                  </a:lnTo>
                  <a:lnTo>
                    <a:pt x="26759" y="178325"/>
                  </a:lnTo>
                  <a:lnTo>
                    <a:pt x="24561" y="175692"/>
                  </a:lnTo>
                  <a:lnTo>
                    <a:pt x="21010" y="170121"/>
                  </a:lnTo>
                  <a:lnTo>
                    <a:pt x="16873" y="162726"/>
                  </a:lnTo>
                  <a:lnTo>
                    <a:pt x="12618" y="154188"/>
                  </a:lnTo>
                  <a:lnTo>
                    <a:pt x="8611" y="144601"/>
                  </a:lnTo>
                  <a:lnTo>
                    <a:pt x="5216" y="133612"/>
                  </a:lnTo>
                  <a:lnTo>
                    <a:pt x="2565" y="121133"/>
                  </a:lnTo>
                  <a:lnTo>
                    <a:pt x="767" y="107658"/>
                  </a:lnTo>
                  <a:lnTo>
                    <a:pt x="0" y="94069"/>
                  </a:lnTo>
                  <a:lnTo>
                    <a:pt x="270" y="80901"/>
                  </a:lnTo>
                  <a:lnTo>
                    <a:pt x="1755" y="68636"/>
                  </a:lnTo>
                  <a:lnTo>
                    <a:pt x="4878" y="57857"/>
                  </a:lnTo>
                  <a:lnTo>
                    <a:pt x="9721" y="48724"/>
                  </a:lnTo>
                  <a:lnTo>
                    <a:pt x="16075" y="41068"/>
                  </a:lnTo>
                  <a:lnTo>
                    <a:pt x="23628" y="34593"/>
                  </a:lnTo>
                  <a:lnTo>
                    <a:pt x="32080" y="29008"/>
                  </a:lnTo>
                  <a:lnTo>
                    <a:pt x="41347" y="24066"/>
                  </a:lnTo>
                  <a:lnTo>
                    <a:pt x="51545" y="19577"/>
                  </a:lnTo>
                  <a:lnTo>
                    <a:pt x="62654" y="15407"/>
                  </a:lnTo>
                  <a:lnTo>
                    <a:pt x="74316" y="11608"/>
                  </a:lnTo>
                  <a:lnTo>
                    <a:pt x="87269" y="8032"/>
                  </a:lnTo>
                  <a:lnTo>
                    <a:pt x="104885" y="4360"/>
                  </a:lnTo>
                  <a:lnTo>
                    <a:pt x="132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67755" y="1199220"/>
              <a:ext cx="181095" cy="166068"/>
            </a:xfrm>
            <a:custGeom>
              <a:avLst/>
              <a:gdLst/>
              <a:ahLst/>
              <a:cxnLst/>
              <a:rect l="0" t="0" r="0" b="0"/>
              <a:pathLst>
                <a:path w="181095" h="166068">
                  <a:moveTo>
                    <a:pt x="86338" y="85256"/>
                  </a:moveTo>
                  <a:lnTo>
                    <a:pt x="89138" y="76455"/>
                  </a:lnTo>
                  <a:lnTo>
                    <a:pt x="90640" y="68108"/>
                  </a:lnTo>
                  <a:lnTo>
                    <a:pt x="90945" y="59409"/>
                  </a:lnTo>
                  <a:lnTo>
                    <a:pt x="90266" y="50289"/>
                  </a:lnTo>
                  <a:lnTo>
                    <a:pt x="88798" y="40793"/>
                  </a:lnTo>
                  <a:lnTo>
                    <a:pt x="86717" y="31015"/>
                  </a:lnTo>
                  <a:lnTo>
                    <a:pt x="83689" y="21520"/>
                  </a:lnTo>
                  <a:lnTo>
                    <a:pt x="78921" y="13291"/>
                  </a:lnTo>
                  <a:lnTo>
                    <a:pt x="72128" y="6773"/>
                  </a:lnTo>
                  <a:lnTo>
                    <a:pt x="63804" y="2231"/>
                  </a:lnTo>
                  <a:lnTo>
                    <a:pt x="54915" y="0"/>
                  </a:lnTo>
                  <a:lnTo>
                    <a:pt x="46092" y="29"/>
                  </a:lnTo>
                  <a:lnTo>
                    <a:pt x="37747" y="2303"/>
                  </a:lnTo>
                  <a:lnTo>
                    <a:pt x="30231" y="7011"/>
                  </a:lnTo>
                  <a:lnTo>
                    <a:pt x="23627" y="14026"/>
                  </a:lnTo>
                  <a:lnTo>
                    <a:pt x="17838" y="22970"/>
                  </a:lnTo>
                  <a:lnTo>
                    <a:pt x="12701" y="33406"/>
                  </a:lnTo>
                  <a:lnTo>
                    <a:pt x="8063" y="44940"/>
                  </a:lnTo>
                  <a:lnTo>
                    <a:pt x="4114" y="57258"/>
                  </a:lnTo>
                  <a:lnTo>
                    <a:pt x="1363" y="70124"/>
                  </a:lnTo>
                  <a:lnTo>
                    <a:pt x="0" y="83364"/>
                  </a:lnTo>
                  <a:lnTo>
                    <a:pt x="69" y="96695"/>
                  </a:lnTo>
                  <a:lnTo>
                    <a:pt x="1635" y="109725"/>
                  </a:lnTo>
                  <a:lnTo>
                    <a:pt x="4585" y="122259"/>
                  </a:lnTo>
                  <a:lnTo>
                    <a:pt x="8836" y="133965"/>
                  </a:lnTo>
                  <a:lnTo>
                    <a:pt x="14429" y="144301"/>
                  </a:lnTo>
                  <a:lnTo>
                    <a:pt x="21259" y="153091"/>
                  </a:lnTo>
                  <a:lnTo>
                    <a:pt x="28945" y="159993"/>
                  </a:lnTo>
                  <a:lnTo>
                    <a:pt x="36943" y="164356"/>
                  </a:lnTo>
                  <a:lnTo>
                    <a:pt x="44910" y="166067"/>
                  </a:lnTo>
                  <a:lnTo>
                    <a:pt x="52717" y="165454"/>
                  </a:lnTo>
                  <a:lnTo>
                    <a:pt x="60338" y="163000"/>
                  </a:lnTo>
                  <a:lnTo>
                    <a:pt x="67793" y="159157"/>
                  </a:lnTo>
                  <a:lnTo>
                    <a:pt x="74952" y="153817"/>
                  </a:lnTo>
                  <a:lnTo>
                    <a:pt x="81540" y="146354"/>
                  </a:lnTo>
                  <a:lnTo>
                    <a:pt x="87455" y="136603"/>
                  </a:lnTo>
                  <a:lnTo>
                    <a:pt x="92751" y="125140"/>
                  </a:lnTo>
                  <a:lnTo>
                    <a:pt x="97543" y="112991"/>
                  </a:lnTo>
                  <a:lnTo>
                    <a:pt x="101939" y="100890"/>
                  </a:lnTo>
                  <a:lnTo>
                    <a:pt x="105548" y="91570"/>
                  </a:lnTo>
                  <a:lnTo>
                    <a:pt x="108022" y="88220"/>
                  </a:lnTo>
                  <a:lnTo>
                    <a:pt x="109996" y="89897"/>
                  </a:lnTo>
                  <a:lnTo>
                    <a:pt x="112163" y="94730"/>
                  </a:lnTo>
                  <a:lnTo>
                    <a:pt x="115049" y="101152"/>
                  </a:lnTo>
                  <a:lnTo>
                    <a:pt x="118840" y="108237"/>
                  </a:lnTo>
                  <a:lnTo>
                    <a:pt x="123631" y="115371"/>
                  </a:lnTo>
                  <a:lnTo>
                    <a:pt x="129574" y="122055"/>
                  </a:lnTo>
                  <a:lnTo>
                    <a:pt x="136629" y="128075"/>
                  </a:lnTo>
                  <a:lnTo>
                    <a:pt x="144351" y="132917"/>
                  </a:lnTo>
                  <a:lnTo>
                    <a:pt x="152864" y="135914"/>
                  </a:lnTo>
                  <a:lnTo>
                    <a:pt x="164033" y="135090"/>
                  </a:lnTo>
                  <a:lnTo>
                    <a:pt x="181094" y="127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21865" y="1181789"/>
              <a:ext cx="132270" cy="174988"/>
            </a:xfrm>
            <a:custGeom>
              <a:avLst/>
              <a:gdLst/>
              <a:ahLst/>
              <a:cxnLst/>
              <a:rect l="0" t="0" r="0" b="0"/>
              <a:pathLst>
                <a:path w="132270" h="174988">
                  <a:moveTo>
                    <a:pt x="16456" y="39516"/>
                  </a:moveTo>
                  <a:lnTo>
                    <a:pt x="10723" y="45518"/>
                  </a:lnTo>
                  <a:lnTo>
                    <a:pt x="6439" y="52363"/>
                  </a:lnTo>
                  <a:lnTo>
                    <a:pt x="3236" y="60755"/>
                  </a:lnTo>
                  <a:lnTo>
                    <a:pt x="1049" y="70555"/>
                  </a:lnTo>
                  <a:lnTo>
                    <a:pt x="0" y="81518"/>
                  </a:lnTo>
                  <a:lnTo>
                    <a:pt x="58" y="93374"/>
                  </a:lnTo>
                  <a:lnTo>
                    <a:pt x="1055" y="105725"/>
                  </a:lnTo>
                  <a:lnTo>
                    <a:pt x="2783" y="118073"/>
                  </a:lnTo>
                  <a:lnTo>
                    <a:pt x="5052" y="130148"/>
                  </a:lnTo>
                  <a:lnTo>
                    <a:pt x="7709" y="141880"/>
                  </a:lnTo>
                  <a:lnTo>
                    <a:pt x="10638" y="153297"/>
                  </a:lnTo>
                  <a:lnTo>
                    <a:pt x="13736" y="164392"/>
                  </a:lnTo>
                  <a:lnTo>
                    <a:pt x="16358" y="172757"/>
                  </a:lnTo>
                  <a:lnTo>
                    <a:pt x="17551" y="174987"/>
                  </a:lnTo>
                  <a:lnTo>
                    <a:pt x="17272" y="171427"/>
                  </a:lnTo>
                  <a:lnTo>
                    <a:pt x="15898" y="163502"/>
                  </a:lnTo>
                  <a:lnTo>
                    <a:pt x="13956" y="152660"/>
                  </a:lnTo>
                  <a:lnTo>
                    <a:pt x="12005" y="140170"/>
                  </a:lnTo>
                  <a:lnTo>
                    <a:pt x="10347" y="126836"/>
                  </a:lnTo>
                  <a:lnTo>
                    <a:pt x="9057" y="112930"/>
                  </a:lnTo>
                  <a:lnTo>
                    <a:pt x="8105" y="98363"/>
                  </a:lnTo>
                  <a:lnTo>
                    <a:pt x="7433" y="83122"/>
                  </a:lnTo>
                  <a:lnTo>
                    <a:pt x="7302" y="67782"/>
                  </a:lnTo>
                  <a:lnTo>
                    <a:pt x="8270" y="53384"/>
                  </a:lnTo>
                  <a:lnTo>
                    <a:pt x="10557" y="40445"/>
                  </a:lnTo>
                  <a:lnTo>
                    <a:pt x="14227" y="29129"/>
                  </a:lnTo>
                  <a:lnTo>
                    <a:pt x="19365" y="19517"/>
                  </a:lnTo>
                  <a:lnTo>
                    <a:pt x="25856" y="11474"/>
                  </a:lnTo>
                  <a:lnTo>
                    <a:pt x="33299" y="5208"/>
                  </a:lnTo>
                  <a:lnTo>
                    <a:pt x="41125" y="1338"/>
                  </a:lnTo>
                  <a:lnTo>
                    <a:pt x="48975" y="0"/>
                  </a:lnTo>
                  <a:lnTo>
                    <a:pt x="56701" y="1218"/>
                  </a:lnTo>
                  <a:lnTo>
                    <a:pt x="64268" y="5150"/>
                  </a:lnTo>
                  <a:lnTo>
                    <a:pt x="71690" y="11607"/>
                  </a:lnTo>
                  <a:lnTo>
                    <a:pt x="78997" y="19992"/>
                  </a:lnTo>
                  <a:lnTo>
                    <a:pt x="86217" y="29513"/>
                  </a:lnTo>
                  <a:lnTo>
                    <a:pt x="93370" y="39616"/>
                  </a:lnTo>
                  <a:lnTo>
                    <a:pt x="100311" y="50158"/>
                  </a:lnTo>
                  <a:lnTo>
                    <a:pt x="106745" y="61293"/>
                  </a:lnTo>
                  <a:lnTo>
                    <a:pt x="112550" y="73078"/>
                  </a:lnTo>
                  <a:lnTo>
                    <a:pt x="117600" y="85451"/>
                  </a:lnTo>
                  <a:lnTo>
                    <a:pt x="121694" y="98296"/>
                  </a:lnTo>
                  <a:lnTo>
                    <a:pt x="124817" y="111480"/>
                  </a:lnTo>
                  <a:lnTo>
                    <a:pt x="127105" y="124297"/>
                  </a:lnTo>
                  <a:lnTo>
                    <a:pt x="128980" y="136738"/>
                  </a:lnTo>
                  <a:lnTo>
                    <a:pt x="130607" y="149893"/>
                  </a:lnTo>
                  <a:lnTo>
                    <a:pt x="132269" y="165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94219" y="985319"/>
              <a:ext cx="159958" cy="384624"/>
            </a:xfrm>
            <a:custGeom>
              <a:avLst/>
              <a:gdLst/>
              <a:ahLst/>
              <a:cxnLst/>
              <a:rect l="0" t="0" r="0" b="0"/>
              <a:pathLst>
                <a:path w="159958" h="384624">
                  <a:moveTo>
                    <a:pt x="96786" y="288629"/>
                  </a:moveTo>
                  <a:lnTo>
                    <a:pt x="93852" y="276961"/>
                  </a:lnTo>
                  <a:lnTo>
                    <a:pt x="91070" y="266472"/>
                  </a:lnTo>
                  <a:lnTo>
                    <a:pt x="88162" y="256179"/>
                  </a:lnTo>
                  <a:lnTo>
                    <a:pt x="84776" y="246224"/>
                  </a:lnTo>
                  <a:lnTo>
                    <a:pt x="80314" y="237177"/>
                  </a:lnTo>
                  <a:lnTo>
                    <a:pt x="74543" y="229307"/>
                  </a:lnTo>
                  <a:lnTo>
                    <a:pt x="67554" y="223048"/>
                  </a:lnTo>
                  <a:lnTo>
                    <a:pt x="59570" y="219128"/>
                  </a:lnTo>
                  <a:lnTo>
                    <a:pt x="50838" y="217729"/>
                  </a:lnTo>
                  <a:lnTo>
                    <a:pt x="41892" y="218893"/>
                  </a:lnTo>
                  <a:lnTo>
                    <a:pt x="33508" y="222783"/>
                  </a:lnTo>
                  <a:lnTo>
                    <a:pt x="26062" y="229208"/>
                  </a:lnTo>
                  <a:lnTo>
                    <a:pt x="19574" y="237569"/>
                  </a:lnTo>
                  <a:lnTo>
                    <a:pt x="13900" y="247074"/>
                  </a:lnTo>
                  <a:lnTo>
                    <a:pt x="8868" y="257162"/>
                  </a:lnTo>
                  <a:lnTo>
                    <a:pt x="4640" y="267523"/>
                  </a:lnTo>
                  <a:lnTo>
                    <a:pt x="1696" y="278004"/>
                  </a:lnTo>
                  <a:lnTo>
                    <a:pt x="195" y="288538"/>
                  </a:lnTo>
                  <a:lnTo>
                    <a:pt x="0" y="299256"/>
                  </a:lnTo>
                  <a:lnTo>
                    <a:pt x="856" y="310451"/>
                  </a:lnTo>
                  <a:lnTo>
                    <a:pt x="2510" y="322240"/>
                  </a:lnTo>
                  <a:lnTo>
                    <a:pt x="4907" y="334261"/>
                  </a:lnTo>
                  <a:lnTo>
                    <a:pt x="8186" y="345799"/>
                  </a:lnTo>
                  <a:lnTo>
                    <a:pt x="12361" y="356475"/>
                  </a:lnTo>
                  <a:lnTo>
                    <a:pt x="17639" y="365930"/>
                  </a:lnTo>
                  <a:lnTo>
                    <a:pt x="24470" y="373676"/>
                  </a:lnTo>
                  <a:lnTo>
                    <a:pt x="32951" y="379609"/>
                  </a:lnTo>
                  <a:lnTo>
                    <a:pt x="42562" y="383456"/>
                  </a:lnTo>
                  <a:lnTo>
                    <a:pt x="52391" y="384623"/>
                  </a:lnTo>
                  <a:lnTo>
                    <a:pt x="61881" y="383033"/>
                  </a:lnTo>
                  <a:lnTo>
                    <a:pt x="70690" y="378882"/>
                  </a:lnTo>
                  <a:lnTo>
                    <a:pt x="78527" y="372367"/>
                  </a:lnTo>
                  <a:lnTo>
                    <a:pt x="85349" y="363840"/>
                  </a:lnTo>
                  <a:lnTo>
                    <a:pt x="91284" y="353729"/>
                  </a:lnTo>
                  <a:lnTo>
                    <a:pt x="96519" y="342434"/>
                  </a:lnTo>
                  <a:lnTo>
                    <a:pt x="101235" y="330292"/>
                  </a:lnTo>
                  <a:lnTo>
                    <a:pt x="105575" y="317719"/>
                  </a:lnTo>
                  <a:lnTo>
                    <a:pt x="109653" y="305205"/>
                  </a:lnTo>
                  <a:lnTo>
                    <a:pt x="113542" y="293003"/>
                  </a:lnTo>
                  <a:lnTo>
                    <a:pt x="117137" y="280843"/>
                  </a:lnTo>
                  <a:lnTo>
                    <a:pt x="120173" y="268072"/>
                  </a:lnTo>
                  <a:lnTo>
                    <a:pt x="122551" y="254372"/>
                  </a:lnTo>
                  <a:lnTo>
                    <a:pt x="124486" y="240067"/>
                  </a:lnTo>
                  <a:lnTo>
                    <a:pt x="126400" y="225917"/>
                  </a:lnTo>
                  <a:lnTo>
                    <a:pt x="128533" y="212361"/>
                  </a:lnTo>
                  <a:lnTo>
                    <a:pt x="130627" y="199496"/>
                  </a:lnTo>
                  <a:lnTo>
                    <a:pt x="132047" y="187250"/>
                  </a:lnTo>
                  <a:lnTo>
                    <a:pt x="132488" y="175488"/>
                  </a:lnTo>
                  <a:lnTo>
                    <a:pt x="132122" y="163758"/>
                  </a:lnTo>
                  <a:lnTo>
                    <a:pt x="131412" y="151343"/>
                  </a:lnTo>
                  <a:lnTo>
                    <a:pt x="130669" y="137914"/>
                  </a:lnTo>
                  <a:lnTo>
                    <a:pt x="129868" y="123807"/>
                  </a:lnTo>
                  <a:lnTo>
                    <a:pt x="128730" y="109798"/>
                  </a:lnTo>
                  <a:lnTo>
                    <a:pt x="127121" y="96335"/>
                  </a:lnTo>
                  <a:lnTo>
                    <a:pt x="125210" y="83365"/>
                  </a:lnTo>
                  <a:lnTo>
                    <a:pt x="123381" y="70516"/>
                  </a:lnTo>
                  <a:lnTo>
                    <a:pt x="121849" y="57546"/>
                  </a:lnTo>
                  <a:lnTo>
                    <a:pt x="120498" y="44530"/>
                  </a:lnTo>
                  <a:lnTo>
                    <a:pt x="118985" y="31777"/>
                  </a:lnTo>
                  <a:lnTo>
                    <a:pt x="117091" y="19483"/>
                  </a:lnTo>
                  <a:lnTo>
                    <a:pt x="113939" y="8755"/>
                  </a:lnTo>
                  <a:lnTo>
                    <a:pt x="109031" y="1849"/>
                  </a:lnTo>
                  <a:lnTo>
                    <a:pt x="103748" y="0"/>
                  </a:lnTo>
                  <a:lnTo>
                    <a:pt x="99096" y="3027"/>
                  </a:lnTo>
                  <a:lnTo>
                    <a:pt x="95405" y="10099"/>
                  </a:lnTo>
                  <a:lnTo>
                    <a:pt x="92647" y="20268"/>
                  </a:lnTo>
                  <a:lnTo>
                    <a:pt x="90662" y="32702"/>
                  </a:lnTo>
                  <a:lnTo>
                    <a:pt x="89264" y="46744"/>
                  </a:lnTo>
                  <a:lnTo>
                    <a:pt x="88297" y="61907"/>
                  </a:lnTo>
                  <a:lnTo>
                    <a:pt x="87633" y="77842"/>
                  </a:lnTo>
                  <a:lnTo>
                    <a:pt x="87187" y="94294"/>
                  </a:lnTo>
                  <a:lnTo>
                    <a:pt x="87056" y="110766"/>
                  </a:lnTo>
                  <a:lnTo>
                    <a:pt x="87499" y="126527"/>
                  </a:lnTo>
                  <a:lnTo>
                    <a:pt x="88614" y="141250"/>
                  </a:lnTo>
                  <a:lnTo>
                    <a:pt x="90348" y="155273"/>
                  </a:lnTo>
                  <a:lnTo>
                    <a:pt x="92582" y="169378"/>
                  </a:lnTo>
                  <a:lnTo>
                    <a:pt x="95201" y="184017"/>
                  </a:lnTo>
                  <a:lnTo>
                    <a:pt x="98265" y="199141"/>
                  </a:lnTo>
                  <a:lnTo>
                    <a:pt x="102000" y="214381"/>
                  </a:lnTo>
                  <a:lnTo>
                    <a:pt x="106475" y="229485"/>
                  </a:lnTo>
                  <a:lnTo>
                    <a:pt x="111615" y="244205"/>
                  </a:lnTo>
                  <a:lnTo>
                    <a:pt x="117290" y="258236"/>
                  </a:lnTo>
                  <a:lnTo>
                    <a:pt x="123363" y="271478"/>
                  </a:lnTo>
                  <a:lnTo>
                    <a:pt x="129611" y="283943"/>
                  </a:lnTo>
                  <a:lnTo>
                    <a:pt x="136448" y="297080"/>
                  </a:lnTo>
                  <a:lnTo>
                    <a:pt x="145585" y="314281"/>
                  </a:lnTo>
                  <a:lnTo>
                    <a:pt x="159957" y="341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76420" y="1164235"/>
              <a:ext cx="100796" cy="326836"/>
            </a:xfrm>
            <a:custGeom>
              <a:avLst/>
              <a:gdLst/>
              <a:ahLst/>
              <a:cxnLst/>
              <a:rect l="0" t="0" r="0" b="0"/>
              <a:pathLst>
                <a:path w="100796" h="326836">
                  <a:moveTo>
                    <a:pt x="9383" y="88656"/>
                  </a:moveTo>
                  <a:lnTo>
                    <a:pt x="9383" y="100458"/>
                  </a:lnTo>
                  <a:lnTo>
                    <a:pt x="9383" y="112227"/>
                  </a:lnTo>
                  <a:lnTo>
                    <a:pt x="9388" y="125117"/>
                  </a:lnTo>
                  <a:lnTo>
                    <a:pt x="9560" y="138966"/>
                  </a:lnTo>
                  <a:lnTo>
                    <a:pt x="10209" y="153294"/>
                  </a:lnTo>
                  <a:lnTo>
                    <a:pt x="11457" y="167767"/>
                  </a:lnTo>
                  <a:lnTo>
                    <a:pt x="13110" y="182390"/>
                  </a:lnTo>
                  <a:lnTo>
                    <a:pt x="14758" y="197414"/>
                  </a:lnTo>
                  <a:lnTo>
                    <a:pt x="16166" y="212962"/>
                  </a:lnTo>
                  <a:lnTo>
                    <a:pt x="17431" y="229012"/>
                  </a:lnTo>
                  <a:lnTo>
                    <a:pt x="18887" y="245479"/>
                  </a:lnTo>
                  <a:lnTo>
                    <a:pt x="20714" y="262260"/>
                  </a:lnTo>
                  <a:lnTo>
                    <a:pt x="22772" y="279107"/>
                  </a:lnTo>
                  <a:lnTo>
                    <a:pt x="24699" y="295644"/>
                  </a:lnTo>
                  <a:lnTo>
                    <a:pt x="26264" y="311592"/>
                  </a:lnTo>
                  <a:lnTo>
                    <a:pt x="26391" y="323457"/>
                  </a:lnTo>
                  <a:lnTo>
                    <a:pt x="24430" y="326835"/>
                  </a:lnTo>
                  <a:lnTo>
                    <a:pt x="21675" y="323021"/>
                  </a:lnTo>
                  <a:lnTo>
                    <a:pt x="18833" y="314326"/>
                  </a:lnTo>
                  <a:lnTo>
                    <a:pt x="16336" y="302486"/>
                  </a:lnTo>
                  <a:lnTo>
                    <a:pt x="14343" y="288648"/>
                  </a:lnTo>
                  <a:lnTo>
                    <a:pt x="12679" y="273859"/>
                  </a:lnTo>
                  <a:lnTo>
                    <a:pt x="10954" y="259189"/>
                  </a:lnTo>
                  <a:lnTo>
                    <a:pt x="8948" y="245180"/>
                  </a:lnTo>
                  <a:lnTo>
                    <a:pt x="6768" y="231625"/>
                  </a:lnTo>
                  <a:lnTo>
                    <a:pt x="4759" y="217829"/>
                  </a:lnTo>
                  <a:lnTo>
                    <a:pt x="3111" y="203389"/>
                  </a:lnTo>
                  <a:lnTo>
                    <a:pt x="1851" y="188227"/>
                  </a:lnTo>
                  <a:lnTo>
                    <a:pt x="931" y="172429"/>
                  </a:lnTo>
                  <a:lnTo>
                    <a:pt x="283" y="156131"/>
                  </a:lnTo>
                  <a:lnTo>
                    <a:pt x="0" y="139625"/>
                  </a:lnTo>
                  <a:lnTo>
                    <a:pt x="335" y="123324"/>
                  </a:lnTo>
                  <a:lnTo>
                    <a:pt x="1374" y="107443"/>
                  </a:lnTo>
                  <a:lnTo>
                    <a:pt x="3056" y="92170"/>
                  </a:lnTo>
                  <a:lnTo>
                    <a:pt x="5255" y="77754"/>
                  </a:lnTo>
                  <a:lnTo>
                    <a:pt x="7849" y="64242"/>
                  </a:lnTo>
                  <a:lnTo>
                    <a:pt x="10896" y="51523"/>
                  </a:lnTo>
                  <a:lnTo>
                    <a:pt x="14619" y="39433"/>
                  </a:lnTo>
                  <a:lnTo>
                    <a:pt x="19096" y="27831"/>
                  </a:lnTo>
                  <a:lnTo>
                    <a:pt x="24577" y="17242"/>
                  </a:lnTo>
                  <a:lnTo>
                    <a:pt x="31545" y="8793"/>
                  </a:lnTo>
                  <a:lnTo>
                    <a:pt x="40119" y="2943"/>
                  </a:lnTo>
                  <a:lnTo>
                    <a:pt x="49792" y="0"/>
                  </a:lnTo>
                  <a:lnTo>
                    <a:pt x="59662" y="444"/>
                  </a:lnTo>
                  <a:lnTo>
                    <a:pt x="69175" y="4193"/>
                  </a:lnTo>
                  <a:lnTo>
                    <a:pt x="77830" y="10743"/>
                  </a:lnTo>
                  <a:lnTo>
                    <a:pt x="85031" y="19475"/>
                  </a:lnTo>
                  <a:lnTo>
                    <a:pt x="90606" y="29819"/>
                  </a:lnTo>
                  <a:lnTo>
                    <a:pt x="94722" y="41317"/>
                  </a:lnTo>
                  <a:lnTo>
                    <a:pt x="97666" y="53624"/>
                  </a:lnTo>
                  <a:lnTo>
                    <a:pt x="99717" y="66485"/>
                  </a:lnTo>
                  <a:lnTo>
                    <a:pt x="100795" y="79559"/>
                  </a:lnTo>
                  <a:lnTo>
                    <a:pt x="100472" y="92417"/>
                  </a:lnTo>
                  <a:lnTo>
                    <a:pt x="98622" y="104835"/>
                  </a:lnTo>
                  <a:lnTo>
                    <a:pt x="95245" y="116463"/>
                  </a:lnTo>
                  <a:lnTo>
                    <a:pt x="90303" y="126748"/>
                  </a:lnTo>
                  <a:lnTo>
                    <a:pt x="83943" y="135512"/>
                  </a:lnTo>
                  <a:lnTo>
                    <a:pt x="76501" y="142757"/>
                  </a:lnTo>
                  <a:lnTo>
                    <a:pt x="67467" y="149193"/>
                  </a:lnTo>
                  <a:lnTo>
                    <a:pt x="53816" y="155384"/>
                  </a:lnTo>
                  <a:lnTo>
                    <a:pt x="30440" y="162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80559" y="1174895"/>
              <a:ext cx="147400" cy="141217"/>
            </a:xfrm>
            <a:custGeom>
              <a:avLst/>
              <a:gdLst/>
              <a:ahLst/>
              <a:cxnLst/>
              <a:rect l="0" t="0" r="0" b="0"/>
              <a:pathLst>
                <a:path w="147400" h="141217">
                  <a:moveTo>
                    <a:pt x="0" y="109581"/>
                  </a:moveTo>
                  <a:lnTo>
                    <a:pt x="11668" y="109514"/>
                  </a:lnTo>
                  <a:lnTo>
                    <a:pt x="22157" y="108874"/>
                  </a:lnTo>
                  <a:lnTo>
                    <a:pt x="32460" y="107578"/>
                  </a:lnTo>
                  <a:lnTo>
                    <a:pt x="42760" y="105718"/>
                  </a:lnTo>
                  <a:lnTo>
                    <a:pt x="53104" y="103401"/>
                  </a:lnTo>
                  <a:lnTo>
                    <a:pt x="63493" y="100735"/>
                  </a:lnTo>
                  <a:lnTo>
                    <a:pt x="73922" y="97811"/>
                  </a:lnTo>
                  <a:lnTo>
                    <a:pt x="84379" y="94704"/>
                  </a:lnTo>
                  <a:lnTo>
                    <a:pt x="94850" y="91459"/>
                  </a:lnTo>
                  <a:lnTo>
                    <a:pt x="105000" y="87790"/>
                  </a:lnTo>
                  <a:lnTo>
                    <a:pt x="114210" y="83109"/>
                  </a:lnTo>
                  <a:lnTo>
                    <a:pt x="122206" y="77177"/>
                  </a:lnTo>
                  <a:lnTo>
                    <a:pt x="128727" y="70073"/>
                  </a:lnTo>
                  <a:lnTo>
                    <a:pt x="133360" y="62008"/>
                  </a:lnTo>
                  <a:lnTo>
                    <a:pt x="136061" y="53217"/>
                  </a:lnTo>
                  <a:lnTo>
                    <a:pt x="136926" y="44060"/>
                  </a:lnTo>
                  <a:lnTo>
                    <a:pt x="136002" y="35001"/>
                  </a:lnTo>
                  <a:lnTo>
                    <a:pt x="133487" y="26293"/>
                  </a:lnTo>
                  <a:lnTo>
                    <a:pt x="129360" y="18314"/>
                  </a:lnTo>
                  <a:lnTo>
                    <a:pt x="123318" y="11633"/>
                  </a:lnTo>
                  <a:lnTo>
                    <a:pt x="115369" y="6442"/>
                  </a:lnTo>
                  <a:lnTo>
                    <a:pt x="105947" y="2770"/>
                  </a:lnTo>
                  <a:lnTo>
                    <a:pt x="95716" y="664"/>
                  </a:lnTo>
                  <a:lnTo>
                    <a:pt x="85136" y="0"/>
                  </a:lnTo>
                  <a:lnTo>
                    <a:pt x="74612" y="1009"/>
                  </a:lnTo>
                  <a:lnTo>
                    <a:pt x="64553" y="4338"/>
                  </a:lnTo>
                  <a:lnTo>
                    <a:pt x="55130" y="10130"/>
                  </a:lnTo>
                  <a:lnTo>
                    <a:pt x="46481" y="17933"/>
                  </a:lnTo>
                  <a:lnTo>
                    <a:pt x="38811" y="26997"/>
                  </a:lnTo>
                  <a:lnTo>
                    <a:pt x="32138" y="36756"/>
                  </a:lnTo>
                  <a:lnTo>
                    <a:pt x="26655" y="46882"/>
                  </a:lnTo>
                  <a:lnTo>
                    <a:pt x="22794" y="57198"/>
                  </a:lnTo>
                  <a:lnTo>
                    <a:pt x="20646" y="67613"/>
                  </a:lnTo>
                  <a:lnTo>
                    <a:pt x="20170" y="78079"/>
                  </a:lnTo>
                  <a:lnTo>
                    <a:pt x="21363" y="88573"/>
                  </a:lnTo>
                  <a:lnTo>
                    <a:pt x="24057" y="99073"/>
                  </a:lnTo>
                  <a:lnTo>
                    <a:pt x="28135" y="109245"/>
                  </a:lnTo>
                  <a:lnTo>
                    <a:pt x="33613" y="118469"/>
                  </a:lnTo>
                  <a:lnTo>
                    <a:pt x="40370" y="126478"/>
                  </a:lnTo>
                  <a:lnTo>
                    <a:pt x="48177" y="133007"/>
                  </a:lnTo>
                  <a:lnTo>
                    <a:pt x="56786" y="137645"/>
                  </a:lnTo>
                  <a:lnTo>
                    <a:pt x="65983" y="140349"/>
                  </a:lnTo>
                  <a:lnTo>
                    <a:pt x="75599" y="141216"/>
                  </a:lnTo>
                  <a:lnTo>
                    <a:pt x="85506" y="140294"/>
                  </a:lnTo>
                  <a:lnTo>
                    <a:pt x="95606" y="137793"/>
                  </a:lnTo>
                  <a:lnTo>
                    <a:pt x="105571" y="134139"/>
                  </a:lnTo>
                  <a:lnTo>
                    <a:pt x="115926" y="129418"/>
                  </a:lnTo>
                  <a:lnTo>
                    <a:pt x="128696" y="122103"/>
                  </a:lnTo>
                  <a:lnTo>
                    <a:pt x="147399" y="109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27958" y="1185393"/>
              <a:ext cx="94758" cy="109613"/>
            </a:xfrm>
            <a:custGeom>
              <a:avLst/>
              <a:gdLst/>
              <a:ahLst/>
              <a:cxnLst/>
              <a:rect l="0" t="0" r="0" b="0"/>
              <a:pathLst>
                <a:path w="94758" h="109613">
                  <a:moveTo>
                    <a:pt x="0" y="25384"/>
                  </a:moveTo>
                  <a:lnTo>
                    <a:pt x="0" y="37119"/>
                  </a:lnTo>
                  <a:lnTo>
                    <a:pt x="0" y="48248"/>
                  </a:lnTo>
                  <a:lnTo>
                    <a:pt x="5" y="59842"/>
                  </a:lnTo>
                  <a:lnTo>
                    <a:pt x="178" y="71830"/>
                  </a:lnTo>
                  <a:lnTo>
                    <a:pt x="826" y="83842"/>
                  </a:lnTo>
                  <a:lnTo>
                    <a:pt x="2055" y="95564"/>
                  </a:lnTo>
                  <a:lnTo>
                    <a:pt x="3006" y="104100"/>
                  </a:lnTo>
                  <a:lnTo>
                    <a:pt x="2857" y="105728"/>
                  </a:lnTo>
                  <a:lnTo>
                    <a:pt x="2289" y="101248"/>
                  </a:lnTo>
                  <a:lnTo>
                    <a:pt x="1705" y="92585"/>
                  </a:lnTo>
                  <a:lnTo>
                    <a:pt x="1222" y="81466"/>
                  </a:lnTo>
                  <a:lnTo>
                    <a:pt x="865" y="69008"/>
                  </a:lnTo>
                  <a:lnTo>
                    <a:pt x="946" y="56002"/>
                  </a:lnTo>
                  <a:lnTo>
                    <a:pt x="2056" y="43088"/>
                  </a:lnTo>
                  <a:lnTo>
                    <a:pt x="4441" y="30592"/>
                  </a:lnTo>
                  <a:lnTo>
                    <a:pt x="8349" y="19226"/>
                  </a:lnTo>
                  <a:lnTo>
                    <a:pt x="14178" y="10170"/>
                  </a:lnTo>
                  <a:lnTo>
                    <a:pt x="21946" y="3866"/>
                  </a:lnTo>
                  <a:lnTo>
                    <a:pt x="31060" y="429"/>
                  </a:lnTo>
                  <a:lnTo>
                    <a:pt x="40547" y="0"/>
                  </a:lnTo>
                  <a:lnTo>
                    <a:pt x="49805" y="2340"/>
                  </a:lnTo>
                  <a:lnTo>
                    <a:pt x="58456" y="6958"/>
                  </a:lnTo>
                  <a:lnTo>
                    <a:pt x="66186" y="13321"/>
                  </a:lnTo>
                  <a:lnTo>
                    <a:pt x="72931" y="20965"/>
                  </a:lnTo>
                  <a:lnTo>
                    <a:pt x="78646" y="29685"/>
                  </a:lnTo>
                  <a:lnTo>
                    <a:pt x="83202" y="39513"/>
                  </a:lnTo>
                  <a:lnTo>
                    <a:pt x="86643" y="50369"/>
                  </a:lnTo>
                  <a:lnTo>
                    <a:pt x="89147" y="61663"/>
                  </a:lnTo>
                  <a:lnTo>
                    <a:pt x="91193" y="73585"/>
                  </a:lnTo>
                  <a:lnTo>
                    <a:pt x="92960" y="88299"/>
                  </a:lnTo>
                  <a:lnTo>
                    <a:pt x="94757" y="109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69767" y="1159399"/>
              <a:ext cx="131934" cy="144333"/>
            </a:xfrm>
            <a:custGeom>
              <a:avLst/>
              <a:gdLst/>
              <a:ahLst/>
              <a:cxnLst/>
              <a:rect l="0" t="0" r="0" b="0"/>
              <a:pathLst>
                <a:path w="131934" h="144333">
                  <a:moveTo>
                    <a:pt x="79290" y="30321"/>
                  </a:moveTo>
                  <a:lnTo>
                    <a:pt x="76222" y="21653"/>
                  </a:lnTo>
                  <a:lnTo>
                    <a:pt x="72159" y="14587"/>
                  </a:lnTo>
                  <a:lnTo>
                    <a:pt x="66666" y="8495"/>
                  </a:lnTo>
                  <a:lnTo>
                    <a:pt x="59907" y="3612"/>
                  </a:lnTo>
                  <a:lnTo>
                    <a:pt x="52109" y="695"/>
                  </a:lnTo>
                  <a:lnTo>
                    <a:pt x="43521" y="0"/>
                  </a:lnTo>
                  <a:lnTo>
                    <a:pt x="34682" y="1483"/>
                  </a:lnTo>
                  <a:lnTo>
                    <a:pt x="26373" y="5061"/>
                  </a:lnTo>
                  <a:lnTo>
                    <a:pt x="18985" y="10472"/>
                  </a:lnTo>
                  <a:lnTo>
                    <a:pt x="12706" y="17509"/>
                  </a:lnTo>
                  <a:lnTo>
                    <a:pt x="7705" y="26118"/>
                  </a:lnTo>
                  <a:lnTo>
                    <a:pt x="3940" y="36122"/>
                  </a:lnTo>
                  <a:lnTo>
                    <a:pt x="1376" y="47090"/>
                  </a:lnTo>
                  <a:lnTo>
                    <a:pt x="88" y="58444"/>
                  </a:lnTo>
                  <a:lnTo>
                    <a:pt x="0" y="69814"/>
                  </a:lnTo>
                  <a:lnTo>
                    <a:pt x="1072" y="80888"/>
                  </a:lnTo>
                  <a:lnTo>
                    <a:pt x="3388" y="91324"/>
                  </a:lnTo>
                  <a:lnTo>
                    <a:pt x="6874" y="101009"/>
                  </a:lnTo>
                  <a:lnTo>
                    <a:pt x="11504" y="110004"/>
                  </a:lnTo>
                  <a:lnTo>
                    <a:pt x="17360" y="118441"/>
                  </a:lnTo>
                  <a:lnTo>
                    <a:pt x="24373" y="126440"/>
                  </a:lnTo>
                  <a:lnTo>
                    <a:pt x="32354" y="133628"/>
                  </a:lnTo>
                  <a:lnTo>
                    <a:pt x="41081" y="139172"/>
                  </a:lnTo>
                  <a:lnTo>
                    <a:pt x="50358" y="142746"/>
                  </a:lnTo>
                  <a:lnTo>
                    <a:pt x="60026" y="144332"/>
                  </a:lnTo>
                  <a:lnTo>
                    <a:pt x="69970" y="143958"/>
                  </a:lnTo>
                  <a:lnTo>
                    <a:pt x="80092" y="141863"/>
                  </a:lnTo>
                  <a:lnTo>
                    <a:pt x="90072" y="138695"/>
                  </a:lnTo>
                  <a:lnTo>
                    <a:pt x="100439" y="135104"/>
                  </a:lnTo>
                  <a:lnTo>
                    <a:pt x="113221" y="130782"/>
                  </a:lnTo>
                  <a:lnTo>
                    <a:pt x="131933" y="125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43813" y="121077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2868" y="8935"/>
                  </a:lnTo>
                  <a:lnTo>
                    <a:pt x="5009" y="18562"/>
                  </a:lnTo>
                  <a:lnTo>
                    <a:pt x="6612" y="29840"/>
                  </a:lnTo>
                  <a:lnTo>
                    <a:pt x="7795" y="42271"/>
                  </a:lnTo>
                  <a:lnTo>
                    <a:pt x="8773" y="56261"/>
                  </a:lnTo>
                  <a:lnTo>
                    <a:pt x="9635" y="75279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33285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17513" y="1094963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1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1"/>
                  </a:lnTo>
                  <a:lnTo>
                    <a:pt x="3906" y="81787"/>
                  </a:lnTo>
                  <a:lnTo>
                    <a:pt x="6202" y="93056"/>
                  </a:lnTo>
                  <a:lnTo>
                    <a:pt x="8858" y="104115"/>
                  </a:lnTo>
                  <a:lnTo>
                    <a:pt x="11776" y="115016"/>
                  </a:lnTo>
                  <a:lnTo>
                    <a:pt x="14880" y="125802"/>
                  </a:lnTo>
                  <a:lnTo>
                    <a:pt x="18109" y="136506"/>
                  </a:lnTo>
                  <a:lnTo>
                    <a:pt x="21272" y="147278"/>
                  </a:lnTo>
                  <a:lnTo>
                    <a:pt x="24351" y="159751"/>
                  </a:lnTo>
                  <a:lnTo>
                    <a:pt x="27616" y="178376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67602" y="941017"/>
              <a:ext cx="160524" cy="353989"/>
            </a:xfrm>
            <a:custGeom>
              <a:avLst/>
              <a:gdLst/>
              <a:ahLst/>
              <a:cxnLst/>
              <a:rect l="0" t="0" r="0" b="0"/>
              <a:pathLst>
                <a:path w="160524" h="353989">
                  <a:moveTo>
                    <a:pt x="44710" y="353988"/>
                  </a:moveTo>
                  <a:lnTo>
                    <a:pt x="44643" y="342253"/>
                  </a:lnTo>
                  <a:lnTo>
                    <a:pt x="44002" y="331124"/>
                  </a:lnTo>
                  <a:lnTo>
                    <a:pt x="42710" y="319521"/>
                  </a:lnTo>
                  <a:lnTo>
                    <a:pt x="41024" y="307187"/>
                  </a:lnTo>
                  <a:lnTo>
                    <a:pt x="39356" y="293879"/>
                  </a:lnTo>
                  <a:lnTo>
                    <a:pt x="37933" y="279574"/>
                  </a:lnTo>
                  <a:lnTo>
                    <a:pt x="36489" y="264569"/>
                  </a:lnTo>
                  <a:lnTo>
                    <a:pt x="34381" y="249356"/>
                  </a:lnTo>
                  <a:lnTo>
                    <a:pt x="31300" y="234233"/>
                  </a:lnTo>
                  <a:lnTo>
                    <a:pt x="27416" y="219149"/>
                  </a:lnTo>
                  <a:lnTo>
                    <a:pt x="23192" y="203802"/>
                  </a:lnTo>
                  <a:lnTo>
                    <a:pt x="18942" y="188032"/>
                  </a:lnTo>
                  <a:lnTo>
                    <a:pt x="14801" y="171831"/>
                  </a:lnTo>
                  <a:lnTo>
                    <a:pt x="10800" y="155261"/>
                  </a:lnTo>
                  <a:lnTo>
                    <a:pt x="6938" y="138406"/>
                  </a:lnTo>
                  <a:lnTo>
                    <a:pt x="3516" y="121340"/>
                  </a:lnTo>
                  <a:lnTo>
                    <a:pt x="1123" y="104123"/>
                  </a:lnTo>
                  <a:lnTo>
                    <a:pt x="0" y="86815"/>
                  </a:lnTo>
                  <a:lnTo>
                    <a:pt x="230" y="69938"/>
                  </a:lnTo>
                  <a:lnTo>
                    <a:pt x="1904" y="54439"/>
                  </a:lnTo>
                  <a:lnTo>
                    <a:pt x="4929" y="40729"/>
                  </a:lnTo>
                  <a:lnTo>
                    <a:pt x="9401" y="29050"/>
                  </a:lnTo>
                  <a:lnTo>
                    <a:pt x="15676" y="19720"/>
                  </a:lnTo>
                  <a:lnTo>
                    <a:pt x="23785" y="12668"/>
                  </a:lnTo>
                  <a:lnTo>
                    <a:pt x="33483" y="7540"/>
                  </a:lnTo>
                  <a:lnTo>
                    <a:pt x="44434" y="3909"/>
                  </a:lnTo>
                  <a:lnTo>
                    <a:pt x="56313" y="1391"/>
                  </a:lnTo>
                  <a:lnTo>
                    <a:pt x="68695" y="0"/>
                  </a:lnTo>
                  <a:lnTo>
                    <a:pt x="81073" y="112"/>
                  </a:lnTo>
                  <a:lnTo>
                    <a:pt x="93167" y="1808"/>
                  </a:lnTo>
                  <a:lnTo>
                    <a:pt x="104839" y="4589"/>
                  </a:lnTo>
                  <a:lnTo>
                    <a:pt x="117352" y="7819"/>
                  </a:lnTo>
                  <a:lnTo>
                    <a:pt x="134036" y="11783"/>
                  </a:lnTo>
                  <a:lnTo>
                    <a:pt x="160523" y="17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49140" y="118972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19" y="6612"/>
                  </a:lnTo>
                  <a:lnTo>
                    <a:pt x="98039" y="7792"/>
                  </a:lnTo>
                  <a:lnTo>
                    <a:pt x="86228" y="8641"/>
                  </a:lnTo>
                  <a:lnTo>
                    <a:pt x="73778" y="9238"/>
                  </a:lnTo>
                  <a:lnTo>
                    <a:pt x="61081" y="9653"/>
                  </a:lnTo>
                  <a:lnTo>
                    <a:pt x="47257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70238" y="120024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4" y="77015"/>
                  </a:lnTo>
                  <a:lnTo>
                    <a:pt x="3736" y="89162"/>
                  </a:lnTo>
                  <a:lnTo>
                    <a:pt x="5563" y="100618"/>
                  </a:lnTo>
                  <a:lnTo>
                    <a:pt x="7716" y="11238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70238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82858" y="1158134"/>
              <a:ext cx="87423" cy="127550"/>
            </a:xfrm>
            <a:custGeom>
              <a:avLst/>
              <a:gdLst/>
              <a:ahLst/>
              <a:cxnLst/>
              <a:rect l="0" t="0" r="0" b="0"/>
              <a:pathLst>
                <a:path w="87423" h="127550">
                  <a:moveTo>
                    <a:pt x="3194" y="94757"/>
                  </a:moveTo>
                  <a:lnTo>
                    <a:pt x="6128" y="103558"/>
                  </a:lnTo>
                  <a:lnTo>
                    <a:pt x="8910" y="111905"/>
                  </a:lnTo>
                  <a:lnTo>
                    <a:pt x="11783" y="120526"/>
                  </a:lnTo>
                  <a:lnTo>
                    <a:pt x="13873" y="126793"/>
                  </a:lnTo>
                  <a:lnTo>
                    <a:pt x="14125" y="127549"/>
                  </a:lnTo>
                  <a:lnTo>
                    <a:pt x="12988" y="124138"/>
                  </a:lnTo>
                  <a:lnTo>
                    <a:pt x="10977" y="118109"/>
                  </a:lnTo>
                  <a:lnTo>
                    <a:pt x="8425" y="110452"/>
                  </a:lnTo>
                  <a:lnTo>
                    <a:pt x="5542" y="101769"/>
                  </a:lnTo>
                  <a:lnTo>
                    <a:pt x="2779" y="92269"/>
                  </a:lnTo>
                  <a:lnTo>
                    <a:pt x="827" y="81878"/>
                  </a:lnTo>
                  <a:lnTo>
                    <a:pt x="0" y="70621"/>
                  </a:lnTo>
                  <a:lnTo>
                    <a:pt x="428" y="58953"/>
                  </a:lnTo>
                  <a:lnTo>
                    <a:pt x="2236" y="47649"/>
                  </a:lnTo>
                  <a:lnTo>
                    <a:pt x="5349" y="37129"/>
                  </a:lnTo>
                  <a:lnTo>
                    <a:pt x="9882" y="27778"/>
                  </a:lnTo>
                  <a:lnTo>
                    <a:pt x="16196" y="20100"/>
                  </a:lnTo>
                  <a:lnTo>
                    <a:pt x="24323" y="14200"/>
                  </a:lnTo>
                  <a:lnTo>
                    <a:pt x="33791" y="9856"/>
                  </a:lnTo>
                  <a:lnTo>
                    <a:pt x="44943" y="6288"/>
                  </a:lnTo>
                  <a:lnTo>
                    <a:pt x="60992" y="3182"/>
                  </a:lnTo>
                  <a:lnTo>
                    <a:pt x="87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88811" y="1179191"/>
              <a:ext cx="131176" cy="151842"/>
            </a:xfrm>
            <a:custGeom>
              <a:avLst/>
              <a:gdLst/>
              <a:ahLst/>
              <a:cxnLst/>
              <a:rect l="0" t="0" r="0" b="0"/>
              <a:pathLst>
                <a:path w="131176" h="151842">
                  <a:moveTo>
                    <a:pt x="81510" y="0"/>
                  </a:moveTo>
                  <a:lnTo>
                    <a:pt x="69843" y="67"/>
                  </a:lnTo>
                  <a:lnTo>
                    <a:pt x="59353" y="707"/>
                  </a:lnTo>
                  <a:lnTo>
                    <a:pt x="49057" y="2009"/>
                  </a:lnTo>
                  <a:lnTo>
                    <a:pt x="38928" y="4041"/>
                  </a:lnTo>
                  <a:lnTo>
                    <a:pt x="29233" y="7006"/>
                  </a:lnTo>
                  <a:lnTo>
                    <a:pt x="20111" y="10930"/>
                  </a:lnTo>
                  <a:lnTo>
                    <a:pt x="12028" y="15852"/>
                  </a:lnTo>
                  <a:lnTo>
                    <a:pt x="5809" y="21904"/>
                  </a:lnTo>
                  <a:lnTo>
                    <a:pt x="1754" y="29039"/>
                  </a:lnTo>
                  <a:lnTo>
                    <a:pt x="0" y="36762"/>
                  </a:lnTo>
                  <a:lnTo>
                    <a:pt x="784" y="44250"/>
                  </a:lnTo>
                  <a:lnTo>
                    <a:pt x="3984" y="51055"/>
                  </a:lnTo>
                  <a:lnTo>
                    <a:pt x="9369" y="56926"/>
                  </a:lnTo>
                  <a:lnTo>
                    <a:pt x="16786" y="61645"/>
                  </a:lnTo>
                  <a:lnTo>
                    <a:pt x="25950" y="65228"/>
                  </a:lnTo>
                  <a:lnTo>
                    <a:pt x="36336" y="68007"/>
                  </a:lnTo>
                  <a:lnTo>
                    <a:pt x="47291" y="70504"/>
                  </a:lnTo>
                  <a:lnTo>
                    <a:pt x="58395" y="73049"/>
                  </a:lnTo>
                  <a:lnTo>
                    <a:pt x="69458" y="75932"/>
                  </a:lnTo>
                  <a:lnTo>
                    <a:pt x="80420" y="79481"/>
                  </a:lnTo>
                  <a:lnTo>
                    <a:pt x="91265" y="83804"/>
                  </a:lnTo>
                  <a:lnTo>
                    <a:pt x="101685" y="88996"/>
                  </a:lnTo>
                  <a:lnTo>
                    <a:pt x="111084" y="95231"/>
                  </a:lnTo>
                  <a:lnTo>
                    <a:pt x="119208" y="102494"/>
                  </a:lnTo>
                  <a:lnTo>
                    <a:pt x="125645" y="110471"/>
                  </a:lnTo>
                  <a:lnTo>
                    <a:pt x="129690" y="118664"/>
                  </a:lnTo>
                  <a:lnTo>
                    <a:pt x="131175" y="126754"/>
                  </a:lnTo>
                  <a:lnTo>
                    <a:pt x="130069" y="134303"/>
                  </a:lnTo>
                  <a:lnTo>
                    <a:pt x="126219" y="140686"/>
                  </a:lnTo>
                  <a:lnTo>
                    <a:pt x="119820" y="145674"/>
                  </a:lnTo>
                  <a:lnTo>
                    <a:pt x="111477" y="149208"/>
                  </a:lnTo>
                  <a:lnTo>
                    <a:pt x="101984" y="151221"/>
                  </a:lnTo>
                  <a:lnTo>
                    <a:pt x="91900" y="151841"/>
                  </a:lnTo>
                  <a:lnTo>
                    <a:pt x="81371" y="151480"/>
                  </a:lnTo>
                  <a:lnTo>
                    <a:pt x="70244" y="150716"/>
                  </a:lnTo>
                  <a:lnTo>
                    <a:pt x="58483" y="149910"/>
                  </a:lnTo>
                  <a:lnTo>
                    <a:pt x="46760" y="149020"/>
                  </a:lnTo>
                  <a:lnTo>
                    <a:pt x="35239" y="147509"/>
                  </a:lnTo>
                  <a:lnTo>
                    <a:pt x="22908" y="144132"/>
                  </a:lnTo>
                  <a:lnTo>
                    <a:pt x="781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76660" y="989678"/>
              <a:ext cx="30534" cy="315856"/>
            </a:xfrm>
            <a:custGeom>
              <a:avLst/>
              <a:gdLst/>
              <a:ahLst/>
              <a:cxnLst/>
              <a:rect l="0" t="0" r="0" b="0"/>
              <a:pathLst>
                <a:path w="30534" h="315856">
                  <a:moveTo>
                    <a:pt x="9475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3" y="27856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2" y="65185"/>
                  </a:lnTo>
                  <a:lnTo>
                    <a:pt x="0" y="80121"/>
                  </a:lnTo>
                  <a:lnTo>
                    <a:pt x="365" y="96347"/>
                  </a:lnTo>
                  <a:lnTo>
                    <a:pt x="1419" y="113769"/>
                  </a:lnTo>
                  <a:lnTo>
                    <a:pt x="2941" y="131855"/>
                  </a:lnTo>
                  <a:lnTo>
                    <a:pt x="4501" y="149761"/>
                  </a:lnTo>
                  <a:lnTo>
                    <a:pt x="5849" y="167020"/>
                  </a:lnTo>
                  <a:lnTo>
                    <a:pt x="7076" y="183369"/>
                  </a:lnTo>
                  <a:lnTo>
                    <a:pt x="8505" y="198583"/>
                  </a:lnTo>
                  <a:lnTo>
                    <a:pt x="10318" y="212672"/>
                  </a:lnTo>
                  <a:lnTo>
                    <a:pt x="12537" y="225965"/>
                  </a:lnTo>
                  <a:lnTo>
                    <a:pt x="15104" y="238980"/>
                  </a:lnTo>
                  <a:lnTo>
                    <a:pt x="17942" y="252028"/>
                  </a:lnTo>
                  <a:lnTo>
                    <a:pt x="20824" y="264820"/>
                  </a:lnTo>
                  <a:lnTo>
                    <a:pt x="23679" y="277921"/>
                  </a:lnTo>
                  <a:lnTo>
                    <a:pt x="26753" y="293604"/>
                  </a:lnTo>
                  <a:lnTo>
                    <a:pt x="3053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159792" y="1105492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230421" y="7662"/>
                  </a:lnTo>
                  <a:lnTo>
                    <a:pt x="219292" y="5520"/>
                  </a:lnTo>
                  <a:lnTo>
                    <a:pt x="207689" y="3917"/>
                  </a:lnTo>
                  <a:lnTo>
                    <a:pt x="195354" y="2736"/>
                  </a:lnTo>
                  <a:lnTo>
                    <a:pt x="182047" y="1887"/>
                  </a:lnTo>
                  <a:lnTo>
                    <a:pt x="167742" y="1290"/>
                  </a:lnTo>
                  <a:lnTo>
                    <a:pt x="152738" y="876"/>
                  </a:lnTo>
                  <a:lnTo>
                    <a:pt x="137524" y="591"/>
                  </a:lnTo>
                  <a:lnTo>
                    <a:pt x="122406" y="398"/>
                  </a:lnTo>
                  <a:lnTo>
                    <a:pt x="107494" y="267"/>
                  </a:lnTo>
                  <a:lnTo>
                    <a:pt x="92796" y="179"/>
                  </a:lnTo>
                  <a:lnTo>
                    <a:pt x="78289" y="120"/>
                  </a:lnTo>
                  <a:lnTo>
                    <a:pt x="64151" y="80"/>
                  </a:lnTo>
                  <a:lnTo>
                    <a:pt x="49176" y="49"/>
                  </a:lnTo>
                  <a:lnTo>
                    <a:pt x="29812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75647" y="1337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1689" y="1937243"/>
            <a:ext cx="3807004" cy="729017"/>
            <a:chOff x="361689" y="1937243"/>
            <a:chExt cx="3807004" cy="729017"/>
          </a:xfrm>
        </p:grpSpPr>
        <p:sp>
          <p:nvSpPr>
            <p:cNvPr id="84" name="Freeform 83"/>
            <p:cNvSpPr/>
            <p:nvPr/>
          </p:nvSpPr>
          <p:spPr>
            <a:xfrm>
              <a:off x="473893" y="2237603"/>
              <a:ext cx="252574" cy="366336"/>
            </a:xfrm>
            <a:custGeom>
              <a:avLst/>
              <a:gdLst/>
              <a:ahLst/>
              <a:cxnLst/>
              <a:rect l="0" t="0" r="0" b="0"/>
              <a:pathLst>
                <a:path w="252574" h="366336">
                  <a:moveTo>
                    <a:pt x="63060" y="4967"/>
                  </a:moveTo>
                  <a:lnTo>
                    <a:pt x="57259" y="13835"/>
                  </a:lnTo>
                  <a:lnTo>
                    <a:pt x="52335" y="22822"/>
                  </a:lnTo>
                  <a:lnTo>
                    <a:pt x="47832" y="32817"/>
                  </a:lnTo>
                  <a:lnTo>
                    <a:pt x="43612" y="43798"/>
                  </a:lnTo>
                  <a:lnTo>
                    <a:pt x="39598" y="55609"/>
                  </a:lnTo>
                  <a:lnTo>
                    <a:pt x="35737" y="68063"/>
                  </a:lnTo>
                  <a:lnTo>
                    <a:pt x="31984" y="80828"/>
                  </a:lnTo>
                  <a:lnTo>
                    <a:pt x="28309" y="93461"/>
                  </a:lnTo>
                  <a:lnTo>
                    <a:pt x="24661" y="105686"/>
                  </a:lnTo>
                  <a:lnTo>
                    <a:pt x="20127" y="115939"/>
                  </a:lnTo>
                  <a:lnTo>
                    <a:pt x="14157" y="121510"/>
                  </a:lnTo>
                  <a:lnTo>
                    <a:pt x="8321" y="121583"/>
                  </a:lnTo>
                  <a:lnTo>
                    <a:pt x="3851" y="116826"/>
                  </a:lnTo>
                  <a:lnTo>
                    <a:pt x="1119" y="108316"/>
                  </a:lnTo>
                  <a:lnTo>
                    <a:pt x="0" y="97377"/>
                  </a:lnTo>
                  <a:lnTo>
                    <a:pt x="190" y="85421"/>
                  </a:lnTo>
                  <a:lnTo>
                    <a:pt x="1376" y="73306"/>
                  </a:lnTo>
                  <a:lnTo>
                    <a:pt x="3450" y="61559"/>
                  </a:lnTo>
                  <a:lnTo>
                    <a:pt x="6507" y="50585"/>
                  </a:lnTo>
                  <a:lnTo>
                    <a:pt x="10527" y="40497"/>
                  </a:lnTo>
                  <a:lnTo>
                    <a:pt x="15529" y="31212"/>
                  </a:lnTo>
                  <a:lnTo>
                    <a:pt x="21644" y="22571"/>
                  </a:lnTo>
                  <a:lnTo>
                    <a:pt x="28834" y="14435"/>
                  </a:lnTo>
                  <a:lnTo>
                    <a:pt x="36934" y="7323"/>
                  </a:lnTo>
                  <a:lnTo>
                    <a:pt x="45742" y="2361"/>
                  </a:lnTo>
                  <a:lnTo>
                    <a:pt x="55069" y="0"/>
                  </a:lnTo>
                  <a:lnTo>
                    <a:pt x="64601" y="383"/>
                  </a:lnTo>
                  <a:lnTo>
                    <a:pt x="73920" y="3681"/>
                  </a:lnTo>
                  <a:lnTo>
                    <a:pt x="82811" y="9682"/>
                  </a:lnTo>
                  <a:lnTo>
                    <a:pt x="91085" y="17913"/>
                  </a:lnTo>
                  <a:lnTo>
                    <a:pt x="98496" y="27855"/>
                  </a:lnTo>
                  <a:lnTo>
                    <a:pt x="105000" y="39056"/>
                  </a:lnTo>
                  <a:lnTo>
                    <a:pt x="110707" y="51317"/>
                  </a:lnTo>
                  <a:lnTo>
                    <a:pt x="115783" y="64677"/>
                  </a:lnTo>
                  <a:lnTo>
                    <a:pt x="120386" y="79070"/>
                  </a:lnTo>
                  <a:lnTo>
                    <a:pt x="124650" y="94328"/>
                  </a:lnTo>
                  <a:lnTo>
                    <a:pt x="128675" y="110256"/>
                  </a:lnTo>
                  <a:lnTo>
                    <a:pt x="132529" y="126678"/>
                  </a:lnTo>
                  <a:lnTo>
                    <a:pt x="136102" y="143451"/>
                  </a:lnTo>
                  <a:lnTo>
                    <a:pt x="139122" y="160472"/>
                  </a:lnTo>
                  <a:lnTo>
                    <a:pt x="141480" y="177658"/>
                  </a:lnTo>
                  <a:lnTo>
                    <a:pt x="143062" y="194791"/>
                  </a:lnTo>
                  <a:lnTo>
                    <a:pt x="143675" y="211529"/>
                  </a:lnTo>
                  <a:lnTo>
                    <a:pt x="143302" y="227715"/>
                  </a:lnTo>
                  <a:lnTo>
                    <a:pt x="141916" y="243364"/>
                  </a:lnTo>
                  <a:lnTo>
                    <a:pt x="139391" y="258566"/>
                  </a:lnTo>
                  <a:lnTo>
                    <a:pt x="135767" y="273421"/>
                  </a:lnTo>
                  <a:lnTo>
                    <a:pt x="131215" y="287855"/>
                  </a:lnTo>
                  <a:lnTo>
                    <a:pt x="125944" y="301635"/>
                  </a:lnTo>
                  <a:lnTo>
                    <a:pt x="120136" y="314677"/>
                  </a:lnTo>
                  <a:lnTo>
                    <a:pt x="113780" y="326723"/>
                  </a:lnTo>
                  <a:lnTo>
                    <a:pt x="106683" y="337289"/>
                  </a:lnTo>
                  <a:lnTo>
                    <a:pt x="98792" y="346242"/>
                  </a:lnTo>
                  <a:lnTo>
                    <a:pt x="90034" y="353592"/>
                  </a:lnTo>
                  <a:lnTo>
                    <a:pt x="80245" y="359321"/>
                  </a:lnTo>
                  <a:lnTo>
                    <a:pt x="69448" y="363570"/>
                  </a:lnTo>
                  <a:lnTo>
                    <a:pt x="58282" y="366121"/>
                  </a:lnTo>
                  <a:lnTo>
                    <a:pt x="47860" y="366335"/>
                  </a:lnTo>
                  <a:lnTo>
                    <a:pt x="38750" y="364067"/>
                  </a:lnTo>
                  <a:lnTo>
                    <a:pt x="31163" y="359442"/>
                  </a:lnTo>
                  <a:lnTo>
                    <a:pt x="25209" y="352601"/>
                  </a:lnTo>
                  <a:lnTo>
                    <a:pt x="20771" y="343856"/>
                  </a:lnTo>
                  <a:lnTo>
                    <a:pt x="17909" y="333766"/>
                  </a:lnTo>
                  <a:lnTo>
                    <a:pt x="16946" y="323018"/>
                  </a:lnTo>
                  <a:lnTo>
                    <a:pt x="17885" y="312060"/>
                  </a:lnTo>
                  <a:lnTo>
                    <a:pt x="20462" y="301266"/>
                  </a:lnTo>
                  <a:lnTo>
                    <a:pt x="24324" y="291019"/>
                  </a:lnTo>
                  <a:lnTo>
                    <a:pt x="29151" y="281465"/>
                  </a:lnTo>
                  <a:lnTo>
                    <a:pt x="35000" y="272729"/>
                  </a:lnTo>
                  <a:lnTo>
                    <a:pt x="42281" y="264998"/>
                  </a:lnTo>
                  <a:lnTo>
                    <a:pt x="51106" y="258285"/>
                  </a:lnTo>
                  <a:lnTo>
                    <a:pt x="61303" y="252775"/>
                  </a:lnTo>
                  <a:lnTo>
                    <a:pt x="72597" y="248897"/>
                  </a:lnTo>
                  <a:lnTo>
                    <a:pt x="84705" y="246737"/>
                  </a:lnTo>
                  <a:lnTo>
                    <a:pt x="97072" y="246252"/>
                  </a:lnTo>
                  <a:lnTo>
                    <a:pt x="108908" y="247438"/>
                  </a:lnTo>
                  <a:lnTo>
                    <a:pt x="119834" y="250115"/>
                  </a:lnTo>
                  <a:lnTo>
                    <a:pt x="130151" y="253673"/>
                  </a:lnTo>
                  <a:lnTo>
                    <a:pt x="140613" y="257204"/>
                  </a:lnTo>
                  <a:lnTo>
                    <a:pt x="151658" y="260196"/>
                  </a:lnTo>
                  <a:lnTo>
                    <a:pt x="163385" y="262352"/>
                  </a:lnTo>
                  <a:lnTo>
                    <a:pt x="175723" y="263423"/>
                  </a:lnTo>
                  <a:lnTo>
                    <a:pt x="188535" y="263399"/>
                  </a:lnTo>
                  <a:lnTo>
                    <a:pt x="201283" y="262398"/>
                  </a:lnTo>
                  <a:lnTo>
                    <a:pt x="214407" y="260359"/>
                  </a:lnTo>
                  <a:lnTo>
                    <a:pt x="230174" y="255984"/>
                  </a:lnTo>
                  <a:lnTo>
                    <a:pt x="252573" y="24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1689" y="2131388"/>
              <a:ext cx="545494" cy="534872"/>
            </a:xfrm>
            <a:custGeom>
              <a:avLst/>
              <a:gdLst/>
              <a:ahLst/>
              <a:cxnLst/>
              <a:rect l="0" t="0" r="0" b="0"/>
              <a:pathLst>
                <a:path w="545494" h="534872">
                  <a:moveTo>
                    <a:pt x="301606" y="5897"/>
                  </a:moveTo>
                  <a:lnTo>
                    <a:pt x="289737" y="5896"/>
                  </a:lnTo>
                  <a:lnTo>
                    <a:pt x="277327" y="5896"/>
                  </a:lnTo>
                  <a:lnTo>
                    <a:pt x="263145" y="5905"/>
                  </a:lnTo>
                  <a:lnTo>
                    <a:pt x="247610" y="6251"/>
                  </a:lnTo>
                  <a:lnTo>
                    <a:pt x="231614" y="7548"/>
                  </a:lnTo>
                  <a:lnTo>
                    <a:pt x="215736" y="10050"/>
                  </a:lnTo>
                  <a:lnTo>
                    <a:pt x="200360" y="13528"/>
                  </a:lnTo>
                  <a:lnTo>
                    <a:pt x="185822" y="17473"/>
                  </a:lnTo>
                  <a:lnTo>
                    <a:pt x="172202" y="21541"/>
                  </a:lnTo>
                  <a:lnTo>
                    <a:pt x="159397" y="25897"/>
                  </a:lnTo>
                  <a:lnTo>
                    <a:pt x="147244" y="31107"/>
                  </a:lnTo>
                  <a:lnTo>
                    <a:pt x="135583" y="37421"/>
                  </a:lnTo>
                  <a:lnTo>
                    <a:pt x="124443" y="44627"/>
                  </a:lnTo>
                  <a:lnTo>
                    <a:pt x="114028" y="52235"/>
                  </a:lnTo>
                  <a:lnTo>
                    <a:pt x="104389" y="59910"/>
                  </a:lnTo>
                  <a:lnTo>
                    <a:pt x="95440" y="67504"/>
                  </a:lnTo>
                  <a:lnTo>
                    <a:pt x="87043" y="74976"/>
                  </a:lnTo>
                  <a:lnTo>
                    <a:pt x="79064" y="82336"/>
                  </a:lnTo>
                  <a:lnTo>
                    <a:pt x="71553" y="89769"/>
                  </a:lnTo>
                  <a:lnTo>
                    <a:pt x="64727" y="97606"/>
                  </a:lnTo>
                  <a:lnTo>
                    <a:pt x="58648" y="106000"/>
                  </a:lnTo>
                  <a:lnTo>
                    <a:pt x="53074" y="115097"/>
                  </a:lnTo>
                  <a:lnTo>
                    <a:pt x="47563" y="125115"/>
                  </a:lnTo>
                  <a:lnTo>
                    <a:pt x="41857" y="136076"/>
                  </a:lnTo>
                  <a:lnTo>
                    <a:pt x="36040" y="147691"/>
                  </a:lnTo>
                  <a:lnTo>
                    <a:pt x="30435" y="159479"/>
                  </a:lnTo>
                  <a:lnTo>
                    <a:pt x="25220" y="171155"/>
                  </a:lnTo>
                  <a:lnTo>
                    <a:pt x="20412" y="182943"/>
                  </a:lnTo>
                  <a:lnTo>
                    <a:pt x="15957" y="195456"/>
                  </a:lnTo>
                  <a:lnTo>
                    <a:pt x="11781" y="208988"/>
                  </a:lnTo>
                  <a:lnTo>
                    <a:pt x="7977" y="223518"/>
                  </a:lnTo>
                  <a:lnTo>
                    <a:pt x="4795" y="238883"/>
                  </a:lnTo>
                  <a:lnTo>
                    <a:pt x="2324" y="254895"/>
                  </a:lnTo>
                  <a:lnTo>
                    <a:pt x="665" y="271546"/>
                  </a:lnTo>
                  <a:lnTo>
                    <a:pt x="0" y="289009"/>
                  </a:lnTo>
                  <a:lnTo>
                    <a:pt x="337" y="307301"/>
                  </a:lnTo>
                  <a:lnTo>
                    <a:pt x="1699" y="325991"/>
                  </a:lnTo>
                  <a:lnTo>
                    <a:pt x="4209" y="344311"/>
                  </a:lnTo>
                  <a:lnTo>
                    <a:pt x="7822" y="361850"/>
                  </a:lnTo>
                  <a:lnTo>
                    <a:pt x="12367" y="378390"/>
                  </a:lnTo>
                  <a:lnTo>
                    <a:pt x="17633" y="393732"/>
                  </a:lnTo>
                  <a:lnTo>
                    <a:pt x="23433" y="407898"/>
                  </a:lnTo>
                  <a:lnTo>
                    <a:pt x="29614" y="420903"/>
                  </a:lnTo>
                  <a:lnTo>
                    <a:pt x="36062" y="432660"/>
                  </a:lnTo>
                  <a:lnTo>
                    <a:pt x="42699" y="443246"/>
                  </a:lnTo>
                  <a:lnTo>
                    <a:pt x="49630" y="453020"/>
                  </a:lnTo>
                  <a:lnTo>
                    <a:pt x="57122" y="462512"/>
                  </a:lnTo>
                  <a:lnTo>
                    <a:pt x="65281" y="472044"/>
                  </a:lnTo>
                  <a:lnTo>
                    <a:pt x="74219" y="481413"/>
                  </a:lnTo>
                  <a:lnTo>
                    <a:pt x="84131" y="490025"/>
                  </a:lnTo>
                  <a:lnTo>
                    <a:pt x="95019" y="497595"/>
                  </a:lnTo>
                  <a:lnTo>
                    <a:pt x="106586" y="504152"/>
                  </a:lnTo>
                  <a:lnTo>
                    <a:pt x="118342" y="509864"/>
                  </a:lnTo>
                  <a:lnTo>
                    <a:pt x="129991" y="514928"/>
                  </a:lnTo>
                  <a:lnTo>
                    <a:pt x="141592" y="519515"/>
                  </a:lnTo>
                  <a:lnTo>
                    <a:pt x="153447" y="523764"/>
                  </a:lnTo>
                  <a:lnTo>
                    <a:pt x="165719" y="527767"/>
                  </a:lnTo>
                  <a:lnTo>
                    <a:pt x="178420" y="531271"/>
                  </a:lnTo>
                  <a:lnTo>
                    <a:pt x="191485" y="533714"/>
                  </a:lnTo>
                  <a:lnTo>
                    <a:pt x="204839" y="534871"/>
                  </a:lnTo>
                  <a:lnTo>
                    <a:pt x="218571" y="534832"/>
                  </a:lnTo>
                  <a:lnTo>
                    <a:pt x="232928" y="533818"/>
                  </a:lnTo>
                  <a:lnTo>
                    <a:pt x="247991" y="532057"/>
                  </a:lnTo>
                  <a:lnTo>
                    <a:pt x="263530" y="529588"/>
                  </a:lnTo>
                  <a:lnTo>
                    <a:pt x="279113" y="526261"/>
                  </a:lnTo>
                  <a:lnTo>
                    <a:pt x="294485" y="522063"/>
                  </a:lnTo>
                  <a:lnTo>
                    <a:pt x="309570" y="517110"/>
                  </a:lnTo>
                  <a:lnTo>
                    <a:pt x="324385" y="511560"/>
                  </a:lnTo>
                  <a:lnTo>
                    <a:pt x="338971" y="505568"/>
                  </a:lnTo>
                  <a:lnTo>
                    <a:pt x="353055" y="499256"/>
                  </a:lnTo>
                  <a:lnTo>
                    <a:pt x="366066" y="492719"/>
                  </a:lnTo>
                  <a:lnTo>
                    <a:pt x="377783" y="486028"/>
                  </a:lnTo>
                  <a:lnTo>
                    <a:pt x="388295" y="479229"/>
                  </a:lnTo>
                  <a:lnTo>
                    <a:pt x="397825" y="472359"/>
                  </a:lnTo>
                  <a:lnTo>
                    <a:pt x="406613" y="465431"/>
                  </a:lnTo>
                  <a:lnTo>
                    <a:pt x="415025" y="458133"/>
                  </a:lnTo>
                  <a:lnTo>
                    <a:pt x="423529" y="449862"/>
                  </a:lnTo>
                  <a:lnTo>
                    <a:pt x="432364" y="440375"/>
                  </a:lnTo>
                  <a:lnTo>
                    <a:pt x="441420" y="430071"/>
                  </a:lnTo>
                  <a:lnTo>
                    <a:pt x="450346" y="419769"/>
                  </a:lnTo>
                  <a:lnTo>
                    <a:pt x="458941" y="409944"/>
                  </a:lnTo>
                  <a:lnTo>
                    <a:pt x="467170" y="400400"/>
                  </a:lnTo>
                  <a:lnTo>
                    <a:pt x="475074" y="390472"/>
                  </a:lnTo>
                  <a:lnTo>
                    <a:pt x="482719" y="379798"/>
                  </a:lnTo>
                  <a:lnTo>
                    <a:pt x="490005" y="368492"/>
                  </a:lnTo>
                  <a:lnTo>
                    <a:pt x="496678" y="356971"/>
                  </a:lnTo>
                  <a:lnTo>
                    <a:pt x="502655" y="345507"/>
                  </a:lnTo>
                  <a:lnTo>
                    <a:pt x="508162" y="334045"/>
                  </a:lnTo>
                  <a:lnTo>
                    <a:pt x="513627" y="322290"/>
                  </a:lnTo>
                  <a:lnTo>
                    <a:pt x="519302" y="310083"/>
                  </a:lnTo>
                  <a:lnTo>
                    <a:pt x="525098" y="297259"/>
                  </a:lnTo>
                  <a:lnTo>
                    <a:pt x="530690" y="283578"/>
                  </a:lnTo>
                  <a:lnTo>
                    <a:pt x="535887" y="269003"/>
                  </a:lnTo>
                  <a:lnTo>
                    <a:pt x="540343" y="253807"/>
                  </a:lnTo>
                  <a:lnTo>
                    <a:pt x="543498" y="238460"/>
                  </a:lnTo>
                  <a:lnTo>
                    <a:pt x="545169" y="223255"/>
                  </a:lnTo>
                  <a:lnTo>
                    <a:pt x="545493" y="208453"/>
                  </a:lnTo>
                  <a:lnTo>
                    <a:pt x="544729" y="194361"/>
                  </a:lnTo>
                  <a:lnTo>
                    <a:pt x="543140" y="181064"/>
                  </a:lnTo>
                  <a:lnTo>
                    <a:pt x="540788" y="168322"/>
                  </a:lnTo>
                  <a:lnTo>
                    <a:pt x="537540" y="155684"/>
                  </a:lnTo>
                  <a:lnTo>
                    <a:pt x="533390" y="142884"/>
                  </a:lnTo>
                  <a:lnTo>
                    <a:pt x="528300" y="129996"/>
                  </a:lnTo>
                  <a:lnTo>
                    <a:pt x="522127" y="117336"/>
                  </a:lnTo>
                  <a:lnTo>
                    <a:pt x="514896" y="105077"/>
                  </a:lnTo>
                  <a:lnTo>
                    <a:pt x="506770" y="93234"/>
                  </a:lnTo>
                  <a:lnTo>
                    <a:pt x="497944" y="81749"/>
                  </a:lnTo>
                  <a:lnTo>
                    <a:pt x="488596" y="70546"/>
                  </a:lnTo>
                  <a:lnTo>
                    <a:pt x="478710" y="59719"/>
                  </a:lnTo>
                  <a:lnTo>
                    <a:pt x="468089" y="49514"/>
                  </a:lnTo>
                  <a:lnTo>
                    <a:pt x="456684" y="40022"/>
                  </a:lnTo>
                  <a:lnTo>
                    <a:pt x="444584" y="31342"/>
                  </a:lnTo>
                  <a:lnTo>
                    <a:pt x="431930" y="23657"/>
                  </a:lnTo>
                  <a:lnTo>
                    <a:pt x="418855" y="16974"/>
                  </a:lnTo>
                  <a:lnTo>
                    <a:pt x="405312" y="11317"/>
                  </a:lnTo>
                  <a:lnTo>
                    <a:pt x="391082" y="6808"/>
                  </a:lnTo>
                  <a:lnTo>
                    <a:pt x="376105" y="3407"/>
                  </a:lnTo>
                  <a:lnTo>
                    <a:pt x="360624" y="1104"/>
                  </a:lnTo>
                  <a:lnTo>
                    <a:pt x="345078" y="0"/>
                  </a:lnTo>
                  <a:lnTo>
                    <a:pt x="329737" y="34"/>
                  </a:lnTo>
                  <a:lnTo>
                    <a:pt x="314842" y="1022"/>
                  </a:lnTo>
                  <a:lnTo>
                    <a:pt x="300687" y="2747"/>
                  </a:lnTo>
                  <a:lnTo>
                    <a:pt x="287366" y="5012"/>
                  </a:lnTo>
                  <a:lnTo>
                    <a:pt x="275245" y="7507"/>
                  </a:lnTo>
                  <a:lnTo>
                    <a:pt x="263863" y="10058"/>
                  </a:lnTo>
                  <a:lnTo>
                    <a:pt x="252219" y="12884"/>
                  </a:lnTo>
                  <a:lnTo>
                    <a:pt x="238435" y="1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73781" y="2120680"/>
              <a:ext cx="310030" cy="372735"/>
            </a:xfrm>
            <a:custGeom>
              <a:avLst/>
              <a:gdLst/>
              <a:ahLst/>
              <a:cxnLst/>
              <a:rect l="0" t="0" r="0" b="0"/>
              <a:pathLst>
                <a:path w="310030" h="372735">
                  <a:moveTo>
                    <a:pt x="210695" y="37662"/>
                  </a:moveTo>
                  <a:lnTo>
                    <a:pt x="207627" y="28994"/>
                  </a:lnTo>
                  <a:lnTo>
                    <a:pt x="203565" y="21928"/>
                  </a:lnTo>
                  <a:lnTo>
                    <a:pt x="198063" y="15827"/>
                  </a:lnTo>
                  <a:lnTo>
                    <a:pt x="190958" y="10598"/>
                  </a:lnTo>
                  <a:lnTo>
                    <a:pt x="181863" y="6385"/>
                  </a:lnTo>
                  <a:lnTo>
                    <a:pt x="170769" y="3184"/>
                  </a:lnTo>
                  <a:lnTo>
                    <a:pt x="158278" y="1015"/>
                  </a:lnTo>
                  <a:lnTo>
                    <a:pt x="145376" y="0"/>
                  </a:lnTo>
                  <a:lnTo>
                    <a:pt x="132671" y="94"/>
                  </a:lnTo>
                  <a:lnTo>
                    <a:pt x="120383" y="1121"/>
                  </a:lnTo>
                  <a:lnTo>
                    <a:pt x="108525" y="2873"/>
                  </a:lnTo>
                  <a:lnTo>
                    <a:pt x="97039" y="5165"/>
                  </a:lnTo>
                  <a:lnTo>
                    <a:pt x="86003" y="8007"/>
                  </a:lnTo>
                  <a:lnTo>
                    <a:pt x="75650" y="11592"/>
                  </a:lnTo>
                  <a:lnTo>
                    <a:pt x="66046" y="15967"/>
                  </a:lnTo>
                  <a:lnTo>
                    <a:pt x="56949" y="21041"/>
                  </a:lnTo>
                  <a:lnTo>
                    <a:pt x="47920" y="26671"/>
                  </a:lnTo>
                  <a:lnTo>
                    <a:pt x="38703" y="32723"/>
                  </a:lnTo>
                  <a:lnTo>
                    <a:pt x="29545" y="39245"/>
                  </a:lnTo>
                  <a:lnTo>
                    <a:pt x="21076" y="46454"/>
                  </a:lnTo>
                  <a:lnTo>
                    <a:pt x="13610" y="54416"/>
                  </a:lnTo>
                  <a:lnTo>
                    <a:pt x="7463" y="63051"/>
                  </a:lnTo>
                  <a:lnTo>
                    <a:pt x="3090" y="72225"/>
                  </a:lnTo>
                  <a:lnTo>
                    <a:pt x="572" y="81801"/>
                  </a:lnTo>
                  <a:lnTo>
                    <a:pt x="0" y="91502"/>
                  </a:lnTo>
                  <a:lnTo>
                    <a:pt x="1654" y="100934"/>
                  </a:lnTo>
                  <a:lnTo>
                    <a:pt x="5473" y="109901"/>
                  </a:lnTo>
                  <a:lnTo>
                    <a:pt x="11289" y="118226"/>
                  </a:lnTo>
                  <a:lnTo>
                    <a:pt x="19004" y="125671"/>
                  </a:lnTo>
                  <a:lnTo>
                    <a:pt x="28377" y="132193"/>
                  </a:lnTo>
                  <a:lnTo>
                    <a:pt x="39074" y="137743"/>
                  </a:lnTo>
                  <a:lnTo>
                    <a:pt x="50770" y="142181"/>
                  </a:lnTo>
                  <a:lnTo>
                    <a:pt x="63190" y="145538"/>
                  </a:lnTo>
                  <a:lnTo>
                    <a:pt x="76121" y="147981"/>
                  </a:lnTo>
                  <a:lnTo>
                    <a:pt x="89407" y="149712"/>
                  </a:lnTo>
                  <a:lnTo>
                    <a:pt x="102941" y="150917"/>
                  </a:lnTo>
                  <a:lnTo>
                    <a:pt x="116810" y="151745"/>
                  </a:lnTo>
                  <a:lnTo>
                    <a:pt x="131267" y="152310"/>
                  </a:lnTo>
                  <a:lnTo>
                    <a:pt x="146395" y="152697"/>
                  </a:lnTo>
                  <a:lnTo>
                    <a:pt x="161810" y="153128"/>
                  </a:lnTo>
                  <a:lnTo>
                    <a:pt x="176779" y="153949"/>
                  </a:lnTo>
                  <a:lnTo>
                    <a:pt x="190920" y="155319"/>
                  </a:lnTo>
                  <a:lnTo>
                    <a:pt x="204195" y="157223"/>
                  </a:lnTo>
                  <a:lnTo>
                    <a:pt x="216724" y="159571"/>
                  </a:lnTo>
                  <a:lnTo>
                    <a:pt x="228666" y="162267"/>
                  </a:lnTo>
                  <a:lnTo>
                    <a:pt x="240008" y="165381"/>
                  </a:lnTo>
                  <a:lnTo>
                    <a:pt x="250567" y="169149"/>
                  </a:lnTo>
                  <a:lnTo>
                    <a:pt x="260305" y="173647"/>
                  </a:lnTo>
                  <a:lnTo>
                    <a:pt x="269321" y="178803"/>
                  </a:lnTo>
                  <a:lnTo>
                    <a:pt x="277764" y="184488"/>
                  </a:lnTo>
                  <a:lnTo>
                    <a:pt x="285770" y="190581"/>
                  </a:lnTo>
                  <a:lnTo>
                    <a:pt x="293129" y="197300"/>
                  </a:lnTo>
                  <a:lnTo>
                    <a:pt x="299320" y="205174"/>
                  </a:lnTo>
                  <a:lnTo>
                    <a:pt x="304147" y="214396"/>
                  </a:lnTo>
                  <a:lnTo>
                    <a:pt x="307556" y="224690"/>
                  </a:lnTo>
                  <a:lnTo>
                    <a:pt x="309479" y="235518"/>
                  </a:lnTo>
                  <a:lnTo>
                    <a:pt x="310029" y="246504"/>
                  </a:lnTo>
                  <a:lnTo>
                    <a:pt x="309451" y="257473"/>
                  </a:lnTo>
                  <a:lnTo>
                    <a:pt x="308008" y="268364"/>
                  </a:lnTo>
                  <a:lnTo>
                    <a:pt x="305923" y="279163"/>
                  </a:lnTo>
                  <a:lnTo>
                    <a:pt x="303051" y="289718"/>
                  </a:lnTo>
                  <a:lnTo>
                    <a:pt x="298913" y="299741"/>
                  </a:lnTo>
                  <a:lnTo>
                    <a:pt x="293350" y="309115"/>
                  </a:lnTo>
                  <a:lnTo>
                    <a:pt x="286495" y="317885"/>
                  </a:lnTo>
                  <a:lnTo>
                    <a:pt x="278597" y="326163"/>
                  </a:lnTo>
                  <a:lnTo>
                    <a:pt x="269908" y="334062"/>
                  </a:lnTo>
                  <a:lnTo>
                    <a:pt x="260481" y="341521"/>
                  </a:lnTo>
                  <a:lnTo>
                    <a:pt x="250176" y="348311"/>
                  </a:lnTo>
                  <a:lnTo>
                    <a:pt x="238986" y="354357"/>
                  </a:lnTo>
                  <a:lnTo>
                    <a:pt x="227032" y="359570"/>
                  </a:lnTo>
                  <a:lnTo>
                    <a:pt x="214476" y="363774"/>
                  </a:lnTo>
                  <a:lnTo>
                    <a:pt x="201473" y="366971"/>
                  </a:lnTo>
                  <a:lnTo>
                    <a:pt x="188147" y="369304"/>
                  </a:lnTo>
                  <a:lnTo>
                    <a:pt x="174595" y="370962"/>
                  </a:lnTo>
                  <a:lnTo>
                    <a:pt x="160891" y="372112"/>
                  </a:lnTo>
                  <a:lnTo>
                    <a:pt x="147249" y="372734"/>
                  </a:lnTo>
                  <a:lnTo>
                    <a:pt x="134009" y="372628"/>
                  </a:lnTo>
                  <a:lnTo>
                    <a:pt x="121324" y="371742"/>
                  </a:lnTo>
                  <a:lnTo>
                    <a:pt x="109179" y="370164"/>
                  </a:lnTo>
                  <a:lnTo>
                    <a:pt x="97483" y="368034"/>
                  </a:lnTo>
                  <a:lnTo>
                    <a:pt x="86140" y="365490"/>
                  </a:lnTo>
                  <a:lnTo>
                    <a:pt x="75320" y="362607"/>
                  </a:lnTo>
                  <a:lnTo>
                    <a:pt x="64289" y="359009"/>
                  </a:lnTo>
                  <a:lnTo>
                    <a:pt x="50959" y="353265"/>
                  </a:lnTo>
                  <a:lnTo>
                    <a:pt x="31711" y="34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97760" y="2095171"/>
              <a:ext cx="28873" cy="336912"/>
            </a:xfrm>
            <a:custGeom>
              <a:avLst/>
              <a:gdLst/>
              <a:ahLst/>
              <a:cxnLst/>
              <a:rect l="0" t="0" r="0" b="0"/>
              <a:pathLst>
                <a:path w="28873" h="336912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71"/>
                  </a:lnTo>
                  <a:lnTo>
                    <a:pt x="200" y="46978"/>
                  </a:lnTo>
                  <a:lnTo>
                    <a:pt x="0" y="60935"/>
                  </a:lnTo>
                  <a:lnTo>
                    <a:pt x="651" y="76497"/>
                  </a:lnTo>
                  <a:lnTo>
                    <a:pt x="1889" y="93500"/>
                  </a:lnTo>
                  <a:lnTo>
                    <a:pt x="3253" y="111658"/>
                  </a:lnTo>
                  <a:lnTo>
                    <a:pt x="4467" y="130681"/>
                  </a:lnTo>
                  <a:lnTo>
                    <a:pt x="5602" y="150164"/>
                  </a:lnTo>
                  <a:lnTo>
                    <a:pt x="6970" y="169614"/>
                  </a:lnTo>
                  <a:lnTo>
                    <a:pt x="8742" y="188764"/>
                  </a:lnTo>
                  <a:lnTo>
                    <a:pt x="10932" y="207383"/>
                  </a:lnTo>
                  <a:lnTo>
                    <a:pt x="13482" y="225199"/>
                  </a:lnTo>
                  <a:lnTo>
                    <a:pt x="16307" y="242144"/>
                  </a:lnTo>
                  <a:lnTo>
                    <a:pt x="19181" y="258291"/>
                  </a:lnTo>
                  <a:lnTo>
                    <a:pt x="22029" y="275660"/>
                  </a:lnTo>
                  <a:lnTo>
                    <a:pt x="25098" y="299130"/>
                  </a:lnTo>
                  <a:lnTo>
                    <a:pt x="28872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71132" y="2168870"/>
              <a:ext cx="145014" cy="263213"/>
            </a:xfrm>
            <a:custGeom>
              <a:avLst/>
              <a:gdLst/>
              <a:ahLst/>
              <a:cxnLst/>
              <a:rect l="0" t="0" r="0" b="0"/>
              <a:pathLst>
                <a:path w="145014" h="263213">
                  <a:moveTo>
                    <a:pt x="102899" y="0"/>
                  </a:moveTo>
                  <a:lnTo>
                    <a:pt x="97031" y="8734"/>
                  </a:lnTo>
                  <a:lnTo>
                    <a:pt x="91467" y="16441"/>
                  </a:lnTo>
                  <a:lnTo>
                    <a:pt x="85667" y="23848"/>
                  </a:lnTo>
                  <a:lnTo>
                    <a:pt x="79587" y="31282"/>
                  </a:lnTo>
                  <a:lnTo>
                    <a:pt x="73257" y="39108"/>
                  </a:lnTo>
                  <a:lnTo>
                    <a:pt x="66724" y="47487"/>
                  </a:lnTo>
                  <a:lnTo>
                    <a:pt x="59876" y="56403"/>
                  </a:lnTo>
                  <a:lnTo>
                    <a:pt x="52445" y="65766"/>
                  </a:lnTo>
                  <a:lnTo>
                    <a:pt x="44338" y="75473"/>
                  </a:lnTo>
                  <a:lnTo>
                    <a:pt x="35776" y="85432"/>
                  </a:lnTo>
                  <a:lnTo>
                    <a:pt x="27183" y="95570"/>
                  </a:lnTo>
                  <a:lnTo>
                    <a:pt x="18825" y="105832"/>
                  </a:lnTo>
                  <a:lnTo>
                    <a:pt x="11265" y="116181"/>
                  </a:lnTo>
                  <a:lnTo>
                    <a:pt x="5405" y="126588"/>
                  </a:lnTo>
                  <a:lnTo>
                    <a:pt x="1592" y="137031"/>
                  </a:lnTo>
                  <a:lnTo>
                    <a:pt x="0" y="147332"/>
                  </a:lnTo>
                  <a:lnTo>
                    <a:pt x="894" y="157175"/>
                  </a:lnTo>
                  <a:lnTo>
                    <a:pt x="4159" y="166426"/>
                  </a:lnTo>
                  <a:lnTo>
                    <a:pt x="9246" y="175113"/>
                  </a:lnTo>
                  <a:lnTo>
                    <a:pt x="15400" y="183334"/>
                  </a:lnTo>
                  <a:lnTo>
                    <a:pt x="22088" y="191199"/>
                  </a:lnTo>
                  <a:lnTo>
                    <a:pt x="29185" y="198804"/>
                  </a:lnTo>
                  <a:lnTo>
                    <a:pt x="36852" y="206225"/>
                  </a:lnTo>
                  <a:lnTo>
                    <a:pt x="45157" y="213513"/>
                  </a:lnTo>
                  <a:lnTo>
                    <a:pt x="54039" y="220544"/>
                  </a:lnTo>
                  <a:lnTo>
                    <a:pt x="63388" y="227039"/>
                  </a:lnTo>
                  <a:lnTo>
                    <a:pt x="73088" y="232888"/>
                  </a:lnTo>
                  <a:lnTo>
                    <a:pt x="83045" y="238138"/>
                  </a:lnTo>
                  <a:lnTo>
                    <a:pt x="93182" y="242898"/>
                  </a:lnTo>
                  <a:lnTo>
                    <a:pt x="103431" y="247281"/>
                  </a:lnTo>
                  <a:lnTo>
                    <a:pt x="113297" y="251239"/>
                  </a:lnTo>
                  <a:lnTo>
                    <a:pt x="122831" y="254947"/>
                  </a:lnTo>
                  <a:lnTo>
                    <a:pt x="132869" y="258734"/>
                  </a:lnTo>
                  <a:lnTo>
                    <a:pt x="1450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21430" y="2305741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9" y="36456"/>
                  </a:lnTo>
                  <a:lnTo>
                    <a:pt x="3695" y="50272"/>
                  </a:lnTo>
                  <a:lnTo>
                    <a:pt x="5545" y="66142"/>
                  </a:lnTo>
                  <a:lnTo>
                    <a:pt x="7712" y="88820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00373" y="21793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40160" y="2184193"/>
              <a:ext cx="143677" cy="371326"/>
            </a:xfrm>
            <a:custGeom>
              <a:avLst/>
              <a:gdLst/>
              <a:ahLst/>
              <a:cxnLst/>
              <a:rect l="0" t="0" r="0" b="0"/>
              <a:pathLst>
                <a:path w="143677" h="371326">
                  <a:moveTo>
                    <a:pt x="7612" y="153133"/>
                  </a:moveTo>
                  <a:lnTo>
                    <a:pt x="7745" y="167802"/>
                  </a:lnTo>
                  <a:lnTo>
                    <a:pt x="9026" y="181713"/>
                  </a:lnTo>
                  <a:lnTo>
                    <a:pt x="11614" y="196202"/>
                  </a:lnTo>
                  <a:lnTo>
                    <a:pt x="15161" y="211058"/>
                  </a:lnTo>
                  <a:lnTo>
                    <a:pt x="19145" y="225586"/>
                  </a:lnTo>
                  <a:lnTo>
                    <a:pt x="23225" y="239404"/>
                  </a:lnTo>
                  <a:lnTo>
                    <a:pt x="27247" y="252616"/>
                  </a:lnTo>
                  <a:lnTo>
                    <a:pt x="31165" y="265628"/>
                  </a:lnTo>
                  <a:lnTo>
                    <a:pt x="34980" y="278713"/>
                  </a:lnTo>
                  <a:lnTo>
                    <a:pt x="38709" y="291976"/>
                  </a:lnTo>
                  <a:lnTo>
                    <a:pt x="42374" y="305426"/>
                  </a:lnTo>
                  <a:lnTo>
                    <a:pt x="45981" y="319032"/>
                  </a:lnTo>
                  <a:lnTo>
                    <a:pt x="49218" y="332595"/>
                  </a:lnTo>
                  <a:lnTo>
                    <a:pt x="51481" y="345775"/>
                  </a:lnTo>
                  <a:lnTo>
                    <a:pt x="52518" y="358348"/>
                  </a:lnTo>
                  <a:lnTo>
                    <a:pt x="52416" y="367936"/>
                  </a:lnTo>
                  <a:lnTo>
                    <a:pt x="51375" y="371325"/>
                  </a:lnTo>
                  <a:lnTo>
                    <a:pt x="49423" y="369074"/>
                  </a:lnTo>
                  <a:lnTo>
                    <a:pt x="46460" y="362796"/>
                  </a:lnTo>
                  <a:lnTo>
                    <a:pt x="42847" y="353674"/>
                  </a:lnTo>
                  <a:lnTo>
                    <a:pt x="39351" y="342328"/>
                  </a:lnTo>
                  <a:lnTo>
                    <a:pt x="36411" y="329240"/>
                  </a:lnTo>
                  <a:lnTo>
                    <a:pt x="33969" y="315001"/>
                  </a:lnTo>
                  <a:lnTo>
                    <a:pt x="31650" y="300276"/>
                  </a:lnTo>
                  <a:lnTo>
                    <a:pt x="29204" y="285467"/>
                  </a:lnTo>
                  <a:lnTo>
                    <a:pt x="26544" y="270586"/>
                  </a:lnTo>
                  <a:lnTo>
                    <a:pt x="23673" y="255373"/>
                  </a:lnTo>
                  <a:lnTo>
                    <a:pt x="20629" y="239691"/>
                  </a:lnTo>
                  <a:lnTo>
                    <a:pt x="17617" y="223547"/>
                  </a:lnTo>
                  <a:lnTo>
                    <a:pt x="14981" y="207015"/>
                  </a:lnTo>
                  <a:lnTo>
                    <a:pt x="12874" y="190195"/>
                  </a:lnTo>
                  <a:lnTo>
                    <a:pt x="11123" y="173491"/>
                  </a:lnTo>
                  <a:lnTo>
                    <a:pt x="9332" y="157582"/>
                  </a:lnTo>
                  <a:lnTo>
                    <a:pt x="7278" y="142769"/>
                  </a:lnTo>
                  <a:lnTo>
                    <a:pt x="5066" y="128857"/>
                  </a:lnTo>
                  <a:lnTo>
                    <a:pt x="3034" y="115361"/>
                  </a:lnTo>
                  <a:lnTo>
                    <a:pt x="1375" y="101948"/>
                  </a:lnTo>
                  <a:lnTo>
                    <a:pt x="279" y="88632"/>
                  </a:lnTo>
                  <a:lnTo>
                    <a:pt x="0" y="75677"/>
                  </a:lnTo>
                  <a:lnTo>
                    <a:pt x="600" y="63217"/>
                  </a:lnTo>
                  <a:lnTo>
                    <a:pt x="2140" y="51237"/>
                  </a:lnTo>
                  <a:lnTo>
                    <a:pt x="4769" y="39660"/>
                  </a:lnTo>
                  <a:lnTo>
                    <a:pt x="8472" y="28409"/>
                  </a:lnTo>
                  <a:lnTo>
                    <a:pt x="13416" y="18058"/>
                  </a:lnTo>
                  <a:lnTo>
                    <a:pt x="20015" y="9770"/>
                  </a:lnTo>
                  <a:lnTo>
                    <a:pt x="28337" y="4020"/>
                  </a:lnTo>
                  <a:lnTo>
                    <a:pt x="37839" y="804"/>
                  </a:lnTo>
                  <a:lnTo>
                    <a:pt x="47594" y="0"/>
                  </a:lnTo>
                  <a:lnTo>
                    <a:pt x="57044" y="1276"/>
                  </a:lnTo>
                  <a:lnTo>
                    <a:pt x="66165" y="4197"/>
                  </a:lnTo>
                  <a:lnTo>
                    <a:pt x="75276" y="8350"/>
                  </a:lnTo>
                  <a:lnTo>
                    <a:pt x="84580" y="13396"/>
                  </a:lnTo>
                  <a:lnTo>
                    <a:pt x="93811" y="19237"/>
                  </a:lnTo>
                  <a:lnTo>
                    <a:pt x="102338" y="25988"/>
                  </a:lnTo>
                  <a:lnTo>
                    <a:pt x="109859" y="33641"/>
                  </a:lnTo>
                  <a:lnTo>
                    <a:pt x="116554" y="42069"/>
                  </a:lnTo>
                  <a:lnTo>
                    <a:pt x="122893" y="51104"/>
                  </a:lnTo>
                  <a:lnTo>
                    <a:pt x="129181" y="60597"/>
                  </a:lnTo>
                  <a:lnTo>
                    <a:pt x="135066" y="70581"/>
                  </a:lnTo>
                  <a:lnTo>
                    <a:pt x="139660" y="81269"/>
                  </a:lnTo>
                  <a:lnTo>
                    <a:pt x="142560" y="92715"/>
                  </a:lnTo>
                  <a:lnTo>
                    <a:pt x="143676" y="104673"/>
                  </a:lnTo>
                  <a:lnTo>
                    <a:pt x="142980" y="116699"/>
                  </a:lnTo>
                  <a:lnTo>
                    <a:pt x="140651" y="128520"/>
                  </a:lnTo>
                  <a:lnTo>
                    <a:pt x="136833" y="139728"/>
                  </a:lnTo>
                  <a:lnTo>
                    <a:pt x="131537" y="149723"/>
                  </a:lnTo>
                  <a:lnTo>
                    <a:pt x="124906" y="158293"/>
                  </a:lnTo>
                  <a:lnTo>
                    <a:pt x="117186" y="165555"/>
                  </a:lnTo>
                  <a:lnTo>
                    <a:pt x="108634" y="171756"/>
                  </a:lnTo>
                  <a:lnTo>
                    <a:pt x="99480" y="177155"/>
                  </a:lnTo>
                  <a:lnTo>
                    <a:pt x="89971" y="182014"/>
                  </a:lnTo>
                  <a:lnTo>
                    <a:pt x="79235" y="187178"/>
                  </a:lnTo>
                  <a:lnTo>
                    <a:pt x="64099" y="194224"/>
                  </a:lnTo>
                  <a:lnTo>
                    <a:pt x="39197" y="205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69588" y="2032000"/>
              <a:ext cx="46723" cy="326384"/>
            </a:xfrm>
            <a:custGeom>
              <a:avLst/>
              <a:gdLst/>
              <a:ahLst/>
              <a:cxnLst/>
              <a:rect l="0" t="0" r="0" b="0"/>
              <a:pathLst>
                <a:path w="46723" h="326384">
                  <a:moveTo>
                    <a:pt x="4609" y="0"/>
                  </a:moveTo>
                  <a:lnTo>
                    <a:pt x="1809" y="14668"/>
                  </a:lnTo>
                  <a:lnTo>
                    <a:pt x="307" y="28580"/>
                  </a:lnTo>
                  <a:lnTo>
                    <a:pt x="0" y="43082"/>
                  </a:lnTo>
                  <a:lnTo>
                    <a:pt x="680" y="58456"/>
                  </a:lnTo>
                  <a:lnTo>
                    <a:pt x="2148" y="74930"/>
                  </a:lnTo>
                  <a:lnTo>
                    <a:pt x="4217" y="92499"/>
                  </a:lnTo>
                  <a:lnTo>
                    <a:pt x="6726" y="110841"/>
                  </a:lnTo>
                  <a:lnTo>
                    <a:pt x="9549" y="129446"/>
                  </a:lnTo>
                  <a:lnTo>
                    <a:pt x="12591" y="147988"/>
                  </a:lnTo>
                  <a:lnTo>
                    <a:pt x="15784" y="166182"/>
                  </a:lnTo>
                  <a:lnTo>
                    <a:pt x="19080" y="183704"/>
                  </a:lnTo>
                  <a:lnTo>
                    <a:pt x="22446" y="200452"/>
                  </a:lnTo>
                  <a:lnTo>
                    <a:pt x="25860" y="216495"/>
                  </a:lnTo>
                  <a:lnTo>
                    <a:pt x="29305" y="231970"/>
                  </a:lnTo>
                  <a:lnTo>
                    <a:pt x="32767" y="247006"/>
                  </a:lnTo>
                  <a:lnTo>
                    <a:pt x="36086" y="261502"/>
                  </a:lnTo>
                  <a:lnTo>
                    <a:pt x="39289" y="276757"/>
                  </a:lnTo>
                  <a:lnTo>
                    <a:pt x="42655" y="296351"/>
                  </a:lnTo>
                  <a:lnTo>
                    <a:pt x="4672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00497" y="2147813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201769" y="2934"/>
                  </a:lnTo>
                  <a:lnTo>
                    <a:pt x="193422" y="5716"/>
                  </a:lnTo>
                  <a:lnTo>
                    <a:pt x="184723" y="8616"/>
                  </a:lnTo>
                  <a:lnTo>
                    <a:pt x="175602" y="11656"/>
                  </a:lnTo>
                  <a:lnTo>
                    <a:pt x="166107" y="14821"/>
                  </a:lnTo>
                  <a:lnTo>
                    <a:pt x="156311" y="18090"/>
                  </a:lnTo>
                  <a:lnTo>
                    <a:pt x="146124" y="21600"/>
                  </a:lnTo>
                  <a:lnTo>
                    <a:pt x="135302" y="25640"/>
                  </a:lnTo>
                  <a:lnTo>
                    <a:pt x="123767" y="30317"/>
                  </a:lnTo>
                  <a:lnTo>
                    <a:pt x="111750" y="35425"/>
                  </a:lnTo>
                  <a:lnTo>
                    <a:pt x="99684" y="40546"/>
                  </a:lnTo>
                  <a:lnTo>
                    <a:pt x="87827" y="45433"/>
                  </a:lnTo>
                  <a:lnTo>
                    <a:pt x="76256" y="50019"/>
                  </a:lnTo>
                  <a:lnTo>
                    <a:pt x="64953" y="54325"/>
                  </a:lnTo>
                  <a:lnTo>
                    <a:pt x="53878" y="58401"/>
                  </a:lnTo>
                  <a:lnTo>
                    <a:pt x="43239" y="62150"/>
                  </a:lnTo>
                  <a:lnTo>
                    <a:pt x="32351" y="65695"/>
                  </a:lnTo>
                  <a:lnTo>
                    <a:pt x="19136" y="6934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53181" y="1989886"/>
              <a:ext cx="400084" cy="321824"/>
            </a:xfrm>
            <a:custGeom>
              <a:avLst/>
              <a:gdLst/>
              <a:ahLst/>
              <a:cxnLst/>
              <a:rect l="0" t="0" r="0" b="0"/>
              <a:pathLst>
                <a:path w="400084" h="321824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2004" y="41083"/>
                  </a:lnTo>
                  <a:lnTo>
                    <a:pt x="3863" y="54770"/>
                  </a:lnTo>
                  <a:lnTo>
                    <a:pt x="6180" y="69576"/>
                  </a:lnTo>
                  <a:lnTo>
                    <a:pt x="8846" y="85731"/>
                  </a:lnTo>
                  <a:lnTo>
                    <a:pt x="11770" y="102975"/>
                  </a:lnTo>
                  <a:lnTo>
                    <a:pt x="14877" y="120770"/>
                  </a:lnTo>
                  <a:lnTo>
                    <a:pt x="18112" y="138728"/>
                  </a:lnTo>
                  <a:lnTo>
                    <a:pt x="21436" y="156343"/>
                  </a:lnTo>
                  <a:lnTo>
                    <a:pt x="24821" y="172937"/>
                  </a:lnTo>
                  <a:lnTo>
                    <a:pt x="28246" y="188245"/>
                  </a:lnTo>
                  <a:lnTo>
                    <a:pt x="31699" y="202506"/>
                  </a:lnTo>
                  <a:lnTo>
                    <a:pt x="35171" y="216245"/>
                  </a:lnTo>
                  <a:lnTo>
                    <a:pt x="38655" y="229824"/>
                  </a:lnTo>
                  <a:lnTo>
                    <a:pt x="42148" y="243252"/>
                  </a:lnTo>
                  <a:lnTo>
                    <a:pt x="45646" y="256284"/>
                  </a:lnTo>
                  <a:lnTo>
                    <a:pt x="49133" y="268697"/>
                  </a:lnTo>
                  <a:lnTo>
                    <a:pt x="52071" y="277074"/>
                  </a:lnTo>
                  <a:lnTo>
                    <a:pt x="54037" y="277986"/>
                  </a:lnTo>
                  <a:lnTo>
                    <a:pt x="55681" y="274028"/>
                  </a:lnTo>
                  <a:lnTo>
                    <a:pt x="57484" y="267203"/>
                  </a:lnTo>
                  <a:lnTo>
                    <a:pt x="59618" y="258371"/>
                  </a:lnTo>
                  <a:lnTo>
                    <a:pt x="62094" y="248047"/>
                  </a:lnTo>
                  <a:lnTo>
                    <a:pt x="65025" y="236948"/>
                  </a:lnTo>
                  <a:lnTo>
                    <a:pt x="68653" y="225998"/>
                  </a:lnTo>
                  <a:lnTo>
                    <a:pt x="73052" y="215697"/>
                  </a:lnTo>
                  <a:lnTo>
                    <a:pt x="78307" y="206316"/>
                  </a:lnTo>
                  <a:lnTo>
                    <a:pt x="84590" y="198082"/>
                  </a:lnTo>
                  <a:lnTo>
                    <a:pt x="91892" y="191003"/>
                  </a:lnTo>
                  <a:lnTo>
                    <a:pt x="100067" y="185400"/>
                  </a:lnTo>
                  <a:lnTo>
                    <a:pt x="108925" y="181983"/>
                  </a:lnTo>
                  <a:lnTo>
                    <a:pt x="118280" y="180948"/>
                  </a:lnTo>
                  <a:lnTo>
                    <a:pt x="127662" y="182200"/>
                  </a:lnTo>
                  <a:lnTo>
                    <a:pt x="136347" y="185624"/>
                  </a:lnTo>
                  <a:lnTo>
                    <a:pt x="143999" y="190930"/>
                  </a:lnTo>
                  <a:lnTo>
                    <a:pt x="150627" y="197897"/>
                  </a:lnTo>
                  <a:lnTo>
                    <a:pt x="156394" y="206460"/>
                  </a:lnTo>
                  <a:lnTo>
                    <a:pt x="161498" y="216433"/>
                  </a:lnTo>
                  <a:lnTo>
                    <a:pt x="166114" y="227381"/>
                  </a:lnTo>
                  <a:lnTo>
                    <a:pt x="170383" y="238720"/>
                  </a:lnTo>
                  <a:lnTo>
                    <a:pt x="174424" y="250054"/>
                  </a:lnTo>
                  <a:lnTo>
                    <a:pt x="178808" y="260091"/>
                  </a:lnTo>
                  <a:lnTo>
                    <a:pt x="184337" y="265644"/>
                  </a:lnTo>
                  <a:lnTo>
                    <a:pt x="190624" y="265381"/>
                  </a:lnTo>
                  <a:lnTo>
                    <a:pt x="196865" y="261343"/>
                  </a:lnTo>
                  <a:lnTo>
                    <a:pt x="203040" y="255192"/>
                  </a:lnTo>
                  <a:lnTo>
                    <a:pt x="209288" y="248073"/>
                  </a:lnTo>
                  <a:lnTo>
                    <a:pt x="215685" y="240628"/>
                  </a:lnTo>
                  <a:lnTo>
                    <a:pt x="222401" y="233307"/>
                  </a:lnTo>
                  <a:lnTo>
                    <a:pt x="229721" y="226527"/>
                  </a:lnTo>
                  <a:lnTo>
                    <a:pt x="237748" y="220442"/>
                  </a:lnTo>
                  <a:lnTo>
                    <a:pt x="246422" y="215012"/>
                  </a:lnTo>
                  <a:lnTo>
                    <a:pt x="255621" y="210121"/>
                  </a:lnTo>
                  <a:lnTo>
                    <a:pt x="265216" y="205640"/>
                  </a:lnTo>
                  <a:lnTo>
                    <a:pt x="275099" y="201458"/>
                  </a:lnTo>
                  <a:lnTo>
                    <a:pt x="285186" y="197489"/>
                  </a:lnTo>
                  <a:lnTo>
                    <a:pt x="295414" y="193661"/>
                  </a:lnTo>
                  <a:lnTo>
                    <a:pt x="305740" y="189767"/>
                  </a:lnTo>
                  <a:lnTo>
                    <a:pt x="316132" y="185467"/>
                  </a:lnTo>
                  <a:lnTo>
                    <a:pt x="326550" y="180599"/>
                  </a:lnTo>
                  <a:lnTo>
                    <a:pt x="336326" y="174854"/>
                  </a:lnTo>
                  <a:lnTo>
                    <a:pt x="344220" y="167709"/>
                  </a:lnTo>
                  <a:lnTo>
                    <a:pt x="349695" y="159021"/>
                  </a:lnTo>
                  <a:lnTo>
                    <a:pt x="352384" y="149442"/>
                  </a:lnTo>
                  <a:lnTo>
                    <a:pt x="351769" y="140167"/>
                  </a:lnTo>
                  <a:lnTo>
                    <a:pt x="347906" y="131872"/>
                  </a:lnTo>
                  <a:lnTo>
                    <a:pt x="341279" y="125019"/>
                  </a:lnTo>
                  <a:lnTo>
                    <a:pt x="332496" y="120099"/>
                  </a:lnTo>
                  <a:lnTo>
                    <a:pt x="322127" y="117172"/>
                  </a:lnTo>
                  <a:lnTo>
                    <a:pt x="310952" y="116141"/>
                  </a:lnTo>
                  <a:lnTo>
                    <a:pt x="299926" y="116945"/>
                  </a:lnTo>
                  <a:lnTo>
                    <a:pt x="289557" y="119377"/>
                  </a:lnTo>
                  <a:lnTo>
                    <a:pt x="279955" y="123446"/>
                  </a:lnTo>
                  <a:lnTo>
                    <a:pt x="271037" y="129449"/>
                  </a:lnTo>
                  <a:lnTo>
                    <a:pt x="262674" y="137375"/>
                  </a:lnTo>
                  <a:lnTo>
                    <a:pt x="255055" y="146950"/>
                  </a:lnTo>
                  <a:lnTo>
                    <a:pt x="248681" y="157819"/>
                  </a:lnTo>
                  <a:lnTo>
                    <a:pt x="243724" y="169652"/>
                  </a:lnTo>
                  <a:lnTo>
                    <a:pt x="240054" y="182342"/>
                  </a:lnTo>
                  <a:lnTo>
                    <a:pt x="237425" y="195991"/>
                  </a:lnTo>
                  <a:lnTo>
                    <a:pt x="235590" y="210565"/>
                  </a:lnTo>
                  <a:lnTo>
                    <a:pt x="234661" y="225436"/>
                  </a:lnTo>
                  <a:lnTo>
                    <a:pt x="235086" y="239506"/>
                  </a:lnTo>
                  <a:lnTo>
                    <a:pt x="237001" y="252226"/>
                  </a:lnTo>
                  <a:lnTo>
                    <a:pt x="240252" y="263563"/>
                  </a:lnTo>
                  <a:lnTo>
                    <a:pt x="244575" y="273720"/>
                  </a:lnTo>
                  <a:lnTo>
                    <a:pt x="249716" y="282955"/>
                  </a:lnTo>
                  <a:lnTo>
                    <a:pt x="255777" y="291346"/>
                  </a:lnTo>
                  <a:lnTo>
                    <a:pt x="263201" y="298777"/>
                  </a:lnTo>
                  <a:lnTo>
                    <a:pt x="272122" y="305261"/>
                  </a:lnTo>
                  <a:lnTo>
                    <a:pt x="282383" y="310772"/>
                  </a:lnTo>
                  <a:lnTo>
                    <a:pt x="293720" y="315176"/>
                  </a:lnTo>
                  <a:lnTo>
                    <a:pt x="305866" y="318503"/>
                  </a:lnTo>
                  <a:lnTo>
                    <a:pt x="318598" y="320754"/>
                  </a:lnTo>
                  <a:lnTo>
                    <a:pt x="331743" y="321823"/>
                  </a:lnTo>
                  <a:lnTo>
                    <a:pt x="345157" y="321770"/>
                  </a:lnTo>
                  <a:lnTo>
                    <a:pt x="358142" y="320932"/>
                  </a:lnTo>
                  <a:lnTo>
                    <a:pt x="370721" y="319756"/>
                  </a:lnTo>
                  <a:lnTo>
                    <a:pt x="383996" y="318141"/>
                  </a:lnTo>
                  <a:lnTo>
                    <a:pt x="40008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61304" y="1937243"/>
              <a:ext cx="165743" cy="400084"/>
            </a:xfrm>
            <a:custGeom>
              <a:avLst/>
              <a:gdLst/>
              <a:ahLst/>
              <a:cxnLst/>
              <a:rect l="0" t="0" r="0" b="0"/>
              <a:pathLst>
                <a:path w="165743" h="40008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0"/>
                  </a:lnTo>
                  <a:lnTo>
                    <a:pt x="4467" y="98134"/>
                  </a:lnTo>
                  <a:lnTo>
                    <a:pt x="5602" y="112209"/>
                  </a:lnTo>
                  <a:lnTo>
                    <a:pt x="6970" y="126203"/>
                  </a:lnTo>
                  <a:lnTo>
                    <a:pt x="8737" y="139663"/>
                  </a:lnTo>
                  <a:lnTo>
                    <a:pt x="10755" y="152802"/>
                  </a:lnTo>
                  <a:lnTo>
                    <a:pt x="12657" y="166297"/>
                  </a:lnTo>
                  <a:lnTo>
                    <a:pt x="14237" y="180525"/>
                  </a:lnTo>
                  <a:lnTo>
                    <a:pt x="15621" y="195539"/>
                  </a:lnTo>
                  <a:lnTo>
                    <a:pt x="17156" y="211236"/>
                  </a:lnTo>
                  <a:lnTo>
                    <a:pt x="19037" y="227465"/>
                  </a:lnTo>
                  <a:lnTo>
                    <a:pt x="21131" y="243925"/>
                  </a:lnTo>
                  <a:lnTo>
                    <a:pt x="23083" y="260194"/>
                  </a:lnTo>
                  <a:lnTo>
                    <a:pt x="24693" y="276063"/>
                  </a:lnTo>
                  <a:lnTo>
                    <a:pt x="25927" y="291667"/>
                  </a:lnTo>
                  <a:lnTo>
                    <a:pt x="26829" y="307370"/>
                  </a:lnTo>
                  <a:lnTo>
                    <a:pt x="27467" y="323373"/>
                  </a:lnTo>
                  <a:lnTo>
                    <a:pt x="27741" y="339394"/>
                  </a:lnTo>
                  <a:lnTo>
                    <a:pt x="27401" y="354777"/>
                  </a:lnTo>
                  <a:lnTo>
                    <a:pt x="26334" y="369113"/>
                  </a:lnTo>
                  <a:lnTo>
                    <a:pt x="23780" y="379341"/>
                  </a:lnTo>
                  <a:lnTo>
                    <a:pt x="19788" y="381734"/>
                  </a:lnTo>
                  <a:lnTo>
                    <a:pt x="16208" y="377556"/>
                  </a:lnTo>
                  <a:lnTo>
                    <a:pt x="13550" y="368836"/>
                  </a:lnTo>
                  <a:lnTo>
                    <a:pt x="11692" y="357106"/>
                  </a:lnTo>
                  <a:lnTo>
                    <a:pt x="10423" y="343397"/>
                  </a:lnTo>
                  <a:lnTo>
                    <a:pt x="9568" y="328397"/>
                  </a:lnTo>
                  <a:lnTo>
                    <a:pt x="9163" y="312877"/>
                  </a:lnTo>
                  <a:lnTo>
                    <a:pt x="9423" y="297742"/>
                  </a:lnTo>
                  <a:lnTo>
                    <a:pt x="10421" y="283447"/>
                  </a:lnTo>
                  <a:lnTo>
                    <a:pt x="12246" y="270217"/>
                  </a:lnTo>
                  <a:lnTo>
                    <a:pt x="15075" y="258238"/>
                  </a:lnTo>
                  <a:lnTo>
                    <a:pt x="18911" y="247479"/>
                  </a:lnTo>
                  <a:lnTo>
                    <a:pt x="23776" y="237912"/>
                  </a:lnTo>
                  <a:lnTo>
                    <a:pt x="29791" y="229615"/>
                  </a:lnTo>
                  <a:lnTo>
                    <a:pt x="36911" y="222524"/>
                  </a:lnTo>
                  <a:lnTo>
                    <a:pt x="44962" y="216928"/>
                  </a:lnTo>
                  <a:lnTo>
                    <a:pt x="53737" y="213523"/>
                  </a:lnTo>
                  <a:lnTo>
                    <a:pt x="63041" y="212495"/>
                  </a:lnTo>
                  <a:lnTo>
                    <a:pt x="72558" y="213585"/>
                  </a:lnTo>
                  <a:lnTo>
                    <a:pt x="81867" y="216367"/>
                  </a:lnTo>
                  <a:lnTo>
                    <a:pt x="90755" y="220425"/>
                  </a:lnTo>
                  <a:lnTo>
                    <a:pt x="99197" y="225571"/>
                  </a:lnTo>
                  <a:lnTo>
                    <a:pt x="107254" y="231840"/>
                  </a:lnTo>
                  <a:lnTo>
                    <a:pt x="115004" y="239163"/>
                  </a:lnTo>
                  <a:lnTo>
                    <a:pt x="122363" y="247366"/>
                  </a:lnTo>
                  <a:lnTo>
                    <a:pt x="129086" y="256250"/>
                  </a:lnTo>
                  <a:lnTo>
                    <a:pt x="135092" y="265640"/>
                  </a:lnTo>
                  <a:lnTo>
                    <a:pt x="140448" y="275556"/>
                  </a:lnTo>
                  <a:lnTo>
                    <a:pt x="145280" y="286198"/>
                  </a:lnTo>
                  <a:lnTo>
                    <a:pt x="149713" y="297618"/>
                  </a:lnTo>
                  <a:lnTo>
                    <a:pt x="153690" y="309728"/>
                  </a:lnTo>
                  <a:lnTo>
                    <a:pt x="156989" y="322389"/>
                  </a:lnTo>
                  <a:lnTo>
                    <a:pt x="159543" y="335449"/>
                  </a:lnTo>
                  <a:lnTo>
                    <a:pt x="161432" y="348380"/>
                  </a:lnTo>
                  <a:lnTo>
                    <a:pt x="162987" y="361654"/>
                  </a:lnTo>
                  <a:lnTo>
                    <a:pt x="164346" y="377551"/>
                  </a:lnTo>
                  <a:lnTo>
                    <a:pt x="16574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85699" y="2168752"/>
              <a:ext cx="236146" cy="181534"/>
            </a:xfrm>
            <a:custGeom>
              <a:avLst/>
              <a:gdLst/>
              <a:ahLst/>
              <a:cxnLst/>
              <a:rect l="0" t="0" r="0" b="0"/>
              <a:pathLst>
                <a:path w="236146" h="181534">
                  <a:moveTo>
                    <a:pt x="120332" y="73818"/>
                  </a:moveTo>
                  <a:lnTo>
                    <a:pt x="120265" y="62150"/>
                  </a:lnTo>
                  <a:lnTo>
                    <a:pt x="119624" y="51661"/>
                  </a:lnTo>
                  <a:lnTo>
                    <a:pt x="118319" y="41368"/>
                  </a:lnTo>
                  <a:lnTo>
                    <a:pt x="116113" y="31412"/>
                  </a:lnTo>
                  <a:lnTo>
                    <a:pt x="112500" y="22365"/>
                  </a:lnTo>
                  <a:lnTo>
                    <a:pt x="107323" y="14491"/>
                  </a:lnTo>
                  <a:lnTo>
                    <a:pt x="100575" y="8060"/>
                  </a:lnTo>
                  <a:lnTo>
                    <a:pt x="92227" y="3491"/>
                  </a:lnTo>
                  <a:lnTo>
                    <a:pt x="82436" y="835"/>
                  </a:lnTo>
                  <a:lnTo>
                    <a:pt x="71795" y="0"/>
                  </a:lnTo>
                  <a:lnTo>
                    <a:pt x="61202" y="945"/>
                  </a:lnTo>
                  <a:lnTo>
                    <a:pt x="51158" y="3470"/>
                  </a:lnTo>
                  <a:lnTo>
                    <a:pt x="41792" y="7433"/>
                  </a:lnTo>
                  <a:lnTo>
                    <a:pt x="33041" y="12833"/>
                  </a:lnTo>
                  <a:lnTo>
                    <a:pt x="24793" y="19542"/>
                  </a:lnTo>
                  <a:lnTo>
                    <a:pt x="17253" y="27486"/>
                  </a:lnTo>
                  <a:lnTo>
                    <a:pt x="10933" y="36720"/>
                  </a:lnTo>
                  <a:lnTo>
                    <a:pt x="6017" y="47155"/>
                  </a:lnTo>
                  <a:lnTo>
                    <a:pt x="2544" y="58586"/>
                  </a:lnTo>
                  <a:lnTo>
                    <a:pt x="580" y="70783"/>
                  </a:lnTo>
                  <a:lnTo>
                    <a:pt x="0" y="83538"/>
                  </a:lnTo>
                  <a:lnTo>
                    <a:pt x="559" y="96525"/>
                  </a:lnTo>
                  <a:lnTo>
                    <a:pt x="1988" y="109318"/>
                  </a:lnTo>
                  <a:lnTo>
                    <a:pt x="4061" y="121694"/>
                  </a:lnTo>
                  <a:lnTo>
                    <a:pt x="6754" y="133461"/>
                  </a:lnTo>
                  <a:lnTo>
                    <a:pt x="10239" y="144371"/>
                  </a:lnTo>
                  <a:lnTo>
                    <a:pt x="14555" y="154367"/>
                  </a:lnTo>
                  <a:lnTo>
                    <a:pt x="19929" y="163234"/>
                  </a:lnTo>
                  <a:lnTo>
                    <a:pt x="26826" y="170519"/>
                  </a:lnTo>
                  <a:lnTo>
                    <a:pt x="35350" y="176114"/>
                  </a:lnTo>
                  <a:lnTo>
                    <a:pt x="44991" y="179889"/>
                  </a:lnTo>
                  <a:lnTo>
                    <a:pt x="54839" y="181533"/>
                  </a:lnTo>
                  <a:lnTo>
                    <a:pt x="64347" y="181082"/>
                  </a:lnTo>
                  <a:lnTo>
                    <a:pt x="73338" y="178849"/>
                  </a:lnTo>
                  <a:lnTo>
                    <a:pt x="81829" y="175225"/>
                  </a:lnTo>
                  <a:lnTo>
                    <a:pt x="89903" y="170565"/>
                  </a:lnTo>
                  <a:lnTo>
                    <a:pt x="97494" y="164999"/>
                  </a:lnTo>
                  <a:lnTo>
                    <a:pt x="104381" y="158440"/>
                  </a:lnTo>
                  <a:lnTo>
                    <a:pt x="110496" y="150915"/>
                  </a:lnTo>
                  <a:lnTo>
                    <a:pt x="115756" y="142404"/>
                  </a:lnTo>
                  <a:lnTo>
                    <a:pt x="119993" y="132781"/>
                  </a:lnTo>
                  <a:lnTo>
                    <a:pt x="123212" y="122082"/>
                  </a:lnTo>
                  <a:lnTo>
                    <a:pt x="125560" y="110472"/>
                  </a:lnTo>
                  <a:lnTo>
                    <a:pt x="127228" y="98154"/>
                  </a:lnTo>
                  <a:lnTo>
                    <a:pt x="128391" y="85402"/>
                  </a:lnTo>
                  <a:lnTo>
                    <a:pt x="129237" y="75459"/>
                  </a:lnTo>
                  <a:lnTo>
                    <a:pt x="130035" y="72308"/>
                  </a:lnTo>
                  <a:lnTo>
                    <a:pt x="131086" y="74717"/>
                  </a:lnTo>
                  <a:lnTo>
                    <a:pt x="132590" y="80573"/>
                  </a:lnTo>
                  <a:lnTo>
                    <a:pt x="134902" y="88408"/>
                  </a:lnTo>
                  <a:lnTo>
                    <a:pt x="138579" y="97361"/>
                  </a:lnTo>
                  <a:lnTo>
                    <a:pt x="143788" y="106951"/>
                  </a:lnTo>
                  <a:lnTo>
                    <a:pt x="150215" y="116910"/>
                  </a:lnTo>
                  <a:lnTo>
                    <a:pt x="157283" y="127086"/>
                  </a:lnTo>
                  <a:lnTo>
                    <a:pt x="164592" y="137383"/>
                  </a:lnTo>
                  <a:lnTo>
                    <a:pt x="172106" y="147425"/>
                  </a:lnTo>
                  <a:lnTo>
                    <a:pt x="180056" y="156566"/>
                  </a:lnTo>
                  <a:lnTo>
                    <a:pt x="188541" y="164520"/>
                  </a:lnTo>
                  <a:lnTo>
                    <a:pt x="197266" y="171004"/>
                  </a:lnTo>
                  <a:lnTo>
                    <a:pt x="206580" y="176094"/>
                  </a:lnTo>
                  <a:lnTo>
                    <a:pt x="218420" y="179116"/>
                  </a:lnTo>
                  <a:lnTo>
                    <a:pt x="236145" y="179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21844" y="2152438"/>
              <a:ext cx="168457" cy="202801"/>
            </a:xfrm>
            <a:custGeom>
              <a:avLst/>
              <a:gdLst/>
              <a:ahLst/>
              <a:cxnLst/>
              <a:rect l="0" t="0" r="0" b="0"/>
              <a:pathLst>
                <a:path w="168457" h="202801">
                  <a:moveTo>
                    <a:pt x="0" y="90132"/>
                  </a:moveTo>
                  <a:lnTo>
                    <a:pt x="2934" y="101800"/>
                  </a:lnTo>
                  <a:lnTo>
                    <a:pt x="5716" y="112288"/>
                  </a:lnTo>
                  <a:lnTo>
                    <a:pt x="8615" y="122595"/>
                  </a:lnTo>
                  <a:lnTo>
                    <a:pt x="11656" y="133069"/>
                  </a:lnTo>
                  <a:lnTo>
                    <a:pt x="14821" y="144061"/>
                  </a:lnTo>
                  <a:lnTo>
                    <a:pt x="18085" y="155699"/>
                  </a:lnTo>
                  <a:lnTo>
                    <a:pt x="21423" y="167780"/>
                  </a:lnTo>
                  <a:lnTo>
                    <a:pt x="24815" y="179886"/>
                  </a:lnTo>
                  <a:lnTo>
                    <a:pt x="28219" y="191693"/>
                  </a:lnTo>
                  <a:lnTo>
                    <a:pt x="30759" y="200469"/>
                  </a:lnTo>
                  <a:lnTo>
                    <a:pt x="31388" y="202800"/>
                  </a:lnTo>
                  <a:lnTo>
                    <a:pt x="30501" y="199604"/>
                  </a:lnTo>
                  <a:lnTo>
                    <a:pt x="28638" y="192616"/>
                  </a:lnTo>
                  <a:lnTo>
                    <a:pt x="26170" y="183157"/>
                  </a:lnTo>
                  <a:lnTo>
                    <a:pt x="23325" y="172109"/>
                  </a:lnTo>
                  <a:lnTo>
                    <a:pt x="20245" y="160200"/>
                  </a:lnTo>
                  <a:lnTo>
                    <a:pt x="17013" y="148097"/>
                  </a:lnTo>
                  <a:lnTo>
                    <a:pt x="13694" y="136161"/>
                  </a:lnTo>
                  <a:lnTo>
                    <a:pt x="10650" y="124511"/>
                  </a:lnTo>
                  <a:lnTo>
                    <a:pt x="8515" y="113141"/>
                  </a:lnTo>
                  <a:lnTo>
                    <a:pt x="7564" y="102007"/>
                  </a:lnTo>
                  <a:lnTo>
                    <a:pt x="7741" y="91051"/>
                  </a:lnTo>
                  <a:lnTo>
                    <a:pt x="8847" y="80227"/>
                  </a:lnTo>
                  <a:lnTo>
                    <a:pt x="10674" y="69500"/>
                  </a:lnTo>
                  <a:lnTo>
                    <a:pt x="13357" y="59007"/>
                  </a:lnTo>
                  <a:lnTo>
                    <a:pt x="17360" y="49034"/>
                  </a:lnTo>
                  <a:lnTo>
                    <a:pt x="22839" y="39700"/>
                  </a:lnTo>
                  <a:lnTo>
                    <a:pt x="29976" y="31128"/>
                  </a:lnTo>
                  <a:lnTo>
                    <a:pt x="39126" y="23516"/>
                  </a:lnTo>
                  <a:lnTo>
                    <a:pt x="50282" y="16882"/>
                  </a:lnTo>
                  <a:lnTo>
                    <a:pt x="62994" y="11258"/>
                  </a:lnTo>
                  <a:lnTo>
                    <a:pt x="76582" y="6770"/>
                  </a:lnTo>
                  <a:lnTo>
                    <a:pt x="90560" y="3384"/>
                  </a:lnTo>
                  <a:lnTo>
                    <a:pt x="104455" y="1116"/>
                  </a:lnTo>
                  <a:lnTo>
                    <a:pt x="119297" y="0"/>
                  </a:lnTo>
                  <a:lnTo>
                    <a:pt x="138618" y="1055"/>
                  </a:lnTo>
                  <a:lnTo>
                    <a:pt x="168456" y="5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005406" y="1946720"/>
              <a:ext cx="163287" cy="427132"/>
            </a:xfrm>
            <a:custGeom>
              <a:avLst/>
              <a:gdLst/>
              <a:ahLst/>
              <a:cxnLst/>
              <a:rect l="0" t="0" r="0" b="0"/>
              <a:pathLst>
                <a:path w="163287" h="427132">
                  <a:moveTo>
                    <a:pt x="111236" y="337963"/>
                  </a:moveTo>
                  <a:lnTo>
                    <a:pt x="111102" y="326295"/>
                  </a:lnTo>
                  <a:lnTo>
                    <a:pt x="109821" y="315807"/>
                  </a:lnTo>
                  <a:lnTo>
                    <a:pt x="107224" y="305514"/>
                  </a:lnTo>
                  <a:lnTo>
                    <a:pt x="103331" y="295558"/>
                  </a:lnTo>
                  <a:lnTo>
                    <a:pt x="98050" y="286511"/>
                  </a:lnTo>
                  <a:lnTo>
                    <a:pt x="91464" y="278637"/>
                  </a:lnTo>
                  <a:lnTo>
                    <a:pt x="83791" y="272206"/>
                  </a:lnTo>
                  <a:lnTo>
                    <a:pt x="75280" y="267637"/>
                  </a:lnTo>
                  <a:lnTo>
                    <a:pt x="66159" y="264981"/>
                  </a:lnTo>
                  <a:lnTo>
                    <a:pt x="56765" y="264146"/>
                  </a:lnTo>
                  <a:lnTo>
                    <a:pt x="47540" y="265091"/>
                  </a:lnTo>
                  <a:lnTo>
                    <a:pt x="38713" y="267616"/>
                  </a:lnTo>
                  <a:lnTo>
                    <a:pt x="30482" y="271579"/>
                  </a:lnTo>
                  <a:lnTo>
                    <a:pt x="23100" y="276979"/>
                  </a:lnTo>
                  <a:lnTo>
                    <a:pt x="16620" y="283693"/>
                  </a:lnTo>
                  <a:lnTo>
                    <a:pt x="11098" y="291809"/>
                  </a:lnTo>
                  <a:lnTo>
                    <a:pt x="6679" y="301692"/>
                  </a:lnTo>
                  <a:lnTo>
                    <a:pt x="3339" y="313371"/>
                  </a:lnTo>
                  <a:lnTo>
                    <a:pt x="1077" y="326281"/>
                  </a:lnTo>
                  <a:lnTo>
                    <a:pt x="0" y="339478"/>
                  </a:lnTo>
                  <a:lnTo>
                    <a:pt x="57" y="352383"/>
                  </a:lnTo>
                  <a:lnTo>
                    <a:pt x="1230" y="364638"/>
                  </a:lnTo>
                  <a:lnTo>
                    <a:pt x="3612" y="375942"/>
                  </a:lnTo>
                  <a:lnTo>
                    <a:pt x="7139" y="386244"/>
                  </a:lnTo>
                  <a:lnTo>
                    <a:pt x="11626" y="395670"/>
                  </a:lnTo>
                  <a:lnTo>
                    <a:pt x="16853" y="404404"/>
                  </a:lnTo>
                  <a:lnTo>
                    <a:pt x="22633" y="412602"/>
                  </a:lnTo>
                  <a:lnTo>
                    <a:pt x="28969" y="419754"/>
                  </a:lnTo>
                  <a:lnTo>
                    <a:pt x="36054" y="424743"/>
                  </a:lnTo>
                  <a:lnTo>
                    <a:pt x="43927" y="427131"/>
                  </a:lnTo>
                  <a:lnTo>
                    <a:pt x="52333" y="427106"/>
                  </a:lnTo>
                  <a:lnTo>
                    <a:pt x="60821" y="425112"/>
                  </a:lnTo>
                  <a:lnTo>
                    <a:pt x="69123" y="421619"/>
                  </a:lnTo>
                  <a:lnTo>
                    <a:pt x="77155" y="416870"/>
                  </a:lnTo>
                  <a:lnTo>
                    <a:pt x="84928" y="410875"/>
                  </a:lnTo>
                  <a:lnTo>
                    <a:pt x="92489" y="403734"/>
                  </a:lnTo>
                  <a:lnTo>
                    <a:pt x="99889" y="395485"/>
                  </a:lnTo>
                  <a:lnTo>
                    <a:pt x="107172" y="386038"/>
                  </a:lnTo>
                  <a:lnTo>
                    <a:pt x="114366" y="375453"/>
                  </a:lnTo>
                  <a:lnTo>
                    <a:pt x="121335" y="363751"/>
                  </a:lnTo>
                  <a:lnTo>
                    <a:pt x="127789" y="350838"/>
                  </a:lnTo>
                  <a:lnTo>
                    <a:pt x="133610" y="336789"/>
                  </a:lnTo>
                  <a:lnTo>
                    <a:pt x="138841" y="322119"/>
                  </a:lnTo>
                  <a:lnTo>
                    <a:pt x="143589" y="307658"/>
                  </a:lnTo>
                  <a:lnTo>
                    <a:pt x="147964" y="293847"/>
                  </a:lnTo>
                  <a:lnTo>
                    <a:pt x="151903" y="280287"/>
                  </a:lnTo>
                  <a:lnTo>
                    <a:pt x="155177" y="265970"/>
                  </a:lnTo>
                  <a:lnTo>
                    <a:pt x="157714" y="250369"/>
                  </a:lnTo>
                  <a:lnTo>
                    <a:pt x="159587" y="233447"/>
                  </a:lnTo>
                  <a:lnTo>
                    <a:pt x="160928" y="215398"/>
                  </a:lnTo>
                  <a:lnTo>
                    <a:pt x="161867" y="196475"/>
                  </a:lnTo>
                  <a:lnTo>
                    <a:pt x="162515" y="177072"/>
                  </a:lnTo>
                  <a:lnTo>
                    <a:pt x="162959" y="157681"/>
                  </a:lnTo>
                  <a:lnTo>
                    <a:pt x="163256" y="138571"/>
                  </a:lnTo>
                  <a:lnTo>
                    <a:pt x="163286" y="119809"/>
                  </a:lnTo>
                  <a:lnTo>
                    <a:pt x="162775" y="101365"/>
                  </a:lnTo>
                  <a:lnTo>
                    <a:pt x="161614" y="83182"/>
                  </a:lnTo>
                  <a:lnTo>
                    <a:pt x="159849" y="65359"/>
                  </a:lnTo>
                  <a:lnTo>
                    <a:pt x="157594" y="48150"/>
                  </a:lnTo>
                  <a:lnTo>
                    <a:pt x="154961" y="31672"/>
                  </a:lnTo>
                  <a:lnTo>
                    <a:pt x="151866" y="16845"/>
                  </a:lnTo>
                  <a:lnTo>
                    <a:pt x="147292" y="5499"/>
                  </a:lnTo>
                  <a:lnTo>
                    <a:pt x="140910" y="0"/>
                  </a:lnTo>
                  <a:lnTo>
                    <a:pt x="134775" y="1361"/>
                  </a:lnTo>
                  <a:lnTo>
                    <a:pt x="130269" y="7504"/>
                  </a:lnTo>
                  <a:lnTo>
                    <a:pt x="127279" y="17357"/>
                  </a:lnTo>
                  <a:lnTo>
                    <a:pt x="125348" y="30216"/>
                  </a:lnTo>
                  <a:lnTo>
                    <a:pt x="124104" y="45091"/>
                  </a:lnTo>
                  <a:lnTo>
                    <a:pt x="123299" y="60769"/>
                  </a:lnTo>
                  <a:lnTo>
                    <a:pt x="122775" y="76512"/>
                  </a:lnTo>
                  <a:lnTo>
                    <a:pt x="122432" y="92340"/>
                  </a:lnTo>
                  <a:lnTo>
                    <a:pt x="122207" y="108794"/>
                  </a:lnTo>
                  <a:lnTo>
                    <a:pt x="122062" y="126163"/>
                  </a:lnTo>
                  <a:lnTo>
                    <a:pt x="122137" y="144441"/>
                  </a:lnTo>
                  <a:lnTo>
                    <a:pt x="122719" y="163484"/>
                  </a:lnTo>
                  <a:lnTo>
                    <a:pt x="123925" y="183113"/>
                  </a:lnTo>
                  <a:lnTo>
                    <a:pt x="125549" y="203008"/>
                  </a:lnTo>
                  <a:lnTo>
                    <a:pt x="127178" y="222738"/>
                  </a:lnTo>
                  <a:lnTo>
                    <a:pt x="128573" y="242071"/>
                  </a:lnTo>
                  <a:lnTo>
                    <a:pt x="129831" y="260644"/>
                  </a:lnTo>
                  <a:lnTo>
                    <a:pt x="131281" y="277897"/>
                  </a:lnTo>
                  <a:lnTo>
                    <a:pt x="133109" y="293650"/>
                  </a:lnTo>
                  <a:lnTo>
                    <a:pt x="135336" y="308042"/>
                  </a:lnTo>
                  <a:lnTo>
                    <a:pt x="137910" y="321338"/>
                  </a:lnTo>
                  <a:lnTo>
                    <a:pt x="140751" y="333793"/>
                  </a:lnTo>
                  <a:lnTo>
                    <a:pt x="143638" y="345182"/>
                  </a:lnTo>
                  <a:lnTo>
                    <a:pt x="146494" y="355921"/>
                  </a:lnTo>
                  <a:lnTo>
                    <a:pt x="149570" y="366958"/>
                  </a:lnTo>
                  <a:lnTo>
                    <a:pt x="153350" y="380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558978" y="1947772"/>
            <a:ext cx="1652836" cy="553933"/>
            <a:chOff x="4558978" y="1947772"/>
            <a:chExt cx="1652836" cy="553933"/>
          </a:xfrm>
        </p:grpSpPr>
        <p:sp>
          <p:nvSpPr>
            <p:cNvPr id="100" name="Freeform 99"/>
            <p:cNvSpPr/>
            <p:nvPr/>
          </p:nvSpPr>
          <p:spPr>
            <a:xfrm>
              <a:off x="4558978" y="2084053"/>
              <a:ext cx="153035" cy="417652"/>
            </a:xfrm>
            <a:custGeom>
              <a:avLst/>
              <a:gdLst/>
              <a:ahLst/>
              <a:cxnLst/>
              <a:rect l="0" t="0" r="0" b="0"/>
              <a:pathLst>
                <a:path w="153035" h="417652">
                  <a:moveTo>
                    <a:pt x="10389" y="116402"/>
                  </a:moveTo>
                  <a:lnTo>
                    <a:pt x="10457" y="131005"/>
                  </a:lnTo>
                  <a:lnTo>
                    <a:pt x="11097" y="144276"/>
                  </a:lnTo>
                  <a:lnTo>
                    <a:pt x="12389" y="157477"/>
                  </a:lnTo>
                  <a:lnTo>
                    <a:pt x="14076" y="170819"/>
                  </a:lnTo>
                  <a:lnTo>
                    <a:pt x="15744" y="184327"/>
                  </a:lnTo>
                  <a:lnTo>
                    <a:pt x="17157" y="197985"/>
                  </a:lnTo>
                  <a:lnTo>
                    <a:pt x="18255" y="211924"/>
                  </a:lnTo>
                  <a:lnTo>
                    <a:pt x="19066" y="226422"/>
                  </a:lnTo>
                  <a:lnTo>
                    <a:pt x="19645" y="241583"/>
                  </a:lnTo>
                  <a:lnTo>
                    <a:pt x="20051" y="257359"/>
                  </a:lnTo>
                  <a:lnTo>
                    <a:pt x="20331" y="273634"/>
                  </a:lnTo>
                  <a:lnTo>
                    <a:pt x="20522" y="290288"/>
                  </a:lnTo>
                  <a:lnTo>
                    <a:pt x="20652" y="307217"/>
                  </a:lnTo>
                  <a:lnTo>
                    <a:pt x="20739" y="324341"/>
                  </a:lnTo>
                  <a:lnTo>
                    <a:pt x="20798" y="341597"/>
                  </a:lnTo>
                  <a:lnTo>
                    <a:pt x="20838" y="358777"/>
                  </a:lnTo>
                  <a:lnTo>
                    <a:pt x="20864" y="375545"/>
                  </a:lnTo>
                  <a:lnTo>
                    <a:pt x="20878" y="391720"/>
                  </a:lnTo>
                  <a:lnTo>
                    <a:pt x="20701" y="406136"/>
                  </a:lnTo>
                  <a:lnTo>
                    <a:pt x="19485" y="415430"/>
                  </a:lnTo>
                  <a:lnTo>
                    <a:pt x="17161" y="417651"/>
                  </a:lnTo>
                  <a:lnTo>
                    <a:pt x="15053" y="414437"/>
                  </a:lnTo>
                  <a:lnTo>
                    <a:pt x="13349" y="407227"/>
                  </a:lnTo>
                  <a:lnTo>
                    <a:pt x="11655" y="396643"/>
                  </a:lnTo>
                  <a:lnTo>
                    <a:pt x="9707" y="383248"/>
                  </a:lnTo>
                  <a:lnTo>
                    <a:pt x="7588" y="367650"/>
                  </a:lnTo>
                  <a:lnTo>
                    <a:pt x="5630" y="350409"/>
                  </a:lnTo>
                  <a:lnTo>
                    <a:pt x="4022" y="331987"/>
                  </a:lnTo>
                  <a:lnTo>
                    <a:pt x="2792" y="312901"/>
                  </a:lnTo>
                  <a:lnTo>
                    <a:pt x="1893" y="293712"/>
                  </a:lnTo>
                  <a:lnTo>
                    <a:pt x="1254" y="274731"/>
                  </a:lnTo>
                  <a:lnTo>
                    <a:pt x="808" y="256054"/>
                  </a:lnTo>
                  <a:lnTo>
                    <a:pt x="502" y="237666"/>
                  </a:lnTo>
                  <a:lnTo>
                    <a:pt x="293" y="219514"/>
                  </a:lnTo>
                  <a:lnTo>
                    <a:pt x="151" y="201542"/>
                  </a:lnTo>
                  <a:lnTo>
                    <a:pt x="56" y="183701"/>
                  </a:lnTo>
                  <a:lnTo>
                    <a:pt x="0" y="165957"/>
                  </a:lnTo>
                  <a:lnTo>
                    <a:pt x="303" y="148446"/>
                  </a:lnTo>
                  <a:lnTo>
                    <a:pt x="1571" y="131455"/>
                  </a:lnTo>
                  <a:lnTo>
                    <a:pt x="4053" y="115103"/>
                  </a:lnTo>
                  <a:lnTo>
                    <a:pt x="7518" y="99512"/>
                  </a:lnTo>
                  <a:lnTo>
                    <a:pt x="11454" y="84881"/>
                  </a:lnTo>
                  <a:lnTo>
                    <a:pt x="15512" y="71229"/>
                  </a:lnTo>
                  <a:lnTo>
                    <a:pt x="19692" y="58586"/>
                  </a:lnTo>
                  <a:lnTo>
                    <a:pt x="24250" y="47079"/>
                  </a:lnTo>
                  <a:lnTo>
                    <a:pt x="29319" y="36674"/>
                  </a:lnTo>
                  <a:lnTo>
                    <a:pt x="35044" y="27362"/>
                  </a:lnTo>
                  <a:lnTo>
                    <a:pt x="41652" y="19246"/>
                  </a:lnTo>
                  <a:lnTo>
                    <a:pt x="49182" y="12274"/>
                  </a:lnTo>
                  <a:lnTo>
                    <a:pt x="57681" y="6592"/>
                  </a:lnTo>
                  <a:lnTo>
                    <a:pt x="67289" y="2596"/>
                  </a:lnTo>
                  <a:lnTo>
                    <a:pt x="77967" y="364"/>
                  </a:lnTo>
                  <a:lnTo>
                    <a:pt x="89220" y="0"/>
                  </a:lnTo>
                  <a:lnTo>
                    <a:pt x="100233" y="1800"/>
                  </a:lnTo>
                  <a:lnTo>
                    <a:pt x="110557" y="5716"/>
                  </a:lnTo>
                  <a:lnTo>
                    <a:pt x="119944" y="11430"/>
                  </a:lnTo>
                  <a:lnTo>
                    <a:pt x="128176" y="18544"/>
                  </a:lnTo>
                  <a:lnTo>
                    <a:pt x="135263" y="26705"/>
                  </a:lnTo>
                  <a:lnTo>
                    <a:pt x="141208" y="35944"/>
                  </a:lnTo>
                  <a:lnTo>
                    <a:pt x="145919" y="46655"/>
                  </a:lnTo>
                  <a:lnTo>
                    <a:pt x="149459" y="58926"/>
                  </a:lnTo>
                  <a:lnTo>
                    <a:pt x="151856" y="72250"/>
                  </a:lnTo>
                  <a:lnTo>
                    <a:pt x="153025" y="85732"/>
                  </a:lnTo>
                  <a:lnTo>
                    <a:pt x="153034" y="98837"/>
                  </a:lnTo>
                  <a:lnTo>
                    <a:pt x="152076" y="111397"/>
                  </a:lnTo>
                  <a:lnTo>
                    <a:pt x="150370" y="123438"/>
                  </a:lnTo>
                  <a:lnTo>
                    <a:pt x="148105" y="135045"/>
                  </a:lnTo>
                  <a:lnTo>
                    <a:pt x="145110" y="145992"/>
                  </a:lnTo>
                  <a:lnTo>
                    <a:pt x="140890" y="155752"/>
                  </a:lnTo>
                  <a:lnTo>
                    <a:pt x="135271" y="164136"/>
                  </a:lnTo>
                  <a:lnTo>
                    <a:pt x="128379" y="171259"/>
                  </a:lnTo>
                  <a:lnTo>
                    <a:pt x="120456" y="177361"/>
                  </a:lnTo>
                  <a:lnTo>
                    <a:pt x="111751" y="182680"/>
                  </a:lnTo>
                  <a:lnTo>
                    <a:pt x="102313" y="187102"/>
                  </a:lnTo>
                  <a:lnTo>
                    <a:pt x="92000" y="190175"/>
                  </a:lnTo>
                  <a:lnTo>
                    <a:pt x="80819" y="191767"/>
                  </a:lnTo>
                  <a:lnTo>
                    <a:pt x="69306" y="192189"/>
                  </a:lnTo>
                  <a:lnTo>
                    <a:pt x="57214" y="192070"/>
                  </a:lnTo>
                  <a:lnTo>
                    <a:pt x="42362" y="191399"/>
                  </a:lnTo>
                  <a:lnTo>
                    <a:pt x="20918" y="190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79938" y="2074114"/>
              <a:ext cx="147399" cy="198912"/>
            </a:xfrm>
            <a:custGeom>
              <a:avLst/>
              <a:gdLst/>
              <a:ahLst/>
              <a:cxnLst/>
              <a:rect l="0" t="0" r="0" b="0"/>
              <a:pathLst>
                <a:path w="147399" h="198912">
                  <a:moveTo>
                    <a:pt x="0" y="84228"/>
                  </a:moveTo>
                  <a:lnTo>
                    <a:pt x="67" y="95963"/>
                  </a:lnTo>
                  <a:lnTo>
                    <a:pt x="707" y="107092"/>
                  </a:lnTo>
                  <a:lnTo>
                    <a:pt x="2008" y="118685"/>
                  </a:lnTo>
                  <a:lnTo>
                    <a:pt x="4040" y="130674"/>
                  </a:lnTo>
                  <a:lnTo>
                    <a:pt x="7005" y="142685"/>
                  </a:lnTo>
                  <a:lnTo>
                    <a:pt x="10920" y="154488"/>
                  </a:lnTo>
                  <a:lnTo>
                    <a:pt x="15497" y="166015"/>
                  </a:lnTo>
                  <a:lnTo>
                    <a:pt x="20252" y="177283"/>
                  </a:lnTo>
                  <a:lnTo>
                    <a:pt x="24876" y="188272"/>
                  </a:lnTo>
                  <a:lnTo>
                    <a:pt x="28749" y="196565"/>
                  </a:lnTo>
                  <a:lnTo>
                    <a:pt x="30955" y="198911"/>
                  </a:lnTo>
                  <a:lnTo>
                    <a:pt x="31352" y="195962"/>
                  </a:lnTo>
                  <a:lnTo>
                    <a:pt x="30387" y="189268"/>
                  </a:lnTo>
                  <a:lnTo>
                    <a:pt x="28517" y="180239"/>
                  </a:lnTo>
                  <a:lnTo>
                    <a:pt x="26067" y="170038"/>
                  </a:lnTo>
                  <a:lnTo>
                    <a:pt x="23249" y="159350"/>
                  </a:lnTo>
                  <a:lnTo>
                    <a:pt x="20362" y="148187"/>
                  </a:lnTo>
                  <a:lnTo>
                    <a:pt x="17796" y="136074"/>
                  </a:lnTo>
                  <a:lnTo>
                    <a:pt x="15739" y="122809"/>
                  </a:lnTo>
                  <a:lnTo>
                    <a:pt x="14356" y="108792"/>
                  </a:lnTo>
                  <a:lnTo>
                    <a:pt x="13877" y="94834"/>
                  </a:lnTo>
                  <a:lnTo>
                    <a:pt x="14347" y="81410"/>
                  </a:lnTo>
                  <a:lnTo>
                    <a:pt x="16137" y="68803"/>
                  </a:lnTo>
                  <a:lnTo>
                    <a:pt x="19998" y="57262"/>
                  </a:lnTo>
                  <a:lnTo>
                    <a:pt x="26151" y="46804"/>
                  </a:lnTo>
                  <a:lnTo>
                    <a:pt x="34197" y="37443"/>
                  </a:lnTo>
                  <a:lnTo>
                    <a:pt x="43426" y="29286"/>
                  </a:lnTo>
                  <a:lnTo>
                    <a:pt x="53299" y="22280"/>
                  </a:lnTo>
                  <a:lnTo>
                    <a:pt x="63672" y="16402"/>
                  </a:lnTo>
                  <a:lnTo>
                    <a:pt x="74685" y="11743"/>
                  </a:lnTo>
                  <a:lnTo>
                    <a:pt x="86372" y="8237"/>
                  </a:lnTo>
                  <a:lnTo>
                    <a:pt x="98242" y="5690"/>
                  </a:lnTo>
                  <a:lnTo>
                    <a:pt x="110621" y="3612"/>
                  </a:lnTo>
                  <a:lnTo>
                    <a:pt x="125714" y="1820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45087" y="2105699"/>
              <a:ext cx="142465" cy="176148"/>
            </a:xfrm>
            <a:custGeom>
              <a:avLst/>
              <a:gdLst/>
              <a:ahLst/>
              <a:cxnLst/>
              <a:rect l="0" t="0" r="0" b="0"/>
              <a:pathLst>
                <a:path w="142465" h="176148">
                  <a:moveTo>
                    <a:pt x="98063" y="10528"/>
                  </a:moveTo>
                  <a:lnTo>
                    <a:pt x="89261" y="13529"/>
                  </a:lnTo>
                  <a:lnTo>
                    <a:pt x="80915" y="16952"/>
                  </a:lnTo>
                  <a:lnTo>
                    <a:pt x="72221" y="21148"/>
                  </a:lnTo>
                  <a:lnTo>
                    <a:pt x="63273" y="26048"/>
                  </a:lnTo>
                  <a:lnTo>
                    <a:pt x="54426" y="31530"/>
                  </a:lnTo>
                  <a:lnTo>
                    <a:pt x="45887" y="37464"/>
                  </a:lnTo>
                  <a:lnTo>
                    <a:pt x="37699" y="43899"/>
                  </a:lnTo>
                  <a:lnTo>
                    <a:pt x="29822" y="51046"/>
                  </a:lnTo>
                  <a:lnTo>
                    <a:pt x="22200" y="58968"/>
                  </a:lnTo>
                  <a:lnTo>
                    <a:pt x="15100" y="67745"/>
                  </a:lnTo>
                  <a:lnTo>
                    <a:pt x="9084" y="77546"/>
                  </a:lnTo>
                  <a:lnTo>
                    <a:pt x="4380" y="88361"/>
                  </a:lnTo>
                  <a:lnTo>
                    <a:pt x="1221" y="99878"/>
                  </a:lnTo>
                  <a:lnTo>
                    <a:pt x="0" y="111601"/>
                  </a:lnTo>
                  <a:lnTo>
                    <a:pt x="742" y="123219"/>
                  </a:lnTo>
                  <a:lnTo>
                    <a:pt x="3342" y="134460"/>
                  </a:lnTo>
                  <a:lnTo>
                    <a:pt x="7745" y="145008"/>
                  </a:lnTo>
                  <a:lnTo>
                    <a:pt x="13746" y="154753"/>
                  </a:lnTo>
                  <a:lnTo>
                    <a:pt x="21196" y="163280"/>
                  </a:lnTo>
                  <a:lnTo>
                    <a:pt x="30090" y="169804"/>
                  </a:lnTo>
                  <a:lnTo>
                    <a:pt x="40285" y="174075"/>
                  </a:lnTo>
                  <a:lnTo>
                    <a:pt x="51213" y="176147"/>
                  </a:lnTo>
                  <a:lnTo>
                    <a:pt x="62007" y="176108"/>
                  </a:lnTo>
                  <a:lnTo>
                    <a:pt x="72189" y="174231"/>
                  </a:lnTo>
                  <a:lnTo>
                    <a:pt x="81650" y="170890"/>
                  </a:lnTo>
                  <a:lnTo>
                    <a:pt x="90466" y="166448"/>
                  </a:lnTo>
                  <a:lnTo>
                    <a:pt x="98762" y="161203"/>
                  </a:lnTo>
                  <a:lnTo>
                    <a:pt x="106503" y="155228"/>
                  </a:lnTo>
                  <a:lnTo>
                    <a:pt x="113491" y="148387"/>
                  </a:lnTo>
                  <a:lnTo>
                    <a:pt x="119679" y="140673"/>
                  </a:lnTo>
                  <a:lnTo>
                    <a:pt x="125158" y="132204"/>
                  </a:lnTo>
                  <a:lnTo>
                    <a:pt x="130073" y="123141"/>
                  </a:lnTo>
                  <a:lnTo>
                    <a:pt x="134558" y="113635"/>
                  </a:lnTo>
                  <a:lnTo>
                    <a:pt x="138399" y="103811"/>
                  </a:lnTo>
                  <a:lnTo>
                    <a:pt x="141076" y="93763"/>
                  </a:lnTo>
                  <a:lnTo>
                    <a:pt x="142393" y="83560"/>
                  </a:lnTo>
                  <a:lnTo>
                    <a:pt x="142464" y="73252"/>
                  </a:lnTo>
                  <a:lnTo>
                    <a:pt x="141523" y="62871"/>
                  </a:lnTo>
                  <a:lnTo>
                    <a:pt x="139808" y="52451"/>
                  </a:lnTo>
                  <a:lnTo>
                    <a:pt x="137199" y="42335"/>
                  </a:lnTo>
                  <a:lnTo>
                    <a:pt x="133246" y="33147"/>
                  </a:lnTo>
                  <a:lnTo>
                    <a:pt x="127824" y="25160"/>
                  </a:lnTo>
                  <a:lnTo>
                    <a:pt x="121545" y="18456"/>
                  </a:lnTo>
                  <a:lnTo>
                    <a:pt x="114973" y="12450"/>
                  </a:lnTo>
                  <a:lnTo>
                    <a:pt x="107530" y="6618"/>
                  </a:lnTo>
                  <a:lnTo>
                    <a:pt x="980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48435" y="1947772"/>
              <a:ext cx="171494" cy="320265"/>
            </a:xfrm>
            <a:custGeom>
              <a:avLst/>
              <a:gdLst/>
              <a:ahLst/>
              <a:cxnLst/>
              <a:rect l="0" t="0" r="0" b="0"/>
              <a:pathLst>
                <a:path w="171494" h="320265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3"/>
                  </a:lnTo>
                  <a:lnTo>
                    <a:pt x="5" y="48379"/>
                  </a:lnTo>
                  <a:lnTo>
                    <a:pt x="177" y="62365"/>
                  </a:lnTo>
                  <a:lnTo>
                    <a:pt x="825" y="75902"/>
                  </a:lnTo>
                  <a:lnTo>
                    <a:pt x="2074" y="88826"/>
                  </a:lnTo>
                  <a:lnTo>
                    <a:pt x="3727" y="101486"/>
                  </a:lnTo>
                  <a:lnTo>
                    <a:pt x="5375" y="114600"/>
                  </a:lnTo>
                  <a:lnTo>
                    <a:pt x="6783" y="128533"/>
                  </a:lnTo>
                  <a:lnTo>
                    <a:pt x="8048" y="142996"/>
                  </a:lnTo>
                  <a:lnTo>
                    <a:pt x="9505" y="157253"/>
                  </a:lnTo>
                  <a:lnTo>
                    <a:pt x="11331" y="170884"/>
                  </a:lnTo>
                  <a:lnTo>
                    <a:pt x="13389" y="183969"/>
                  </a:lnTo>
                  <a:lnTo>
                    <a:pt x="15316" y="196896"/>
                  </a:lnTo>
                  <a:lnTo>
                    <a:pt x="16910" y="209924"/>
                  </a:lnTo>
                  <a:lnTo>
                    <a:pt x="18133" y="223148"/>
                  </a:lnTo>
                  <a:lnTo>
                    <a:pt x="19029" y="236572"/>
                  </a:lnTo>
                  <a:lnTo>
                    <a:pt x="19654" y="250135"/>
                  </a:lnTo>
                  <a:lnTo>
                    <a:pt x="19661" y="262658"/>
                  </a:lnTo>
                  <a:lnTo>
                    <a:pt x="18620" y="270705"/>
                  </a:lnTo>
                  <a:lnTo>
                    <a:pt x="17297" y="272425"/>
                  </a:lnTo>
                  <a:lnTo>
                    <a:pt x="16784" y="269700"/>
                  </a:lnTo>
                  <a:lnTo>
                    <a:pt x="17294" y="264194"/>
                  </a:lnTo>
                  <a:lnTo>
                    <a:pt x="18667" y="256929"/>
                  </a:lnTo>
                  <a:lnTo>
                    <a:pt x="20695" y="248538"/>
                  </a:lnTo>
                  <a:lnTo>
                    <a:pt x="23358" y="239585"/>
                  </a:lnTo>
                  <a:lnTo>
                    <a:pt x="26821" y="230630"/>
                  </a:lnTo>
                  <a:lnTo>
                    <a:pt x="31124" y="221976"/>
                  </a:lnTo>
                  <a:lnTo>
                    <a:pt x="36488" y="214024"/>
                  </a:lnTo>
                  <a:lnTo>
                    <a:pt x="43378" y="207358"/>
                  </a:lnTo>
                  <a:lnTo>
                    <a:pt x="51907" y="202176"/>
                  </a:lnTo>
                  <a:lnTo>
                    <a:pt x="61891" y="198509"/>
                  </a:lnTo>
                  <a:lnTo>
                    <a:pt x="73034" y="196405"/>
                  </a:lnTo>
                  <a:lnTo>
                    <a:pt x="85038" y="195733"/>
                  </a:lnTo>
                  <a:lnTo>
                    <a:pt x="97333" y="196398"/>
                  </a:lnTo>
                  <a:lnTo>
                    <a:pt x="109120" y="198431"/>
                  </a:lnTo>
                  <a:lnTo>
                    <a:pt x="120003" y="201720"/>
                  </a:lnTo>
                  <a:lnTo>
                    <a:pt x="129953" y="206046"/>
                  </a:lnTo>
                  <a:lnTo>
                    <a:pt x="139103" y="211165"/>
                  </a:lnTo>
                  <a:lnTo>
                    <a:pt x="147622" y="216875"/>
                  </a:lnTo>
                  <a:lnTo>
                    <a:pt x="155345" y="223335"/>
                  </a:lnTo>
                  <a:lnTo>
                    <a:pt x="161789" y="231036"/>
                  </a:lnTo>
                  <a:lnTo>
                    <a:pt x="166784" y="240140"/>
                  </a:lnTo>
                  <a:lnTo>
                    <a:pt x="170139" y="250357"/>
                  </a:lnTo>
                  <a:lnTo>
                    <a:pt x="171493" y="261132"/>
                  </a:lnTo>
                  <a:lnTo>
                    <a:pt x="170841" y="272074"/>
                  </a:lnTo>
                  <a:lnTo>
                    <a:pt x="168300" y="282674"/>
                  </a:lnTo>
                  <a:lnTo>
                    <a:pt x="163937" y="292252"/>
                  </a:lnTo>
                  <a:lnTo>
                    <a:pt x="157959" y="300534"/>
                  </a:lnTo>
                  <a:lnTo>
                    <a:pt x="150353" y="307432"/>
                  </a:lnTo>
                  <a:lnTo>
                    <a:pt x="140822" y="312857"/>
                  </a:lnTo>
                  <a:lnTo>
                    <a:pt x="129383" y="316907"/>
                  </a:lnTo>
                  <a:lnTo>
                    <a:pt x="116635" y="319493"/>
                  </a:lnTo>
                  <a:lnTo>
                    <a:pt x="103547" y="320264"/>
                  </a:lnTo>
                  <a:lnTo>
                    <a:pt x="90712" y="319201"/>
                  </a:lnTo>
                  <a:lnTo>
                    <a:pt x="78206" y="316865"/>
                  </a:lnTo>
                  <a:lnTo>
                    <a:pt x="64233" y="313989"/>
                  </a:lnTo>
                  <a:lnTo>
                    <a:pt x="44221" y="31032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48477" y="1947772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8" y="86275"/>
                  </a:lnTo>
                  <a:lnTo>
                    <a:pt x="3904" y="99660"/>
                  </a:lnTo>
                  <a:lnTo>
                    <a:pt x="6201" y="113320"/>
                  </a:lnTo>
                  <a:lnTo>
                    <a:pt x="8852" y="127658"/>
                  </a:lnTo>
                  <a:lnTo>
                    <a:pt x="11597" y="142746"/>
                  </a:lnTo>
                  <a:lnTo>
                    <a:pt x="14053" y="158493"/>
                  </a:lnTo>
                  <a:lnTo>
                    <a:pt x="16039" y="174751"/>
                  </a:lnTo>
                  <a:lnTo>
                    <a:pt x="17709" y="191060"/>
                  </a:lnTo>
                  <a:lnTo>
                    <a:pt x="19445" y="206695"/>
                  </a:lnTo>
                  <a:lnTo>
                    <a:pt x="21468" y="221317"/>
                  </a:lnTo>
                  <a:lnTo>
                    <a:pt x="23828" y="234929"/>
                  </a:lnTo>
                  <a:lnTo>
                    <a:pt x="26492" y="247691"/>
                  </a:lnTo>
                  <a:lnTo>
                    <a:pt x="29393" y="259784"/>
                  </a:lnTo>
                  <a:lnTo>
                    <a:pt x="32320" y="270928"/>
                  </a:lnTo>
                  <a:lnTo>
                    <a:pt x="35207" y="281476"/>
                  </a:lnTo>
                  <a:lnTo>
                    <a:pt x="38308" y="292357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11647" y="2080100"/>
              <a:ext cx="133894" cy="165747"/>
            </a:xfrm>
            <a:custGeom>
              <a:avLst/>
              <a:gdLst/>
              <a:ahLst/>
              <a:cxnLst/>
              <a:rect l="0" t="0" r="0" b="0"/>
              <a:pathLst>
                <a:path w="133894" h="165747">
                  <a:moveTo>
                    <a:pt x="0" y="99299"/>
                  </a:moveTo>
                  <a:lnTo>
                    <a:pt x="8869" y="93498"/>
                  </a:lnTo>
                  <a:lnTo>
                    <a:pt x="17856" y="88574"/>
                  </a:lnTo>
                  <a:lnTo>
                    <a:pt x="27846" y="84071"/>
                  </a:lnTo>
                  <a:lnTo>
                    <a:pt x="38654" y="79850"/>
                  </a:lnTo>
                  <a:lnTo>
                    <a:pt x="49817" y="75837"/>
                  </a:lnTo>
                  <a:lnTo>
                    <a:pt x="61022" y="71975"/>
                  </a:lnTo>
                  <a:lnTo>
                    <a:pt x="72135" y="68223"/>
                  </a:lnTo>
                  <a:lnTo>
                    <a:pt x="83119" y="64547"/>
                  </a:lnTo>
                  <a:lnTo>
                    <a:pt x="93976" y="60916"/>
                  </a:lnTo>
                  <a:lnTo>
                    <a:pt x="104400" y="56985"/>
                  </a:lnTo>
                  <a:lnTo>
                    <a:pt x="113802" y="52127"/>
                  </a:lnTo>
                  <a:lnTo>
                    <a:pt x="121926" y="46082"/>
                  </a:lnTo>
                  <a:lnTo>
                    <a:pt x="128364" y="39071"/>
                  </a:lnTo>
                  <a:lnTo>
                    <a:pt x="132409" y="31601"/>
                  </a:lnTo>
                  <a:lnTo>
                    <a:pt x="133893" y="24032"/>
                  </a:lnTo>
                  <a:lnTo>
                    <a:pt x="132788" y="16850"/>
                  </a:lnTo>
                  <a:lnTo>
                    <a:pt x="128938" y="10720"/>
                  </a:lnTo>
                  <a:lnTo>
                    <a:pt x="122534" y="5906"/>
                  </a:lnTo>
                  <a:lnTo>
                    <a:pt x="114018" y="2490"/>
                  </a:lnTo>
                  <a:lnTo>
                    <a:pt x="103877" y="557"/>
                  </a:lnTo>
                  <a:lnTo>
                    <a:pt x="92553" y="0"/>
                  </a:lnTo>
                  <a:lnTo>
                    <a:pt x="80716" y="742"/>
                  </a:lnTo>
                  <a:lnTo>
                    <a:pt x="69238" y="2827"/>
                  </a:lnTo>
                  <a:lnTo>
                    <a:pt x="58567" y="6156"/>
                  </a:lnTo>
                  <a:lnTo>
                    <a:pt x="48929" y="10677"/>
                  </a:lnTo>
                  <a:lnTo>
                    <a:pt x="40520" y="16460"/>
                  </a:lnTo>
                  <a:lnTo>
                    <a:pt x="33312" y="23434"/>
                  </a:lnTo>
                  <a:lnTo>
                    <a:pt x="27283" y="31727"/>
                  </a:lnTo>
                  <a:lnTo>
                    <a:pt x="22515" y="41728"/>
                  </a:lnTo>
                  <a:lnTo>
                    <a:pt x="18942" y="53492"/>
                  </a:lnTo>
                  <a:lnTo>
                    <a:pt x="16691" y="66629"/>
                  </a:lnTo>
                  <a:lnTo>
                    <a:pt x="16154" y="80510"/>
                  </a:lnTo>
                  <a:lnTo>
                    <a:pt x="17390" y="94687"/>
                  </a:lnTo>
                  <a:lnTo>
                    <a:pt x="20339" y="108611"/>
                  </a:lnTo>
                  <a:lnTo>
                    <a:pt x="24985" y="121573"/>
                  </a:lnTo>
                  <a:lnTo>
                    <a:pt x="31151" y="133277"/>
                  </a:lnTo>
                  <a:lnTo>
                    <a:pt x="38714" y="143455"/>
                  </a:lnTo>
                  <a:lnTo>
                    <a:pt x="47685" y="151703"/>
                  </a:lnTo>
                  <a:lnTo>
                    <a:pt x="57931" y="157988"/>
                  </a:lnTo>
                  <a:lnTo>
                    <a:pt x="68995" y="162395"/>
                  </a:lnTo>
                  <a:lnTo>
                    <a:pt x="81473" y="165269"/>
                  </a:lnTo>
                  <a:lnTo>
                    <a:pt x="98695" y="165746"/>
                  </a:lnTo>
                  <a:lnTo>
                    <a:pt x="126342" y="162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93548" y="2092054"/>
              <a:ext cx="228712" cy="171573"/>
            </a:xfrm>
            <a:custGeom>
              <a:avLst/>
              <a:gdLst/>
              <a:ahLst/>
              <a:cxnLst/>
              <a:rect l="0" t="0" r="0" b="0"/>
              <a:pathLst>
                <a:path w="228712" h="171573">
                  <a:moveTo>
                    <a:pt x="18141" y="45231"/>
                  </a:moveTo>
                  <a:lnTo>
                    <a:pt x="15274" y="54099"/>
                  </a:lnTo>
                  <a:lnTo>
                    <a:pt x="13131" y="63086"/>
                  </a:lnTo>
                  <a:lnTo>
                    <a:pt x="11528" y="73081"/>
                  </a:lnTo>
                  <a:lnTo>
                    <a:pt x="10348" y="84062"/>
                  </a:lnTo>
                  <a:lnTo>
                    <a:pt x="9499" y="95873"/>
                  </a:lnTo>
                  <a:lnTo>
                    <a:pt x="8890" y="108300"/>
                  </a:lnTo>
                  <a:lnTo>
                    <a:pt x="8005" y="120001"/>
                  </a:lnTo>
                  <a:lnTo>
                    <a:pt x="6135" y="127104"/>
                  </a:lnTo>
                  <a:lnTo>
                    <a:pt x="3716" y="127119"/>
                  </a:lnTo>
                  <a:lnTo>
                    <a:pt x="1678" y="121636"/>
                  </a:lnTo>
                  <a:lnTo>
                    <a:pt x="371" y="112330"/>
                  </a:lnTo>
                  <a:lnTo>
                    <a:pt x="0" y="100383"/>
                  </a:lnTo>
                  <a:lnTo>
                    <a:pt x="568" y="86638"/>
                  </a:lnTo>
                  <a:lnTo>
                    <a:pt x="2102" y="72161"/>
                  </a:lnTo>
                  <a:lnTo>
                    <a:pt x="4736" y="58275"/>
                  </a:lnTo>
                  <a:lnTo>
                    <a:pt x="8442" y="45642"/>
                  </a:lnTo>
                  <a:lnTo>
                    <a:pt x="13220" y="34514"/>
                  </a:lnTo>
                  <a:lnTo>
                    <a:pt x="19177" y="25020"/>
                  </a:lnTo>
                  <a:lnTo>
                    <a:pt x="26249" y="17056"/>
                  </a:lnTo>
                  <a:lnTo>
                    <a:pt x="33928" y="11010"/>
                  </a:lnTo>
                  <a:lnTo>
                    <a:pt x="41389" y="7819"/>
                  </a:lnTo>
                  <a:lnTo>
                    <a:pt x="48185" y="7741"/>
                  </a:lnTo>
                  <a:lnTo>
                    <a:pt x="54388" y="10279"/>
                  </a:lnTo>
                  <a:lnTo>
                    <a:pt x="60396" y="14572"/>
                  </a:lnTo>
                  <a:lnTo>
                    <a:pt x="66470" y="19939"/>
                  </a:lnTo>
                  <a:lnTo>
                    <a:pt x="72551" y="26115"/>
                  </a:lnTo>
                  <a:lnTo>
                    <a:pt x="78343" y="33150"/>
                  </a:lnTo>
                  <a:lnTo>
                    <a:pt x="83683" y="41028"/>
                  </a:lnTo>
                  <a:lnTo>
                    <a:pt x="88405" y="49790"/>
                  </a:lnTo>
                  <a:lnTo>
                    <a:pt x="92272" y="59589"/>
                  </a:lnTo>
                  <a:lnTo>
                    <a:pt x="95266" y="70342"/>
                  </a:lnTo>
                  <a:lnTo>
                    <a:pt x="98378" y="79458"/>
                  </a:lnTo>
                  <a:lnTo>
                    <a:pt x="102329" y="83293"/>
                  </a:lnTo>
                  <a:lnTo>
                    <a:pt x="106213" y="82072"/>
                  </a:lnTo>
                  <a:lnTo>
                    <a:pt x="109851" y="77349"/>
                  </a:lnTo>
                  <a:lnTo>
                    <a:pt x="113509" y="70264"/>
                  </a:lnTo>
                  <a:lnTo>
                    <a:pt x="117589" y="61357"/>
                  </a:lnTo>
                  <a:lnTo>
                    <a:pt x="122270" y="51025"/>
                  </a:lnTo>
                  <a:lnTo>
                    <a:pt x="127705" y="39941"/>
                  </a:lnTo>
                  <a:lnTo>
                    <a:pt x="134102" y="29010"/>
                  </a:lnTo>
                  <a:lnTo>
                    <a:pt x="141478" y="18740"/>
                  </a:lnTo>
                  <a:lnTo>
                    <a:pt x="149701" y="9890"/>
                  </a:lnTo>
                  <a:lnTo>
                    <a:pt x="158590" y="3612"/>
                  </a:lnTo>
                  <a:lnTo>
                    <a:pt x="167966" y="295"/>
                  </a:lnTo>
                  <a:lnTo>
                    <a:pt x="177362" y="0"/>
                  </a:lnTo>
                  <a:lnTo>
                    <a:pt x="186056" y="2828"/>
                  </a:lnTo>
                  <a:lnTo>
                    <a:pt x="193714" y="8501"/>
                  </a:lnTo>
                  <a:lnTo>
                    <a:pt x="200346" y="16339"/>
                  </a:lnTo>
                  <a:lnTo>
                    <a:pt x="206116" y="25484"/>
                  </a:lnTo>
                  <a:lnTo>
                    <a:pt x="211217" y="35331"/>
                  </a:lnTo>
                  <a:lnTo>
                    <a:pt x="215661" y="45699"/>
                  </a:lnTo>
                  <a:lnTo>
                    <a:pt x="219283" y="56717"/>
                  </a:lnTo>
                  <a:lnTo>
                    <a:pt x="222057" y="68424"/>
                  </a:lnTo>
                  <a:lnTo>
                    <a:pt x="224091" y="80744"/>
                  </a:lnTo>
                  <a:lnTo>
                    <a:pt x="225540" y="93554"/>
                  </a:lnTo>
                  <a:lnTo>
                    <a:pt x="226552" y="106718"/>
                  </a:lnTo>
                  <a:lnTo>
                    <a:pt x="227251" y="119721"/>
                  </a:lnTo>
                  <a:lnTo>
                    <a:pt x="227804" y="133051"/>
                  </a:lnTo>
                  <a:lnTo>
                    <a:pt x="228262" y="148995"/>
                  </a:lnTo>
                  <a:lnTo>
                    <a:pt x="228711" y="171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76604" y="2087733"/>
              <a:ext cx="174162" cy="239066"/>
            </a:xfrm>
            <a:custGeom>
              <a:avLst/>
              <a:gdLst/>
              <a:ahLst/>
              <a:cxnLst/>
              <a:rect l="0" t="0" r="0" b="0"/>
              <a:pathLst>
                <a:path w="174162" h="239066">
                  <a:moveTo>
                    <a:pt x="124639" y="7438"/>
                  </a:moveTo>
                  <a:lnTo>
                    <a:pt x="115770" y="4571"/>
                  </a:lnTo>
                  <a:lnTo>
                    <a:pt x="106784" y="2429"/>
                  </a:lnTo>
                  <a:lnTo>
                    <a:pt x="96798" y="835"/>
                  </a:lnTo>
                  <a:lnTo>
                    <a:pt x="86163" y="0"/>
                  </a:lnTo>
                  <a:lnTo>
                    <a:pt x="75648" y="448"/>
                  </a:lnTo>
                  <a:lnTo>
                    <a:pt x="65697" y="2357"/>
                  </a:lnTo>
                  <a:lnTo>
                    <a:pt x="56410" y="5594"/>
                  </a:lnTo>
                  <a:lnTo>
                    <a:pt x="47721" y="9903"/>
                  </a:lnTo>
                  <a:lnTo>
                    <a:pt x="39512" y="15021"/>
                  </a:lnTo>
                  <a:lnTo>
                    <a:pt x="31660" y="20727"/>
                  </a:lnTo>
                  <a:lnTo>
                    <a:pt x="24067" y="26848"/>
                  </a:lnTo>
                  <a:lnTo>
                    <a:pt x="16670" y="33261"/>
                  </a:lnTo>
                  <a:lnTo>
                    <a:pt x="9903" y="40041"/>
                  </a:lnTo>
                  <a:lnTo>
                    <a:pt x="4650" y="47431"/>
                  </a:lnTo>
                  <a:lnTo>
                    <a:pt x="1278" y="55507"/>
                  </a:lnTo>
                  <a:lnTo>
                    <a:pt x="0" y="63881"/>
                  </a:lnTo>
                  <a:lnTo>
                    <a:pt x="1113" y="71817"/>
                  </a:lnTo>
                  <a:lnTo>
                    <a:pt x="4532" y="78920"/>
                  </a:lnTo>
                  <a:lnTo>
                    <a:pt x="9895" y="84824"/>
                  </a:lnTo>
                  <a:lnTo>
                    <a:pt x="16766" y="89032"/>
                  </a:lnTo>
                  <a:lnTo>
                    <a:pt x="24760" y="91460"/>
                  </a:lnTo>
                  <a:lnTo>
                    <a:pt x="33886" y="92649"/>
                  </a:lnTo>
                  <a:lnTo>
                    <a:pt x="44520" y="93539"/>
                  </a:lnTo>
                  <a:lnTo>
                    <a:pt x="56739" y="94705"/>
                  </a:lnTo>
                  <a:lnTo>
                    <a:pt x="70029" y="96341"/>
                  </a:lnTo>
                  <a:lnTo>
                    <a:pt x="83488" y="98446"/>
                  </a:lnTo>
                  <a:lnTo>
                    <a:pt x="96576" y="100946"/>
                  </a:lnTo>
                  <a:lnTo>
                    <a:pt x="109127" y="103913"/>
                  </a:lnTo>
                  <a:lnTo>
                    <a:pt x="121161" y="107576"/>
                  </a:lnTo>
                  <a:lnTo>
                    <a:pt x="132763" y="112003"/>
                  </a:lnTo>
                  <a:lnTo>
                    <a:pt x="143706" y="117280"/>
                  </a:lnTo>
                  <a:lnTo>
                    <a:pt x="153465" y="123578"/>
                  </a:lnTo>
                  <a:lnTo>
                    <a:pt x="161834" y="130891"/>
                  </a:lnTo>
                  <a:lnTo>
                    <a:pt x="168437" y="139074"/>
                  </a:lnTo>
                  <a:lnTo>
                    <a:pt x="172593" y="147937"/>
                  </a:lnTo>
                  <a:lnTo>
                    <a:pt x="174161" y="157300"/>
                  </a:lnTo>
                  <a:lnTo>
                    <a:pt x="173452" y="166857"/>
                  </a:lnTo>
                  <a:lnTo>
                    <a:pt x="170931" y="176193"/>
                  </a:lnTo>
                  <a:lnTo>
                    <a:pt x="167058" y="185099"/>
                  </a:lnTo>
                  <a:lnTo>
                    <a:pt x="162207" y="193553"/>
                  </a:lnTo>
                  <a:lnTo>
                    <a:pt x="156669" y="201617"/>
                  </a:lnTo>
                  <a:lnTo>
                    <a:pt x="150646" y="209368"/>
                  </a:lnTo>
                  <a:lnTo>
                    <a:pt x="143960" y="216557"/>
                  </a:lnTo>
                  <a:lnTo>
                    <a:pt x="136101" y="222634"/>
                  </a:lnTo>
                  <a:lnTo>
                    <a:pt x="126891" y="227389"/>
                  </a:lnTo>
                  <a:lnTo>
                    <a:pt x="116673" y="230928"/>
                  </a:lnTo>
                  <a:lnTo>
                    <a:pt x="104927" y="233853"/>
                  </a:lnTo>
                  <a:lnTo>
                    <a:pt x="88382" y="236418"/>
                  </a:lnTo>
                  <a:lnTo>
                    <a:pt x="61468" y="23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01285" y="229521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8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67706" y="3148020"/>
            <a:ext cx="2364460" cy="639625"/>
            <a:chOff x="467706" y="3148020"/>
            <a:chExt cx="2364460" cy="639625"/>
          </a:xfrm>
        </p:grpSpPr>
        <p:sp>
          <p:nvSpPr>
            <p:cNvPr id="110" name="Freeform 109"/>
            <p:cNvSpPr/>
            <p:nvPr/>
          </p:nvSpPr>
          <p:spPr>
            <a:xfrm>
              <a:off x="523056" y="3369119"/>
              <a:ext cx="246418" cy="356022"/>
            </a:xfrm>
            <a:custGeom>
              <a:avLst/>
              <a:gdLst/>
              <a:ahLst/>
              <a:cxnLst/>
              <a:rect l="0" t="0" r="0" b="0"/>
              <a:pathLst>
                <a:path w="246418" h="356022">
                  <a:moveTo>
                    <a:pt x="56011" y="0"/>
                  </a:moveTo>
                  <a:lnTo>
                    <a:pt x="53010" y="8801"/>
                  </a:lnTo>
                  <a:lnTo>
                    <a:pt x="49588" y="17148"/>
                  </a:lnTo>
                  <a:lnTo>
                    <a:pt x="45392" y="25846"/>
                  </a:lnTo>
                  <a:lnTo>
                    <a:pt x="40491" y="34967"/>
                  </a:lnTo>
                  <a:lnTo>
                    <a:pt x="35010" y="44462"/>
                  </a:lnTo>
                  <a:lnTo>
                    <a:pt x="29084" y="54254"/>
                  </a:lnTo>
                  <a:lnTo>
                    <a:pt x="22995" y="64269"/>
                  </a:lnTo>
                  <a:lnTo>
                    <a:pt x="17145" y="74442"/>
                  </a:lnTo>
                  <a:lnTo>
                    <a:pt x="11726" y="84658"/>
                  </a:lnTo>
                  <a:lnTo>
                    <a:pt x="6496" y="92394"/>
                  </a:lnTo>
                  <a:lnTo>
                    <a:pt x="2067" y="94663"/>
                  </a:lnTo>
                  <a:lnTo>
                    <a:pt x="0" y="92737"/>
                  </a:lnTo>
                  <a:lnTo>
                    <a:pt x="391" y="88377"/>
                  </a:lnTo>
                  <a:lnTo>
                    <a:pt x="2585" y="82556"/>
                  </a:lnTo>
                  <a:lnTo>
                    <a:pt x="5746" y="75595"/>
                  </a:lnTo>
                  <a:lnTo>
                    <a:pt x="9331" y="67692"/>
                  </a:lnTo>
                  <a:lnTo>
                    <a:pt x="13386" y="59213"/>
                  </a:lnTo>
                  <a:lnTo>
                    <a:pt x="18404" y="50648"/>
                  </a:lnTo>
                  <a:lnTo>
                    <a:pt x="24609" y="42285"/>
                  </a:lnTo>
                  <a:lnTo>
                    <a:pt x="32254" y="34377"/>
                  </a:lnTo>
                  <a:lnTo>
                    <a:pt x="41756" y="27216"/>
                  </a:lnTo>
                  <a:lnTo>
                    <a:pt x="53148" y="20896"/>
                  </a:lnTo>
                  <a:lnTo>
                    <a:pt x="65850" y="15822"/>
                  </a:lnTo>
                  <a:lnTo>
                    <a:pt x="78900" y="12769"/>
                  </a:lnTo>
                  <a:lnTo>
                    <a:pt x="91698" y="11981"/>
                  </a:lnTo>
                  <a:lnTo>
                    <a:pt x="103710" y="13401"/>
                  </a:lnTo>
                  <a:lnTo>
                    <a:pt x="114318" y="16938"/>
                  </a:lnTo>
                  <a:lnTo>
                    <a:pt x="123331" y="22325"/>
                  </a:lnTo>
                  <a:lnTo>
                    <a:pt x="130737" y="29516"/>
                  </a:lnTo>
                  <a:lnTo>
                    <a:pt x="136511" y="38761"/>
                  </a:lnTo>
                  <a:lnTo>
                    <a:pt x="140799" y="50001"/>
                  </a:lnTo>
                  <a:lnTo>
                    <a:pt x="143547" y="62444"/>
                  </a:lnTo>
                  <a:lnTo>
                    <a:pt x="144427" y="74794"/>
                  </a:lnTo>
                  <a:lnTo>
                    <a:pt x="143433" y="86320"/>
                  </a:lnTo>
                  <a:lnTo>
                    <a:pt x="140988" y="97005"/>
                  </a:lnTo>
                  <a:lnTo>
                    <a:pt x="137746" y="107249"/>
                  </a:lnTo>
                  <a:lnTo>
                    <a:pt x="134158" y="117357"/>
                  </a:lnTo>
                  <a:lnTo>
                    <a:pt x="130294" y="127317"/>
                  </a:lnTo>
                  <a:lnTo>
                    <a:pt x="125948" y="136872"/>
                  </a:lnTo>
                  <a:lnTo>
                    <a:pt x="121022" y="145896"/>
                  </a:lnTo>
                  <a:lnTo>
                    <a:pt x="115392" y="154248"/>
                  </a:lnTo>
                  <a:lnTo>
                    <a:pt x="108848" y="161704"/>
                  </a:lnTo>
                  <a:lnTo>
                    <a:pt x="101376" y="168202"/>
                  </a:lnTo>
                  <a:lnTo>
                    <a:pt x="93492" y="172679"/>
                  </a:lnTo>
                  <a:lnTo>
                    <a:pt x="87413" y="172804"/>
                  </a:lnTo>
                  <a:lnTo>
                    <a:pt x="85619" y="168740"/>
                  </a:lnTo>
                  <a:lnTo>
                    <a:pt x="88166" y="163006"/>
                  </a:lnTo>
                  <a:lnTo>
                    <a:pt x="94156" y="157190"/>
                  </a:lnTo>
                  <a:lnTo>
                    <a:pt x="102656" y="152540"/>
                  </a:lnTo>
                  <a:lnTo>
                    <a:pt x="112915" y="149559"/>
                  </a:lnTo>
                  <a:lnTo>
                    <a:pt x="124226" y="148203"/>
                  </a:lnTo>
                  <a:lnTo>
                    <a:pt x="135893" y="148200"/>
                  </a:lnTo>
                  <a:lnTo>
                    <a:pt x="147521" y="149237"/>
                  </a:lnTo>
                  <a:lnTo>
                    <a:pt x="158957" y="151203"/>
                  </a:lnTo>
                  <a:lnTo>
                    <a:pt x="170179" y="154183"/>
                  </a:lnTo>
                  <a:lnTo>
                    <a:pt x="181209" y="158150"/>
                  </a:lnTo>
                  <a:lnTo>
                    <a:pt x="191923" y="163116"/>
                  </a:lnTo>
                  <a:lnTo>
                    <a:pt x="202053" y="169205"/>
                  </a:lnTo>
                  <a:lnTo>
                    <a:pt x="211496" y="176383"/>
                  </a:lnTo>
                  <a:lnTo>
                    <a:pt x="220143" y="184644"/>
                  </a:lnTo>
                  <a:lnTo>
                    <a:pt x="227806" y="194093"/>
                  </a:lnTo>
                  <a:lnTo>
                    <a:pt x="234470" y="204672"/>
                  </a:lnTo>
                  <a:lnTo>
                    <a:pt x="239945" y="216200"/>
                  </a:lnTo>
                  <a:lnTo>
                    <a:pt x="243800" y="228462"/>
                  </a:lnTo>
                  <a:lnTo>
                    <a:pt x="245943" y="241260"/>
                  </a:lnTo>
                  <a:lnTo>
                    <a:pt x="246417" y="254276"/>
                  </a:lnTo>
                  <a:lnTo>
                    <a:pt x="245223" y="267088"/>
                  </a:lnTo>
                  <a:lnTo>
                    <a:pt x="242527" y="279477"/>
                  </a:lnTo>
                  <a:lnTo>
                    <a:pt x="238448" y="291252"/>
                  </a:lnTo>
                  <a:lnTo>
                    <a:pt x="232969" y="302168"/>
                  </a:lnTo>
                  <a:lnTo>
                    <a:pt x="226207" y="312173"/>
                  </a:lnTo>
                  <a:lnTo>
                    <a:pt x="218228" y="321215"/>
                  </a:lnTo>
                  <a:lnTo>
                    <a:pt x="208970" y="329150"/>
                  </a:lnTo>
                  <a:lnTo>
                    <a:pt x="198519" y="336005"/>
                  </a:lnTo>
                  <a:lnTo>
                    <a:pt x="187078" y="341779"/>
                  </a:lnTo>
                  <a:lnTo>
                    <a:pt x="174873" y="346368"/>
                  </a:lnTo>
                  <a:lnTo>
                    <a:pt x="162109" y="349827"/>
                  </a:lnTo>
                  <a:lnTo>
                    <a:pt x="148945" y="352337"/>
                  </a:lnTo>
                  <a:lnTo>
                    <a:pt x="135503" y="354114"/>
                  </a:lnTo>
                  <a:lnTo>
                    <a:pt x="121872" y="355345"/>
                  </a:lnTo>
                  <a:lnTo>
                    <a:pt x="108279" y="356021"/>
                  </a:lnTo>
                  <a:lnTo>
                    <a:pt x="95072" y="355950"/>
                  </a:lnTo>
                  <a:lnTo>
                    <a:pt x="82414" y="355084"/>
                  </a:lnTo>
                  <a:lnTo>
                    <a:pt x="70456" y="353350"/>
                  </a:lnTo>
                  <a:lnTo>
                    <a:pt x="59418" y="350583"/>
                  </a:lnTo>
                  <a:lnTo>
                    <a:pt x="49335" y="346802"/>
                  </a:lnTo>
                  <a:lnTo>
                    <a:pt x="40382" y="342463"/>
                  </a:lnTo>
                  <a:lnTo>
                    <a:pt x="32083" y="337944"/>
                  </a:lnTo>
                  <a:lnTo>
                    <a:pt x="23708" y="332848"/>
                  </a:lnTo>
                  <a:lnTo>
                    <a:pt x="1389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7706" y="3265763"/>
              <a:ext cx="498910" cy="521882"/>
            </a:xfrm>
            <a:custGeom>
              <a:avLst/>
              <a:gdLst/>
              <a:ahLst/>
              <a:cxnLst/>
              <a:rect l="0" t="0" r="0" b="0"/>
              <a:pathLst>
                <a:path w="498910" h="521882">
                  <a:moveTo>
                    <a:pt x="353516" y="19128"/>
                  </a:moveTo>
                  <a:lnTo>
                    <a:pt x="344648" y="13394"/>
                  </a:lnTo>
                  <a:lnTo>
                    <a:pt x="335661" y="9110"/>
                  </a:lnTo>
                  <a:lnTo>
                    <a:pt x="325666" y="5904"/>
                  </a:lnTo>
                  <a:lnTo>
                    <a:pt x="314685" y="3543"/>
                  </a:lnTo>
                  <a:lnTo>
                    <a:pt x="302874" y="1846"/>
                  </a:lnTo>
                  <a:lnTo>
                    <a:pt x="290415" y="655"/>
                  </a:lnTo>
                  <a:lnTo>
                    <a:pt x="277478" y="0"/>
                  </a:lnTo>
                  <a:lnTo>
                    <a:pt x="264197" y="80"/>
                  </a:lnTo>
                  <a:lnTo>
                    <a:pt x="250675" y="947"/>
                  </a:lnTo>
                  <a:lnTo>
                    <a:pt x="236987" y="2510"/>
                  </a:lnTo>
                  <a:lnTo>
                    <a:pt x="223185" y="4631"/>
                  </a:lnTo>
                  <a:lnTo>
                    <a:pt x="209310" y="7173"/>
                  </a:lnTo>
                  <a:lnTo>
                    <a:pt x="195551" y="10184"/>
                  </a:lnTo>
                  <a:lnTo>
                    <a:pt x="182233" y="13884"/>
                  </a:lnTo>
                  <a:lnTo>
                    <a:pt x="169491" y="18340"/>
                  </a:lnTo>
                  <a:lnTo>
                    <a:pt x="157138" y="23638"/>
                  </a:lnTo>
                  <a:lnTo>
                    <a:pt x="144769" y="29950"/>
                  </a:lnTo>
                  <a:lnTo>
                    <a:pt x="132153" y="37274"/>
                  </a:lnTo>
                  <a:lnTo>
                    <a:pt x="119390" y="45464"/>
                  </a:lnTo>
                  <a:lnTo>
                    <a:pt x="106815" y="54332"/>
                  </a:lnTo>
                  <a:lnTo>
                    <a:pt x="94617" y="63708"/>
                  </a:lnTo>
                  <a:lnTo>
                    <a:pt x="82985" y="73613"/>
                  </a:lnTo>
                  <a:lnTo>
                    <a:pt x="72173" y="84246"/>
                  </a:lnTo>
                  <a:lnTo>
                    <a:pt x="62237" y="95665"/>
                  </a:lnTo>
                  <a:lnTo>
                    <a:pt x="53073" y="107943"/>
                  </a:lnTo>
                  <a:lnTo>
                    <a:pt x="44524" y="121250"/>
                  </a:lnTo>
                  <a:lnTo>
                    <a:pt x="36441" y="135575"/>
                  </a:lnTo>
                  <a:lnTo>
                    <a:pt x="28857" y="150773"/>
                  </a:lnTo>
                  <a:lnTo>
                    <a:pt x="21982" y="166652"/>
                  </a:lnTo>
                  <a:lnTo>
                    <a:pt x="15879" y="183037"/>
                  </a:lnTo>
                  <a:lnTo>
                    <a:pt x="10628" y="199785"/>
                  </a:lnTo>
                  <a:lnTo>
                    <a:pt x="6398" y="216786"/>
                  </a:lnTo>
                  <a:lnTo>
                    <a:pt x="3189" y="233964"/>
                  </a:lnTo>
                  <a:lnTo>
                    <a:pt x="1017" y="251263"/>
                  </a:lnTo>
                  <a:lnTo>
                    <a:pt x="0" y="268642"/>
                  </a:lnTo>
                  <a:lnTo>
                    <a:pt x="94" y="286077"/>
                  </a:lnTo>
                  <a:lnTo>
                    <a:pt x="1121" y="303549"/>
                  </a:lnTo>
                  <a:lnTo>
                    <a:pt x="2873" y="321046"/>
                  </a:lnTo>
                  <a:lnTo>
                    <a:pt x="5164" y="338555"/>
                  </a:lnTo>
                  <a:lnTo>
                    <a:pt x="8007" y="355907"/>
                  </a:lnTo>
                  <a:lnTo>
                    <a:pt x="11592" y="372791"/>
                  </a:lnTo>
                  <a:lnTo>
                    <a:pt x="15967" y="389071"/>
                  </a:lnTo>
                  <a:lnTo>
                    <a:pt x="21041" y="404614"/>
                  </a:lnTo>
                  <a:lnTo>
                    <a:pt x="26671" y="419212"/>
                  </a:lnTo>
                  <a:lnTo>
                    <a:pt x="32723" y="432843"/>
                  </a:lnTo>
                  <a:lnTo>
                    <a:pt x="39245" y="445472"/>
                  </a:lnTo>
                  <a:lnTo>
                    <a:pt x="46454" y="456969"/>
                  </a:lnTo>
                  <a:lnTo>
                    <a:pt x="54416" y="467372"/>
                  </a:lnTo>
                  <a:lnTo>
                    <a:pt x="63050" y="476852"/>
                  </a:lnTo>
                  <a:lnTo>
                    <a:pt x="72225" y="485614"/>
                  </a:lnTo>
                  <a:lnTo>
                    <a:pt x="81809" y="493836"/>
                  </a:lnTo>
                  <a:lnTo>
                    <a:pt x="91856" y="501343"/>
                  </a:lnTo>
                  <a:lnTo>
                    <a:pt x="102585" y="507634"/>
                  </a:lnTo>
                  <a:lnTo>
                    <a:pt x="114063" y="512531"/>
                  </a:lnTo>
                  <a:lnTo>
                    <a:pt x="126212" y="516159"/>
                  </a:lnTo>
                  <a:lnTo>
                    <a:pt x="138899" y="518759"/>
                  </a:lnTo>
                  <a:lnTo>
                    <a:pt x="151986" y="520579"/>
                  </a:lnTo>
                  <a:lnTo>
                    <a:pt x="165198" y="521667"/>
                  </a:lnTo>
                  <a:lnTo>
                    <a:pt x="178141" y="521881"/>
                  </a:lnTo>
                  <a:lnTo>
                    <a:pt x="190627" y="521214"/>
                  </a:lnTo>
                  <a:lnTo>
                    <a:pt x="202808" y="519784"/>
                  </a:lnTo>
                  <a:lnTo>
                    <a:pt x="215060" y="517754"/>
                  </a:lnTo>
                  <a:lnTo>
                    <a:pt x="227602" y="515272"/>
                  </a:lnTo>
                  <a:lnTo>
                    <a:pt x="240485" y="512301"/>
                  </a:lnTo>
                  <a:lnTo>
                    <a:pt x="253674" y="508629"/>
                  </a:lnTo>
                  <a:lnTo>
                    <a:pt x="267097" y="504195"/>
                  </a:lnTo>
                  <a:lnTo>
                    <a:pt x="280366" y="499082"/>
                  </a:lnTo>
                  <a:lnTo>
                    <a:pt x="292815" y="493426"/>
                  </a:lnTo>
                  <a:lnTo>
                    <a:pt x="304152" y="487356"/>
                  </a:lnTo>
                  <a:lnTo>
                    <a:pt x="314577" y="480823"/>
                  </a:lnTo>
                  <a:lnTo>
                    <a:pt x="324579" y="473605"/>
                  </a:lnTo>
                  <a:lnTo>
                    <a:pt x="334492" y="465643"/>
                  </a:lnTo>
                  <a:lnTo>
                    <a:pt x="344304" y="457177"/>
                  </a:lnTo>
                  <a:lnTo>
                    <a:pt x="353754" y="448649"/>
                  </a:lnTo>
                  <a:lnTo>
                    <a:pt x="362708" y="440320"/>
                  </a:lnTo>
                  <a:lnTo>
                    <a:pt x="371180" y="432271"/>
                  </a:lnTo>
                  <a:lnTo>
                    <a:pt x="379250" y="424486"/>
                  </a:lnTo>
                  <a:lnTo>
                    <a:pt x="387014" y="416912"/>
                  </a:lnTo>
                  <a:lnTo>
                    <a:pt x="394720" y="409334"/>
                  </a:lnTo>
                  <a:lnTo>
                    <a:pt x="402741" y="401400"/>
                  </a:lnTo>
                  <a:lnTo>
                    <a:pt x="411248" y="392950"/>
                  </a:lnTo>
                  <a:lnTo>
                    <a:pt x="420083" y="384154"/>
                  </a:lnTo>
                  <a:lnTo>
                    <a:pt x="428859" y="375403"/>
                  </a:lnTo>
                  <a:lnTo>
                    <a:pt x="437355" y="366915"/>
                  </a:lnTo>
                  <a:lnTo>
                    <a:pt x="445516" y="358420"/>
                  </a:lnTo>
                  <a:lnTo>
                    <a:pt x="453376" y="349270"/>
                  </a:lnTo>
                  <a:lnTo>
                    <a:pt x="460990" y="339145"/>
                  </a:lnTo>
                  <a:lnTo>
                    <a:pt x="468256" y="327886"/>
                  </a:lnTo>
                  <a:lnTo>
                    <a:pt x="474916" y="315338"/>
                  </a:lnTo>
                  <a:lnTo>
                    <a:pt x="480875" y="301562"/>
                  </a:lnTo>
                  <a:lnTo>
                    <a:pt x="486030" y="286921"/>
                  </a:lnTo>
                  <a:lnTo>
                    <a:pt x="490195" y="271955"/>
                  </a:lnTo>
                  <a:lnTo>
                    <a:pt x="493365" y="257005"/>
                  </a:lnTo>
                  <a:lnTo>
                    <a:pt x="495681" y="242206"/>
                  </a:lnTo>
                  <a:lnTo>
                    <a:pt x="497327" y="227583"/>
                  </a:lnTo>
                  <a:lnTo>
                    <a:pt x="498465" y="213123"/>
                  </a:lnTo>
                  <a:lnTo>
                    <a:pt x="498909" y="198953"/>
                  </a:lnTo>
                  <a:lnTo>
                    <a:pt x="498151" y="185351"/>
                  </a:lnTo>
                  <a:lnTo>
                    <a:pt x="496010" y="172416"/>
                  </a:lnTo>
                  <a:lnTo>
                    <a:pt x="492605" y="159931"/>
                  </a:lnTo>
                  <a:lnTo>
                    <a:pt x="488178" y="147474"/>
                  </a:lnTo>
                  <a:lnTo>
                    <a:pt x="482968" y="134802"/>
                  </a:lnTo>
                  <a:lnTo>
                    <a:pt x="476860" y="122172"/>
                  </a:lnTo>
                  <a:lnTo>
                    <a:pt x="469404" y="110218"/>
                  </a:lnTo>
                  <a:lnTo>
                    <a:pt x="460472" y="99251"/>
                  </a:lnTo>
                  <a:lnTo>
                    <a:pt x="450542" y="89260"/>
                  </a:lnTo>
                  <a:lnTo>
                    <a:pt x="440493" y="80088"/>
                  </a:lnTo>
                  <a:lnTo>
                    <a:pt x="430837" y="71554"/>
                  </a:lnTo>
                  <a:lnTo>
                    <a:pt x="421407" y="63652"/>
                  </a:lnTo>
                  <a:lnTo>
                    <a:pt x="411555" y="56557"/>
                  </a:lnTo>
                  <a:lnTo>
                    <a:pt x="400932" y="50298"/>
                  </a:lnTo>
                  <a:lnTo>
                    <a:pt x="389660" y="44771"/>
                  </a:lnTo>
                  <a:lnTo>
                    <a:pt x="378161" y="39824"/>
                  </a:lnTo>
                  <a:lnTo>
                    <a:pt x="366713" y="35319"/>
                  </a:lnTo>
                  <a:lnTo>
                    <a:pt x="355261" y="31463"/>
                  </a:lnTo>
                  <a:lnTo>
                    <a:pt x="343513" y="28777"/>
                  </a:lnTo>
                  <a:lnTo>
                    <a:pt x="331315" y="27449"/>
                  </a:lnTo>
                  <a:lnTo>
                    <a:pt x="318667" y="27201"/>
                  </a:lnTo>
                  <a:lnTo>
                    <a:pt x="305636" y="27490"/>
                  </a:lnTo>
                  <a:lnTo>
                    <a:pt x="292329" y="27941"/>
                  </a:lnTo>
                  <a:lnTo>
                    <a:pt x="279430" y="28379"/>
                  </a:lnTo>
                  <a:lnTo>
                    <a:pt x="266925" y="28786"/>
                  </a:lnTo>
                  <a:lnTo>
                    <a:pt x="253717" y="29192"/>
                  </a:lnTo>
                  <a:lnTo>
                    <a:pt x="237703" y="29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128372" y="3298044"/>
              <a:ext cx="292976" cy="386925"/>
            </a:xfrm>
            <a:custGeom>
              <a:avLst/>
              <a:gdLst/>
              <a:ahLst/>
              <a:cxnLst/>
              <a:rect l="0" t="0" r="0" b="0"/>
              <a:pathLst>
                <a:path w="292976" h="386925">
                  <a:moveTo>
                    <a:pt x="208747" y="39489"/>
                  </a:moveTo>
                  <a:lnTo>
                    <a:pt x="202812" y="33622"/>
                  </a:lnTo>
                  <a:lnTo>
                    <a:pt x="196607" y="28057"/>
                  </a:lnTo>
                  <a:lnTo>
                    <a:pt x="189507" y="22267"/>
                  </a:lnTo>
                  <a:lnTo>
                    <a:pt x="181394" y="16532"/>
                  </a:lnTo>
                  <a:lnTo>
                    <a:pt x="172099" y="11499"/>
                  </a:lnTo>
                  <a:lnTo>
                    <a:pt x="161651" y="7478"/>
                  </a:lnTo>
                  <a:lnTo>
                    <a:pt x="150226" y="4453"/>
                  </a:lnTo>
                  <a:lnTo>
                    <a:pt x="138040" y="2263"/>
                  </a:lnTo>
                  <a:lnTo>
                    <a:pt x="125300" y="727"/>
                  </a:lnTo>
                  <a:lnTo>
                    <a:pt x="112494" y="0"/>
                  </a:lnTo>
                  <a:lnTo>
                    <a:pt x="100357" y="560"/>
                  </a:lnTo>
                  <a:lnTo>
                    <a:pt x="89235" y="2565"/>
                  </a:lnTo>
                  <a:lnTo>
                    <a:pt x="79124" y="5877"/>
                  </a:lnTo>
                  <a:lnTo>
                    <a:pt x="69864" y="10242"/>
                  </a:lnTo>
                  <a:lnTo>
                    <a:pt x="61263" y="15409"/>
                  </a:lnTo>
                  <a:lnTo>
                    <a:pt x="53145" y="21489"/>
                  </a:lnTo>
                  <a:lnTo>
                    <a:pt x="45372" y="28925"/>
                  </a:lnTo>
                  <a:lnTo>
                    <a:pt x="37844" y="37850"/>
                  </a:lnTo>
                  <a:lnTo>
                    <a:pt x="30650" y="47943"/>
                  </a:lnTo>
                  <a:lnTo>
                    <a:pt x="24045" y="58635"/>
                  </a:lnTo>
                  <a:lnTo>
                    <a:pt x="18126" y="69536"/>
                  </a:lnTo>
                  <a:lnTo>
                    <a:pt x="13000" y="80616"/>
                  </a:lnTo>
                  <a:lnTo>
                    <a:pt x="8855" y="92114"/>
                  </a:lnTo>
                  <a:lnTo>
                    <a:pt x="5698" y="104144"/>
                  </a:lnTo>
                  <a:lnTo>
                    <a:pt x="3392" y="116680"/>
                  </a:lnTo>
                  <a:lnTo>
                    <a:pt x="1752" y="129635"/>
                  </a:lnTo>
                  <a:lnTo>
                    <a:pt x="614" y="142910"/>
                  </a:lnTo>
                  <a:lnTo>
                    <a:pt x="0" y="156419"/>
                  </a:lnTo>
                  <a:lnTo>
                    <a:pt x="112" y="170095"/>
                  </a:lnTo>
                  <a:lnTo>
                    <a:pt x="1005" y="183886"/>
                  </a:lnTo>
                  <a:lnTo>
                    <a:pt x="2758" y="197757"/>
                  </a:lnTo>
                  <a:lnTo>
                    <a:pt x="5538" y="211682"/>
                  </a:lnTo>
                  <a:lnTo>
                    <a:pt x="9337" y="225645"/>
                  </a:lnTo>
                  <a:lnTo>
                    <a:pt x="14006" y="239633"/>
                  </a:lnTo>
                  <a:lnTo>
                    <a:pt x="19357" y="253637"/>
                  </a:lnTo>
                  <a:lnTo>
                    <a:pt x="25214" y="267648"/>
                  </a:lnTo>
                  <a:lnTo>
                    <a:pt x="31434" y="281498"/>
                  </a:lnTo>
                  <a:lnTo>
                    <a:pt x="37907" y="294877"/>
                  </a:lnTo>
                  <a:lnTo>
                    <a:pt x="44561" y="307651"/>
                  </a:lnTo>
                  <a:lnTo>
                    <a:pt x="51504" y="319686"/>
                  </a:lnTo>
                  <a:lnTo>
                    <a:pt x="59003" y="330776"/>
                  </a:lnTo>
                  <a:lnTo>
                    <a:pt x="67163" y="340898"/>
                  </a:lnTo>
                  <a:lnTo>
                    <a:pt x="75932" y="350018"/>
                  </a:lnTo>
                  <a:lnTo>
                    <a:pt x="85198" y="358006"/>
                  </a:lnTo>
                  <a:lnTo>
                    <a:pt x="94844" y="364900"/>
                  </a:lnTo>
                  <a:lnTo>
                    <a:pt x="104931" y="370871"/>
                  </a:lnTo>
                  <a:lnTo>
                    <a:pt x="115688" y="376123"/>
                  </a:lnTo>
                  <a:lnTo>
                    <a:pt x="127180" y="380832"/>
                  </a:lnTo>
                  <a:lnTo>
                    <a:pt x="139168" y="384657"/>
                  </a:lnTo>
                  <a:lnTo>
                    <a:pt x="151215" y="386789"/>
                  </a:lnTo>
                  <a:lnTo>
                    <a:pt x="163054" y="386924"/>
                  </a:lnTo>
                  <a:lnTo>
                    <a:pt x="174444" y="385217"/>
                  </a:lnTo>
                  <a:lnTo>
                    <a:pt x="185093" y="382011"/>
                  </a:lnTo>
                  <a:lnTo>
                    <a:pt x="194916" y="377666"/>
                  </a:lnTo>
                  <a:lnTo>
                    <a:pt x="203833" y="372325"/>
                  </a:lnTo>
                  <a:lnTo>
                    <a:pt x="211685" y="365926"/>
                  </a:lnTo>
                  <a:lnTo>
                    <a:pt x="218478" y="358511"/>
                  </a:lnTo>
                  <a:lnTo>
                    <a:pt x="224042" y="350075"/>
                  </a:lnTo>
                  <a:lnTo>
                    <a:pt x="227957" y="340504"/>
                  </a:lnTo>
                  <a:lnTo>
                    <a:pt x="230145" y="329843"/>
                  </a:lnTo>
                  <a:lnTo>
                    <a:pt x="230819" y="318429"/>
                  </a:lnTo>
                  <a:lnTo>
                    <a:pt x="230292" y="306775"/>
                  </a:lnTo>
                  <a:lnTo>
                    <a:pt x="228861" y="295204"/>
                  </a:lnTo>
                  <a:lnTo>
                    <a:pt x="226616" y="283993"/>
                  </a:lnTo>
                  <a:lnTo>
                    <a:pt x="223439" y="273466"/>
                  </a:lnTo>
                  <a:lnTo>
                    <a:pt x="219337" y="263721"/>
                  </a:lnTo>
                  <a:lnTo>
                    <a:pt x="214278" y="254685"/>
                  </a:lnTo>
                  <a:lnTo>
                    <a:pt x="208126" y="246222"/>
                  </a:lnTo>
                  <a:lnTo>
                    <a:pt x="200957" y="238187"/>
                  </a:lnTo>
                  <a:lnTo>
                    <a:pt x="194592" y="230355"/>
                  </a:lnTo>
                  <a:lnTo>
                    <a:pt x="191964" y="223289"/>
                  </a:lnTo>
                  <a:lnTo>
                    <a:pt x="193541" y="217916"/>
                  </a:lnTo>
                  <a:lnTo>
                    <a:pt x="198276" y="213771"/>
                  </a:lnTo>
                  <a:lnTo>
                    <a:pt x="205097" y="210228"/>
                  </a:lnTo>
                  <a:lnTo>
                    <a:pt x="213412" y="206909"/>
                  </a:lnTo>
                  <a:lnTo>
                    <a:pt x="223045" y="203636"/>
                  </a:lnTo>
                  <a:lnTo>
                    <a:pt x="233808" y="200344"/>
                  </a:lnTo>
                  <a:lnTo>
                    <a:pt x="245059" y="197165"/>
                  </a:lnTo>
                  <a:lnTo>
                    <a:pt x="256956" y="194084"/>
                  </a:lnTo>
                  <a:lnTo>
                    <a:pt x="271661" y="190832"/>
                  </a:lnTo>
                  <a:lnTo>
                    <a:pt x="292975" y="186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48384" y="3442818"/>
              <a:ext cx="157390" cy="157479"/>
            </a:xfrm>
            <a:custGeom>
              <a:avLst/>
              <a:gdLst/>
              <a:ahLst/>
              <a:cxnLst/>
              <a:rect l="0" t="0" r="0" b="0"/>
              <a:pathLst>
                <a:path w="157390" h="157479">
                  <a:moveTo>
                    <a:pt x="78248" y="10529"/>
                  </a:moveTo>
                  <a:lnTo>
                    <a:pt x="66580" y="13529"/>
                  </a:lnTo>
                  <a:lnTo>
                    <a:pt x="56091" y="16952"/>
                  </a:lnTo>
                  <a:lnTo>
                    <a:pt x="45798" y="21153"/>
                  </a:lnTo>
                  <a:lnTo>
                    <a:pt x="35843" y="26226"/>
                  </a:lnTo>
                  <a:lnTo>
                    <a:pt x="26796" y="32355"/>
                  </a:lnTo>
                  <a:lnTo>
                    <a:pt x="18917" y="39543"/>
                  </a:lnTo>
                  <a:lnTo>
                    <a:pt x="12313" y="47803"/>
                  </a:lnTo>
                  <a:lnTo>
                    <a:pt x="7096" y="57247"/>
                  </a:lnTo>
                  <a:lnTo>
                    <a:pt x="3191" y="67815"/>
                  </a:lnTo>
                  <a:lnTo>
                    <a:pt x="703" y="79165"/>
                  </a:lnTo>
                  <a:lnTo>
                    <a:pt x="0" y="90775"/>
                  </a:lnTo>
                  <a:lnTo>
                    <a:pt x="1122" y="102313"/>
                  </a:lnTo>
                  <a:lnTo>
                    <a:pt x="3992" y="113330"/>
                  </a:lnTo>
                  <a:lnTo>
                    <a:pt x="8585" y="123195"/>
                  </a:lnTo>
                  <a:lnTo>
                    <a:pt x="14715" y="131678"/>
                  </a:lnTo>
                  <a:lnTo>
                    <a:pt x="22254" y="138881"/>
                  </a:lnTo>
                  <a:lnTo>
                    <a:pt x="31209" y="145044"/>
                  </a:lnTo>
                  <a:lnTo>
                    <a:pt x="41448" y="150403"/>
                  </a:lnTo>
                  <a:lnTo>
                    <a:pt x="52576" y="154682"/>
                  </a:lnTo>
                  <a:lnTo>
                    <a:pt x="64037" y="157129"/>
                  </a:lnTo>
                  <a:lnTo>
                    <a:pt x="75485" y="157478"/>
                  </a:lnTo>
                  <a:lnTo>
                    <a:pt x="86780" y="155916"/>
                  </a:lnTo>
                  <a:lnTo>
                    <a:pt x="97898" y="152809"/>
                  </a:lnTo>
                  <a:lnTo>
                    <a:pt x="108848" y="148529"/>
                  </a:lnTo>
                  <a:lnTo>
                    <a:pt x="119338" y="143234"/>
                  </a:lnTo>
                  <a:lnTo>
                    <a:pt x="128784" y="136864"/>
                  </a:lnTo>
                  <a:lnTo>
                    <a:pt x="136948" y="129468"/>
                  </a:lnTo>
                  <a:lnTo>
                    <a:pt x="143753" y="121047"/>
                  </a:lnTo>
                  <a:lnTo>
                    <a:pt x="149109" y="111483"/>
                  </a:lnTo>
                  <a:lnTo>
                    <a:pt x="153113" y="100829"/>
                  </a:lnTo>
                  <a:lnTo>
                    <a:pt x="155837" y="89419"/>
                  </a:lnTo>
                  <a:lnTo>
                    <a:pt x="157233" y="77768"/>
                  </a:lnTo>
                  <a:lnTo>
                    <a:pt x="157389" y="66198"/>
                  </a:lnTo>
                  <a:lnTo>
                    <a:pt x="156191" y="54989"/>
                  </a:lnTo>
                  <a:lnTo>
                    <a:pt x="153259" y="44462"/>
                  </a:lnTo>
                  <a:lnTo>
                    <a:pt x="148545" y="34727"/>
                  </a:lnTo>
                  <a:lnTo>
                    <a:pt x="142163" y="26008"/>
                  </a:lnTo>
                  <a:lnTo>
                    <a:pt x="133286" y="17893"/>
                  </a:lnTo>
                  <a:lnTo>
                    <a:pt x="117783" y="9668"/>
                  </a:lnTo>
                  <a:lnTo>
                    <a:pt x="887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58936" y="3232248"/>
              <a:ext cx="216027" cy="341408"/>
            </a:xfrm>
            <a:custGeom>
              <a:avLst/>
              <a:gdLst/>
              <a:ahLst/>
              <a:cxnLst/>
              <a:rect l="0" t="0" r="0" b="0"/>
              <a:pathLst>
                <a:path w="216027" h="341408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6"/>
                  </a:lnTo>
                  <a:lnTo>
                    <a:pt x="679" y="39009"/>
                  </a:lnTo>
                  <a:lnTo>
                    <a:pt x="2147" y="51468"/>
                  </a:lnTo>
                  <a:lnTo>
                    <a:pt x="4216" y="65171"/>
                  </a:lnTo>
                  <a:lnTo>
                    <a:pt x="6725" y="79588"/>
                  </a:lnTo>
                  <a:lnTo>
                    <a:pt x="9548" y="93869"/>
                  </a:lnTo>
                  <a:lnTo>
                    <a:pt x="12590" y="107550"/>
                  </a:lnTo>
                  <a:lnTo>
                    <a:pt x="15783" y="120851"/>
                  </a:lnTo>
                  <a:lnTo>
                    <a:pt x="19079" y="134461"/>
                  </a:lnTo>
                  <a:lnTo>
                    <a:pt x="22445" y="148769"/>
                  </a:lnTo>
                  <a:lnTo>
                    <a:pt x="25859" y="163838"/>
                  </a:lnTo>
                  <a:lnTo>
                    <a:pt x="29304" y="179573"/>
                  </a:lnTo>
                  <a:lnTo>
                    <a:pt x="32770" y="195828"/>
                  </a:lnTo>
                  <a:lnTo>
                    <a:pt x="36251" y="212304"/>
                  </a:lnTo>
                  <a:lnTo>
                    <a:pt x="39741" y="228585"/>
                  </a:lnTo>
                  <a:lnTo>
                    <a:pt x="43233" y="244458"/>
                  </a:lnTo>
                  <a:lnTo>
                    <a:pt x="46561" y="259894"/>
                  </a:lnTo>
                  <a:lnTo>
                    <a:pt x="49417" y="274952"/>
                  </a:lnTo>
                  <a:lnTo>
                    <a:pt x="51645" y="289616"/>
                  </a:lnTo>
                  <a:lnTo>
                    <a:pt x="52436" y="300549"/>
                  </a:lnTo>
                  <a:lnTo>
                    <a:pt x="51498" y="303652"/>
                  </a:lnTo>
                  <a:lnTo>
                    <a:pt x="50236" y="300482"/>
                  </a:lnTo>
                  <a:lnTo>
                    <a:pt x="49360" y="293423"/>
                  </a:lnTo>
                  <a:lnTo>
                    <a:pt x="49238" y="284321"/>
                  </a:lnTo>
                  <a:lnTo>
                    <a:pt x="49950" y="274265"/>
                  </a:lnTo>
                  <a:lnTo>
                    <a:pt x="51403" y="263805"/>
                  </a:lnTo>
                  <a:lnTo>
                    <a:pt x="53445" y="253200"/>
                  </a:lnTo>
                  <a:lnTo>
                    <a:pt x="55934" y="242563"/>
                  </a:lnTo>
                  <a:lnTo>
                    <a:pt x="58909" y="232102"/>
                  </a:lnTo>
                  <a:lnTo>
                    <a:pt x="62584" y="222137"/>
                  </a:lnTo>
                  <a:lnTo>
                    <a:pt x="67024" y="212803"/>
                  </a:lnTo>
                  <a:lnTo>
                    <a:pt x="72311" y="204227"/>
                  </a:lnTo>
                  <a:lnTo>
                    <a:pt x="78617" y="196610"/>
                  </a:lnTo>
                  <a:lnTo>
                    <a:pt x="85940" y="189977"/>
                  </a:lnTo>
                  <a:lnTo>
                    <a:pt x="94299" y="184523"/>
                  </a:lnTo>
                  <a:lnTo>
                    <a:pt x="103813" y="180682"/>
                  </a:lnTo>
                  <a:lnTo>
                    <a:pt x="114432" y="178548"/>
                  </a:lnTo>
                  <a:lnTo>
                    <a:pt x="125815" y="178080"/>
                  </a:lnTo>
                  <a:lnTo>
                    <a:pt x="137448" y="179278"/>
                  </a:lnTo>
                  <a:lnTo>
                    <a:pt x="149006" y="181976"/>
                  </a:lnTo>
                  <a:lnTo>
                    <a:pt x="160206" y="186058"/>
                  </a:lnTo>
                  <a:lnTo>
                    <a:pt x="170727" y="191537"/>
                  </a:lnTo>
                  <a:lnTo>
                    <a:pt x="180464" y="198295"/>
                  </a:lnTo>
                  <a:lnTo>
                    <a:pt x="189323" y="206102"/>
                  </a:lnTo>
                  <a:lnTo>
                    <a:pt x="197136" y="214712"/>
                  </a:lnTo>
                  <a:lnTo>
                    <a:pt x="203904" y="223915"/>
                  </a:lnTo>
                  <a:lnTo>
                    <a:pt x="209450" y="233704"/>
                  </a:lnTo>
                  <a:lnTo>
                    <a:pt x="213354" y="244259"/>
                  </a:lnTo>
                  <a:lnTo>
                    <a:pt x="215530" y="255612"/>
                  </a:lnTo>
                  <a:lnTo>
                    <a:pt x="216026" y="267338"/>
                  </a:lnTo>
                  <a:lnTo>
                    <a:pt x="214847" y="278676"/>
                  </a:lnTo>
                  <a:lnTo>
                    <a:pt x="212156" y="289226"/>
                  </a:lnTo>
                  <a:lnTo>
                    <a:pt x="207911" y="298936"/>
                  </a:lnTo>
                  <a:lnTo>
                    <a:pt x="201788" y="307919"/>
                  </a:lnTo>
                  <a:lnTo>
                    <a:pt x="193781" y="316322"/>
                  </a:lnTo>
                  <a:lnTo>
                    <a:pt x="184151" y="323967"/>
                  </a:lnTo>
                  <a:lnTo>
                    <a:pt x="173246" y="330357"/>
                  </a:lnTo>
                  <a:lnTo>
                    <a:pt x="161397" y="335319"/>
                  </a:lnTo>
                  <a:lnTo>
                    <a:pt x="149036" y="338823"/>
                  </a:lnTo>
                  <a:lnTo>
                    <a:pt x="136673" y="340809"/>
                  </a:lnTo>
                  <a:lnTo>
                    <a:pt x="124593" y="341407"/>
                  </a:lnTo>
                  <a:lnTo>
                    <a:pt x="113128" y="341024"/>
                  </a:lnTo>
                  <a:lnTo>
                    <a:pt x="101521" y="340211"/>
                  </a:lnTo>
                  <a:lnTo>
                    <a:pt x="87639" y="338899"/>
                  </a:lnTo>
                  <a:lnTo>
                    <a:pt x="6777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37278" y="3334834"/>
              <a:ext cx="200049" cy="164501"/>
            </a:xfrm>
            <a:custGeom>
              <a:avLst/>
              <a:gdLst/>
              <a:ahLst/>
              <a:cxnLst/>
              <a:rect l="0" t="0" r="0" b="0"/>
              <a:pathLst>
                <a:path w="200049" h="164501">
                  <a:moveTo>
                    <a:pt x="136877" y="86927"/>
                  </a:moveTo>
                  <a:lnTo>
                    <a:pt x="133876" y="75259"/>
                  </a:lnTo>
                  <a:lnTo>
                    <a:pt x="130454" y="64771"/>
                  </a:lnTo>
                  <a:lnTo>
                    <a:pt x="126253" y="54474"/>
                  </a:lnTo>
                  <a:lnTo>
                    <a:pt x="121180" y="44345"/>
                  </a:lnTo>
                  <a:lnTo>
                    <a:pt x="115050" y="34649"/>
                  </a:lnTo>
                  <a:lnTo>
                    <a:pt x="107862" y="25522"/>
                  </a:lnTo>
                  <a:lnTo>
                    <a:pt x="99602" y="17266"/>
                  </a:lnTo>
                  <a:lnTo>
                    <a:pt x="90159" y="10400"/>
                  </a:lnTo>
                  <a:lnTo>
                    <a:pt x="79590" y="5092"/>
                  </a:lnTo>
                  <a:lnTo>
                    <a:pt x="68240" y="1512"/>
                  </a:lnTo>
                  <a:lnTo>
                    <a:pt x="56631" y="0"/>
                  </a:lnTo>
                  <a:lnTo>
                    <a:pt x="45093" y="544"/>
                  </a:lnTo>
                  <a:lnTo>
                    <a:pt x="34077" y="3010"/>
                  </a:lnTo>
                  <a:lnTo>
                    <a:pt x="24211" y="7323"/>
                  </a:lnTo>
                  <a:lnTo>
                    <a:pt x="15738" y="13267"/>
                  </a:lnTo>
                  <a:lnTo>
                    <a:pt x="8879" y="20849"/>
                  </a:lnTo>
                  <a:lnTo>
                    <a:pt x="4013" y="30364"/>
                  </a:lnTo>
                  <a:lnTo>
                    <a:pt x="1147" y="41794"/>
                  </a:lnTo>
                  <a:lnTo>
                    <a:pt x="0" y="54535"/>
                  </a:lnTo>
                  <a:lnTo>
                    <a:pt x="201" y="67617"/>
                  </a:lnTo>
                  <a:lnTo>
                    <a:pt x="1405" y="80450"/>
                  </a:lnTo>
                  <a:lnTo>
                    <a:pt x="3327" y="92826"/>
                  </a:lnTo>
                  <a:lnTo>
                    <a:pt x="5753" y="104744"/>
                  </a:lnTo>
                  <a:lnTo>
                    <a:pt x="8538" y="116272"/>
                  </a:lnTo>
                  <a:lnTo>
                    <a:pt x="11898" y="127335"/>
                  </a:lnTo>
                  <a:lnTo>
                    <a:pt x="16371" y="137706"/>
                  </a:lnTo>
                  <a:lnTo>
                    <a:pt x="22163" y="147300"/>
                  </a:lnTo>
                  <a:lnTo>
                    <a:pt x="29174" y="155541"/>
                  </a:lnTo>
                  <a:lnTo>
                    <a:pt x="37176" y="161335"/>
                  </a:lnTo>
                  <a:lnTo>
                    <a:pt x="45926" y="164295"/>
                  </a:lnTo>
                  <a:lnTo>
                    <a:pt x="55055" y="164500"/>
                  </a:lnTo>
                  <a:lnTo>
                    <a:pt x="64095" y="162137"/>
                  </a:lnTo>
                  <a:lnTo>
                    <a:pt x="72795" y="157585"/>
                  </a:lnTo>
                  <a:lnTo>
                    <a:pt x="80940" y="151313"/>
                  </a:lnTo>
                  <a:lnTo>
                    <a:pt x="88263" y="143757"/>
                  </a:lnTo>
                  <a:lnTo>
                    <a:pt x="94699" y="135277"/>
                  </a:lnTo>
                  <a:lnTo>
                    <a:pt x="100021" y="126147"/>
                  </a:lnTo>
                  <a:lnTo>
                    <a:pt x="103774" y="116568"/>
                  </a:lnTo>
                  <a:lnTo>
                    <a:pt x="105853" y="106680"/>
                  </a:lnTo>
                  <a:lnTo>
                    <a:pt x="106454" y="96582"/>
                  </a:lnTo>
                  <a:lnTo>
                    <a:pt x="105878" y="86343"/>
                  </a:lnTo>
                  <a:lnTo>
                    <a:pt x="104416" y="76079"/>
                  </a:lnTo>
                  <a:lnTo>
                    <a:pt x="102215" y="68310"/>
                  </a:lnTo>
                  <a:lnTo>
                    <a:pt x="100125" y="66187"/>
                  </a:lnTo>
                  <a:lnTo>
                    <a:pt x="99593" y="68742"/>
                  </a:lnTo>
                  <a:lnTo>
                    <a:pt x="100912" y="74340"/>
                  </a:lnTo>
                  <a:lnTo>
                    <a:pt x="103653" y="81807"/>
                  </a:lnTo>
                  <a:lnTo>
                    <a:pt x="107141" y="90413"/>
                  </a:lnTo>
                  <a:lnTo>
                    <a:pt x="110918" y="99716"/>
                  </a:lnTo>
                  <a:lnTo>
                    <a:pt x="114921" y="109287"/>
                  </a:lnTo>
                  <a:lnTo>
                    <a:pt x="119365" y="118660"/>
                  </a:lnTo>
                  <a:lnTo>
                    <a:pt x="124360" y="127599"/>
                  </a:lnTo>
                  <a:lnTo>
                    <a:pt x="130038" y="135912"/>
                  </a:lnTo>
                  <a:lnTo>
                    <a:pt x="136614" y="143353"/>
                  </a:lnTo>
                  <a:lnTo>
                    <a:pt x="144115" y="149868"/>
                  </a:lnTo>
                  <a:lnTo>
                    <a:pt x="152344" y="155232"/>
                  </a:lnTo>
                  <a:lnTo>
                    <a:pt x="162001" y="159376"/>
                  </a:lnTo>
                  <a:lnTo>
                    <a:pt x="176168" y="161544"/>
                  </a:lnTo>
                  <a:lnTo>
                    <a:pt x="200048" y="160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64794" y="3321755"/>
              <a:ext cx="183103" cy="179280"/>
            </a:xfrm>
            <a:custGeom>
              <a:avLst/>
              <a:gdLst/>
              <a:ahLst/>
              <a:cxnLst/>
              <a:rect l="0" t="0" r="0" b="0"/>
              <a:pathLst>
                <a:path w="183103" h="179280">
                  <a:moveTo>
                    <a:pt x="130459" y="36835"/>
                  </a:moveTo>
                  <a:lnTo>
                    <a:pt x="127392" y="28168"/>
                  </a:lnTo>
                  <a:lnTo>
                    <a:pt x="123329" y="21102"/>
                  </a:lnTo>
                  <a:lnTo>
                    <a:pt x="117832" y="15001"/>
                  </a:lnTo>
                  <a:lnTo>
                    <a:pt x="110899" y="9773"/>
                  </a:lnTo>
                  <a:lnTo>
                    <a:pt x="102453" y="5558"/>
                  </a:lnTo>
                  <a:lnTo>
                    <a:pt x="92607" y="2362"/>
                  </a:lnTo>
                  <a:lnTo>
                    <a:pt x="81769" y="366"/>
                  </a:lnTo>
                  <a:lnTo>
                    <a:pt x="70516" y="0"/>
                  </a:lnTo>
                  <a:lnTo>
                    <a:pt x="59218" y="1346"/>
                  </a:lnTo>
                  <a:lnTo>
                    <a:pt x="48195" y="4199"/>
                  </a:lnTo>
                  <a:lnTo>
                    <a:pt x="37794" y="8248"/>
                  </a:lnTo>
                  <a:lnTo>
                    <a:pt x="28143" y="13205"/>
                  </a:lnTo>
                  <a:lnTo>
                    <a:pt x="19510" y="19311"/>
                  </a:lnTo>
                  <a:lnTo>
                    <a:pt x="12382" y="27298"/>
                  </a:lnTo>
                  <a:lnTo>
                    <a:pt x="6888" y="37404"/>
                  </a:lnTo>
                  <a:lnTo>
                    <a:pt x="3011" y="49106"/>
                  </a:lnTo>
                  <a:lnTo>
                    <a:pt x="766" y="61416"/>
                  </a:lnTo>
                  <a:lnTo>
                    <a:pt x="0" y="73690"/>
                  </a:lnTo>
                  <a:lnTo>
                    <a:pt x="602" y="85505"/>
                  </a:lnTo>
                  <a:lnTo>
                    <a:pt x="2592" y="96506"/>
                  </a:lnTo>
                  <a:lnTo>
                    <a:pt x="5854" y="106606"/>
                  </a:lnTo>
                  <a:lnTo>
                    <a:pt x="10160" y="116065"/>
                  </a:lnTo>
                  <a:lnTo>
                    <a:pt x="15267" y="125351"/>
                  </a:lnTo>
                  <a:lnTo>
                    <a:pt x="20964" y="134747"/>
                  </a:lnTo>
                  <a:lnTo>
                    <a:pt x="27246" y="144029"/>
                  </a:lnTo>
                  <a:lnTo>
                    <a:pt x="34294" y="152582"/>
                  </a:lnTo>
                  <a:lnTo>
                    <a:pt x="42152" y="160109"/>
                  </a:lnTo>
                  <a:lnTo>
                    <a:pt x="50887" y="166468"/>
                  </a:lnTo>
                  <a:lnTo>
                    <a:pt x="60661" y="171515"/>
                  </a:lnTo>
                  <a:lnTo>
                    <a:pt x="71457" y="175308"/>
                  </a:lnTo>
                  <a:lnTo>
                    <a:pt x="82962" y="177889"/>
                  </a:lnTo>
                  <a:lnTo>
                    <a:pt x="94677" y="179188"/>
                  </a:lnTo>
                  <a:lnTo>
                    <a:pt x="106295" y="179279"/>
                  </a:lnTo>
                  <a:lnTo>
                    <a:pt x="117704" y="178037"/>
                  </a:lnTo>
                  <a:lnTo>
                    <a:pt x="128899" y="175077"/>
                  </a:lnTo>
                  <a:lnTo>
                    <a:pt x="139896" y="170352"/>
                  </a:lnTo>
                  <a:lnTo>
                    <a:pt x="150284" y="164361"/>
                  </a:lnTo>
                  <a:lnTo>
                    <a:pt x="160233" y="157277"/>
                  </a:lnTo>
                  <a:lnTo>
                    <a:pt x="170618" y="147362"/>
                  </a:lnTo>
                  <a:lnTo>
                    <a:pt x="183102" y="131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85402" y="3148020"/>
              <a:ext cx="67780" cy="400084"/>
            </a:xfrm>
            <a:custGeom>
              <a:avLst/>
              <a:gdLst/>
              <a:ahLst/>
              <a:cxnLst/>
              <a:rect l="0" t="0" r="0" b="0"/>
              <a:pathLst>
                <a:path w="67780" h="400084">
                  <a:moveTo>
                    <a:pt x="4608" y="0"/>
                  </a:moveTo>
                  <a:lnTo>
                    <a:pt x="1808" y="11803"/>
                  </a:lnTo>
                  <a:lnTo>
                    <a:pt x="307" y="23572"/>
                  </a:lnTo>
                  <a:lnTo>
                    <a:pt x="0" y="36457"/>
                  </a:lnTo>
                  <a:lnTo>
                    <a:pt x="679" y="50133"/>
                  </a:lnTo>
                  <a:lnTo>
                    <a:pt x="2147" y="63813"/>
                  </a:lnTo>
                  <a:lnTo>
                    <a:pt x="4216" y="77042"/>
                  </a:lnTo>
                  <a:lnTo>
                    <a:pt x="6725" y="90185"/>
                  </a:lnTo>
                  <a:lnTo>
                    <a:pt x="9548" y="104210"/>
                  </a:lnTo>
                  <a:lnTo>
                    <a:pt x="12590" y="119599"/>
                  </a:lnTo>
                  <a:lnTo>
                    <a:pt x="15783" y="136036"/>
                  </a:lnTo>
                  <a:lnTo>
                    <a:pt x="19079" y="152694"/>
                  </a:lnTo>
                  <a:lnTo>
                    <a:pt x="22445" y="169061"/>
                  </a:lnTo>
                  <a:lnTo>
                    <a:pt x="25859" y="185288"/>
                  </a:lnTo>
                  <a:lnTo>
                    <a:pt x="29304" y="202002"/>
                  </a:lnTo>
                  <a:lnTo>
                    <a:pt x="32771" y="219541"/>
                  </a:lnTo>
                  <a:lnTo>
                    <a:pt x="36251" y="237930"/>
                  </a:lnTo>
                  <a:lnTo>
                    <a:pt x="39742" y="257046"/>
                  </a:lnTo>
                  <a:lnTo>
                    <a:pt x="43238" y="276713"/>
                  </a:lnTo>
                  <a:lnTo>
                    <a:pt x="46739" y="296296"/>
                  </a:lnTo>
                  <a:lnTo>
                    <a:pt x="50243" y="314750"/>
                  </a:lnTo>
                  <a:lnTo>
                    <a:pt x="53744" y="331590"/>
                  </a:lnTo>
                  <a:lnTo>
                    <a:pt x="57090" y="346597"/>
                  </a:lnTo>
                  <a:lnTo>
                    <a:pt x="60313" y="361130"/>
                  </a:lnTo>
                  <a:lnTo>
                    <a:pt x="63696" y="377577"/>
                  </a:lnTo>
                  <a:lnTo>
                    <a:pt x="6777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35669" y="3284891"/>
              <a:ext cx="196497" cy="200042"/>
            </a:xfrm>
            <a:custGeom>
              <a:avLst/>
              <a:gdLst/>
              <a:ahLst/>
              <a:cxnLst/>
              <a:rect l="0" t="0" r="0" b="0"/>
              <a:pathLst>
                <a:path w="196497" h="200042">
                  <a:moveTo>
                    <a:pt x="133325" y="0"/>
                  </a:moveTo>
                  <a:lnTo>
                    <a:pt x="124524" y="3000"/>
                  </a:lnTo>
                  <a:lnTo>
                    <a:pt x="116177" y="6423"/>
                  </a:lnTo>
                  <a:lnTo>
                    <a:pt x="107479" y="10619"/>
                  </a:lnTo>
                  <a:lnTo>
                    <a:pt x="98358" y="15519"/>
                  </a:lnTo>
                  <a:lnTo>
                    <a:pt x="88863" y="21001"/>
                  </a:lnTo>
                  <a:lnTo>
                    <a:pt x="79075" y="26932"/>
                  </a:lnTo>
                  <a:lnTo>
                    <a:pt x="69234" y="33193"/>
                  </a:lnTo>
                  <a:lnTo>
                    <a:pt x="59709" y="39691"/>
                  </a:lnTo>
                  <a:lnTo>
                    <a:pt x="50676" y="46356"/>
                  </a:lnTo>
                  <a:lnTo>
                    <a:pt x="42137" y="53134"/>
                  </a:lnTo>
                  <a:lnTo>
                    <a:pt x="34016" y="59991"/>
                  </a:lnTo>
                  <a:lnTo>
                    <a:pt x="26222" y="66905"/>
                  </a:lnTo>
                  <a:lnTo>
                    <a:pt x="18835" y="74024"/>
                  </a:lnTo>
                  <a:lnTo>
                    <a:pt x="12093" y="81643"/>
                  </a:lnTo>
                  <a:lnTo>
                    <a:pt x="6097" y="89877"/>
                  </a:lnTo>
                  <a:lnTo>
                    <a:pt x="1596" y="98527"/>
                  </a:lnTo>
                  <a:lnTo>
                    <a:pt x="0" y="107180"/>
                  </a:lnTo>
                  <a:lnTo>
                    <a:pt x="1821" y="115587"/>
                  </a:lnTo>
                  <a:lnTo>
                    <a:pt x="6623" y="123520"/>
                  </a:lnTo>
                  <a:lnTo>
                    <a:pt x="13509" y="130694"/>
                  </a:lnTo>
                  <a:lnTo>
                    <a:pt x="21731" y="137035"/>
                  </a:lnTo>
                  <a:lnTo>
                    <a:pt x="30959" y="142631"/>
                  </a:lnTo>
                  <a:lnTo>
                    <a:pt x="41188" y="147632"/>
                  </a:lnTo>
                  <a:lnTo>
                    <a:pt x="52350" y="152185"/>
                  </a:lnTo>
                  <a:lnTo>
                    <a:pt x="64130" y="156415"/>
                  </a:lnTo>
                  <a:lnTo>
                    <a:pt x="76043" y="160417"/>
                  </a:lnTo>
                  <a:lnTo>
                    <a:pt x="87811" y="164261"/>
                  </a:lnTo>
                  <a:lnTo>
                    <a:pt x="99663" y="167996"/>
                  </a:lnTo>
                  <a:lnTo>
                    <a:pt x="112221" y="171657"/>
                  </a:lnTo>
                  <a:lnTo>
                    <a:pt x="125765" y="175269"/>
                  </a:lnTo>
                  <a:lnTo>
                    <a:pt x="139708" y="178888"/>
                  </a:lnTo>
                  <a:lnTo>
                    <a:pt x="154236" y="183068"/>
                  </a:lnTo>
                  <a:lnTo>
                    <a:pt x="171747" y="189293"/>
                  </a:lnTo>
                  <a:lnTo>
                    <a:pt x="19649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174993" y="3084849"/>
            <a:ext cx="5028879" cy="566534"/>
            <a:chOff x="3174993" y="3084849"/>
            <a:chExt cx="5028879" cy="566534"/>
          </a:xfrm>
        </p:grpSpPr>
        <p:sp>
          <p:nvSpPr>
            <p:cNvPr id="120" name="Freeform 119"/>
            <p:cNvSpPr/>
            <p:nvPr/>
          </p:nvSpPr>
          <p:spPr>
            <a:xfrm>
              <a:off x="3174993" y="3179606"/>
              <a:ext cx="9234" cy="421141"/>
            </a:xfrm>
            <a:custGeom>
              <a:avLst/>
              <a:gdLst/>
              <a:ahLst/>
              <a:cxnLst/>
              <a:rect l="0" t="0" r="0" b="0"/>
              <a:pathLst>
                <a:path w="9234" h="421141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2" y="74423"/>
                  </a:lnTo>
                  <a:lnTo>
                    <a:pt x="2826" y="89773"/>
                  </a:lnTo>
                  <a:lnTo>
                    <a:pt x="3352" y="106283"/>
                  </a:lnTo>
                  <a:lnTo>
                    <a:pt x="3743" y="123894"/>
                  </a:lnTo>
                  <a:lnTo>
                    <a:pt x="4190" y="141938"/>
                  </a:lnTo>
                  <a:lnTo>
                    <a:pt x="5030" y="159285"/>
                  </a:lnTo>
                  <a:lnTo>
                    <a:pt x="6406" y="175354"/>
                  </a:lnTo>
                  <a:lnTo>
                    <a:pt x="7977" y="190090"/>
                  </a:lnTo>
                  <a:lnTo>
                    <a:pt x="9037" y="203682"/>
                  </a:lnTo>
                  <a:lnTo>
                    <a:pt x="9233" y="216396"/>
                  </a:lnTo>
                  <a:lnTo>
                    <a:pt x="8701" y="228953"/>
                  </a:lnTo>
                  <a:lnTo>
                    <a:pt x="7879" y="242465"/>
                  </a:lnTo>
                  <a:lnTo>
                    <a:pt x="7067" y="257456"/>
                  </a:lnTo>
                  <a:lnTo>
                    <a:pt x="6387" y="273768"/>
                  </a:lnTo>
                  <a:lnTo>
                    <a:pt x="5864" y="290860"/>
                  </a:lnTo>
                  <a:lnTo>
                    <a:pt x="5481" y="308317"/>
                  </a:lnTo>
                  <a:lnTo>
                    <a:pt x="5209" y="325748"/>
                  </a:lnTo>
                  <a:lnTo>
                    <a:pt x="5018" y="342742"/>
                  </a:lnTo>
                  <a:lnTo>
                    <a:pt x="4887" y="359111"/>
                  </a:lnTo>
                  <a:lnTo>
                    <a:pt x="4798" y="374270"/>
                  </a:lnTo>
                  <a:lnTo>
                    <a:pt x="4727" y="388634"/>
                  </a:lnTo>
                  <a:lnTo>
                    <a:pt x="4669" y="403462"/>
                  </a:lnTo>
                  <a:lnTo>
                    <a:pt x="461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282581" y="3431038"/>
              <a:ext cx="212881" cy="204617"/>
            </a:xfrm>
            <a:custGeom>
              <a:avLst/>
              <a:gdLst/>
              <a:ahLst/>
              <a:cxnLst/>
              <a:rect l="0" t="0" r="0" b="0"/>
              <a:pathLst>
                <a:path w="212881" h="204617">
                  <a:moveTo>
                    <a:pt x="149709" y="53894"/>
                  </a:moveTo>
                  <a:lnTo>
                    <a:pt x="146708" y="45160"/>
                  </a:lnTo>
                  <a:lnTo>
                    <a:pt x="143286" y="37454"/>
                  </a:lnTo>
                  <a:lnTo>
                    <a:pt x="139085" y="30056"/>
                  </a:lnTo>
                  <a:lnTo>
                    <a:pt x="134012" y="22967"/>
                  </a:lnTo>
                  <a:lnTo>
                    <a:pt x="127882" y="16437"/>
                  </a:lnTo>
                  <a:lnTo>
                    <a:pt x="120698" y="10574"/>
                  </a:lnTo>
                  <a:lnTo>
                    <a:pt x="112611" y="5655"/>
                  </a:lnTo>
                  <a:lnTo>
                    <a:pt x="103816" y="2182"/>
                  </a:lnTo>
                  <a:lnTo>
                    <a:pt x="94501" y="298"/>
                  </a:lnTo>
                  <a:lnTo>
                    <a:pt x="84977" y="0"/>
                  </a:lnTo>
                  <a:lnTo>
                    <a:pt x="75664" y="1312"/>
                  </a:lnTo>
                  <a:lnTo>
                    <a:pt x="66773" y="4092"/>
                  </a:lnTo>
                  <a:lnTo>
                    <a:pt x="58329" y="8397"/>
                  </a:lnTo>
                  <a:lnTo>
                    <a:pt x="50272" y="14560"/>
                  </a:lnTo>
                  <a:lnTo>
                    <a:pt x="42521" y="22590"/>
                  </a:lnTo>
                  <a:lnTo>
                    <a:pt x="35162" y="32065"/>
                  </a:lnTo>
                  <a:lnTo>
                    <a:pt x="28438" y="42334"/>
                  </a:lnTo>
                  <a:lnTo>
                    <a:pt x="22433" y="52941"/>
                  </a:lnTo>
                  <a:lnTo>
                    <a:pt x="17076" y="63655"/>
                  </a:lnTo>
                  <a:lnTo>
                    <a:pt x="12244" y="74374"/>
                  </a:lnTo>
                  <a:lnTo>
                    <a:pt x="7816" y="85062"/>
                  </a:lnTo>
                  <a:lnTo>
                    <a:pt x="4011" y="95714"/>
                  </a:lnTo>
                  <a:lnTo>
                    <a:pt x="1361" y="106333"/>
                  </a:lnTo>
                  <a:lnTo>
                    <a:pt x="60" y="116930"/>
                  </a:lnTo>
                  <a:lnTo>
                    <a:pt x="0" y="127676"/>
                  </a:lnTo>
                  <a:lnTo>
                    <a:pt x="948" y="138884"/>
                  </a:lnTo>
                  <a:lnTo>
                    <a:pt x="2669" y="150677"/>
                  </a:lnTo>
                  <a:lnTo>
                    <a:pt x="5281" y="162700"/>
                  </a:lnTo>
                  <a:lnTo>
                    <a:pt x="9237" y="174238"/>
                  </a:lnTo>
                  <a:lnTo>
                    <a:pt x="14670" y="184904"/>
                  </a:lnTo>
                  <a:lnTo>
                    <a:pt x="21267" y="194013"/>
                  </a:lnTo>
                  <a:lnTo>
                    <a:pt x="28458" y="200462"/>
                  </a:lnTo>
                  <a:lnTo>
                    <a:pt x="35850" y="203902"/>
                  </a:lnTo>
                  <a:lnTo>
                    <a:pt x="43252" y="204616"/>
                  </a:lnTo>
                  <a:lnTo>
                    <a:pt x="50595" y="203135"/>
                  </a:lnTo>
                  <a:lnTo>
                    <a:pt x="57858" y="199992"/>
                  </a:lnTo>
                  <a:lnTo>
                    <a:pt x="64888" y="195481"/>
                  </a:lnTo>
                  <a:lnTo>
                    <a:pt x="71389" y="189648"/>
                  </a:lnTo>
                  <a:lnTo>
                    <a:pt x="77251" y="182620"/>
                  </a:lnTo>
                  <a:lnTo>
                    <a:pt x="82679" y="174617"/>
                  </a:lnTo>
                  <a:lnTo>
                    <a:pt x="88093" y="165868"/>
                  </a:lnTo>
                  <a:lnTo>
                    <a:pt x="93734" y="156564"/>
                  </a:lnTo>
                  <a:lnTo>
                    <a:pt x="99507" y="146536"/>
                  </a:lnTo>
                  <a:lnTo>
                    <a:pt x="105083" y="135286"/>
                  </a:lnTo>
                  <a:lnTo>
                    <a:pt x="110275" y="122645"/>
                  </a:lnTo>
                  <a:lnTo>
                    <a:pt x="114896" y="108901"/>
                  </a:lnTo>
                  <a:lnTo>
                    <a:pt x="118695" y="94604"/>
                  </a:lnTo>
                  <a:lnTo>
                    <a:pt x="121625" y="80232"/>
                  </a:lnTo>
                  <a:lnTo>
                    <a:pt x="124114" y="69364"/>
                  </a:lnTo>
                  <a:lnTo>
                    <a:pt x="126610" y="66229"/>
                  </a:lnTo>
                  <a:lnTo>
                    <a:pt x="129067" y="69356"/>
                  </a:lnTo>
                  <a:lnTo>
                    <a:pt x="131597" y="76383"/>
                  </a:lnTo>
                  <a:lnTo>
                    <a:pt x="134294" y="85464"/>
                  </a:lnTo>
                  <a:lnTo>
                    <a:pt x="137182" y="95503"/>
                  </a:lnTo>
                  <a:lnTo>
                    <a:pt x="140404" y="105782"/>
                  </a:lnTo>
                  <a:lnTo>
                    <a:pt x="144235" y="115733"/>
                  </a:lnTo>
                  <a:lnTo>
                    <a:pt x="148772" y="125118"/>
                  </a:lnTo>
                  <a:lnTo>
                    <a:pt x="154122" y="133924"/>
                  </a:lnTo>
                  <a:lnTo>
                    <a:pt x="160468" y="142240"/>
                  </a:lnTo>
                  <a:lnTo>
                    <a:pt x="167804" y="150166"/>
                  </a:lnTo>
                  <a:lnTo>
                    <a:pt x="175724" y="157501"/>
                  </a:lnTo>
                  <a:lnTo>
                    <a:pt x="184393" y="164459"/>
                  </a:lnTo>
                  <a:lnTo>
                    <a:pt x="195691" y="171651"/>
                  </a:lnTo>
                  <a:lnTo>
                    <a:pt x="212880" y="180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48103" y="319013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7729" y="11802"/>
                  </a:lnTo>
                  <a:lnTo>
                    <a:pt x="6228" y="23571"/>
                  </a:lnTo>
                  <a:lnTo>
                    <a:pt x="5916" y="36462"/>
                  </a:lnTo>
                  <a:lnTo>
                    <a:pt x="6423" y="50310"/>
                  </a:lnTo>
                  <a:lnTo>
                    <a:pt x="7242" y="64638"/>
                  </a:lnTo>
                  <a:lnTo>
                    <a:pt x="8053" y="79103"/>
                  </a:lnTo>
                  <a:lnTo>
                    <a:pt x="8564" y="93380"/>
                  </a:lnTo>
                  <a:lnTo>
                    <a:pt x="8443" y="107108"/>
                  </a:lnTo>
                  <a:lnTo>
                    <a:pt x="7580" y="120163"/>
                  </a:lnTo>
                  <a:lnTo>
                    <a:pt x="6202" y="133080"/>
                  </a:lnTo>
                  <a:lnTo>
                    <a:pt x="4745" y="146899"/>
                  </a:lnTo>
                  <a:lnTo>
                    <a:pt x="3475" y="162132"/>
                  </a:lnTo>
                  <a:lnTo>
                    <a:pt x="2472" y="178792"/>
                  </a:lnTo>
                  <a:lnTo>
                    <a:pt x="1725" y="196658"/>
                  </a:lnTo>
                  <a:lnTo>
                    <a:pt x="1188" y="215454"/>
                  </a:lnTo>
                  <a:lnTo>
                    <a:pt x="810" y="234770"/>
                  </a:lnTo>
                  <a:lnTo>
                    <a:pt x="550" y="254103"/>
                  </a:lnTo>
                  <a:lnTo>
                    <a:pt x="371" y="273169"/>
                  </a:lnTo>
                  <a:lnTo>
                    <a:pt x="250" y="291731"/>
                  </a:lnTo>
                  <a:lnTo>
                    <a:pt x="168" y="309509"/>
                  </a:lnTo>
                  <a:lnTo>
                    <a:pt x="112" y="326418"/>
                  </a:lnTo>
                  <a:lnTo>
                    <a:pt x="75" y="342144"/>
                  </a:lnTo>
                  <a:lnTo>
                    <a:pt x="46" y="357695"/>
                  </a:lnTo>
                  <a:lnTo>
                    <a:pt x="23" y="3755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21761" y="3348062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354" y="2867"/>
                  </a:lnTo>
                  <a:lnTo>
                    <a:pt x="218585" y="5009"/>
                  </a:lnTo>
                  <a:lnTo>
                    <a:pt x="205690" y="6616"/>
                  </a:lnTo>
                  <a:lnTo>
                    <a:pt x="191669" y="7969"/>
                  </a:lnTo>
                  <a:lnTo>
                    <a:pt x="176692" y="9466"/>
                  </a:lnTo>
                  <a:lnTo>
                    <a:pt x="160975" y="11312"/>
                  </a:lnTo>
                  <a:lnTo>
                    <a:pt x="144872" y="13379"/>
                  </a:lnTo>
                  <a:lnTo>
                    <a:pt x="128848" y="15312"/>
                  </a:lnTo>
                  <a:lnTo>
                    <a:pt x="113155" y="16913"/>
                  </a:lnTo>
                  <a:lnTo>
                    <a:pt x="98010" y="18309"/>
                  </a:lnTo>
                  <a:lnTo>
                    <a:pt x="83680" y="19853"/>
                  </a:lnTo>
                  <a:lnTo>
                    <a:pt x="70231" y="21744"/>
                  </a:lnTo>
                  <a:lnTo>
                    <a:pt x="57624" y="24053"/>
                  </a:lnTo>
                  <a:lnTo>
                    <a:pt x="44374" y="27136"/>
                  </a:lnTo>
                  <a:lnTo>
                    <a:pt x="27081" y="323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47518" y="3394736"/>
              <a:ext cx="163799" cy="189017"/>
            </a:xfrm>
            <a:custGeom>
              <a:avLst/>
              <a:gdLst/>
              <a:ahLst/>
              <a:cxnLst/>
              <a:rect l="0" t="0" r="0" b="0"/>
              <a:pathLst>
                <a:path w="163799" h="189017">
                  <a:moveTo>
                    <a:pt x="5870" y="79668"/>
                  </a:moveTo>
                  <a:lnTo>
                    <a:pt x="17605" y="82602"/>
                  </a:lnTo>
                  <a:lnTo>
                    <a:pt x="28734" y="85384"/>
                  </a:lnTo>
                  <a:lnTo>
                    <a:pt x="40332" y="88279"/>
                  </a:lnTo>
                  <a:lnTo>
                    <a:pt x="52494" y="91146"/>
                  </a:lnTo>
                  <a:lnTo>
                    <a:pt x="65153" y="93663"/>
                  </a:lnTo>
                  <a:lnTo>
                    <a:pt x="78206" y="95669"/>
                  </a:lnTo>
                  <a:lnTo>
                    <a:pt x="91385" y="97009"/>
                  </a:lnTo>
                  <a:lnTo>
                    <a:pt x="104301" y="97456"/>
                  </a:lnTo>
                  <a:lnTo>
                    <a:pt x="116754" y="96966"/>
                  </a:lnTo>
                  <a:lnTo>
                    <a:pt x="128402" y="95331"/>
                  </a:lnTo>
                  <a:lnTo>
                    <a:pt x="138698" y="92106"/>
                  </a:lnTo>
                  <a:lnTo>
                    <a:pt x="147461" y="87194"/>
                  </a:lnTo>
                  <a:lnTo>
                    <a:pt x="154345" y="80794"/>
                  </a:lnTo>
                  <a:lnTo>
                    <a:pt x="158695" y="73211"/>
                  </a:lnTo>
                  <a:lnTo>
                    <a:pt x="160398" y="64746"/>
                  </a:lnTo>
                  <a:lnTo>
                    <a:pt x="159779" y="55810"/>
                  </a:lnTo>
                  <a:lnTo>
                    <a:pt x="157321" y="46900"/>
                  </a:lnTo>
                  <a:lnTo>
                    <a:pt x="153484" y="38287"/>
                  </a:lnTo>
                  <a:lnTo>
                    <a:pt x="148489" y="30202"/>
                  </a:lnTo>
                  <a:lnTo>
                    <a:pt x="142321" y="22917"/>
                  </a:lnTo>
                  <a:lnTo>
                    <a:pt x="135062" y="16503"/>
                  </a:lnTo>
                  <a:lnTo>
                    <a:pt x="126732" y="11026"/>
                  </a:lnTo>
                  <a:lnTo>
                    <a:pt x="117230" y="6637"/>
                  </a:lnTo>
                  <a:lnTo>
                    <a:pt x="106617" y="3317"/>
                  </a:lnTo>
                  <a:lnTo>
                    <a:pt x="95234" y="1068"/>
                  </a:lnTo>
                  <a:lnTo>
                    <a:pt x="83601" y="0"/>
                  </a:lnTo>
                  <a:lnTo>
                    <a:pt x="72043" y="62"/>
                  </a:lnTo>
                  <a:lnTo>
                    <a:pt x="60843" y="1239"/>
                  </a:lnTo>
                  <a:lnTo>
                    <a:pt x="50322" y="3623"/>
                  </a:lnTo>
                  <a:lnTo>
                    <a:pt x="40585" y="7157"/>
                  </a:lnTo>
                  <a:lnTo>
                    <a:pt x="31725" y="11818"/>
                  </a:lnTo>
                  <a:lnTo>
                    <a:pt x="23912" y="17695"/>
                  </a:lnTo>
                  <a:lnTo>
                    <a:pt x="17139" y="24728"/>
                  </a:lnTo>
                  <a:lnTo>
                    <a:pt x="11420" y="32890"/>
                  </a:lnTo>
                  <a:lnTo>
                    <a:pt x="6868" y="42272"/>
                  </a:lnTo>
                  <a:lnTo>
                    <a:pt x="3438" y="52805"/>
                  </a:lnTo>
                  <a:lnTo>
                    <a:pt x="1117" y="64302"/>
                  </a:lnTo>
                  <a:lnTo>
                    <a:pt x="0" y="76543"/>
                  </a:lnTo>
                  <a:lnTo>
                    <a:pt x="30" y="89328"/>
                  </a:lnTo>
                  <a:lnTo>
                    <a:pt x="1184" y="102336"/>
                  </a:lnTo>
                  <a:lnTo>
                    <a:pt x="3554" y="115142"/>
                  </a:lnTo>
                  <a:lnTo>
                    <a:pt x="7074" y="127526"/>
                  </a:lnTo>
                  <a:lnTo>
                    <a:pt x="11555" y="139299"/>
                  </a:lnTo>
                  <a:lnTo>
                    <a:pt x="16780" y="150213"/>
                  </a:lnTo>
                  <a:lnTo>
                    <a:pt x="22561" y="160212"/>
                  </a:lnTo>
                  <a:lnTo>
                    <a:pt x="29069" y="169080"/>
                  </a:lnTo>
                  <a:lnTo>
                    <a:pt x="36801" y="176366"/>
                  </a:lnTo>
                  <a:lnTo>
                    <a:pt x="45931" y="181968"/>
                  </a:lnTo>
                  <a:lnTo>
                    <a:pt x="56335" y="185916"/>
                  </a:lnTo>
                  <a:lnTo>
                    <a:pt x="67768" y="188208"/>
                  </a:lnTo>
                  <a:lnTo>
                    <a:pt x="79974" y="189016"/>
                  </a:lnTo>
                  <a:lnTo>
                    <a:pt x="92709" y="188775"/>
                  </a:lnTo>
                  <a:lnTo>
                    <a:pt x="107311" y="188073"/>
                  </a:lnTo>
                  <a:lnTo>
                    <a:pt x="128410" y="186852"/>
                  </a:lnTo>
                  <a:lnTo>
                    <a:pt x="163798" y="184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50389" y="3379647"/>
              <a:ext cx="160969" cy="195241"/>
            </a:xfrm>
            <a:custGeom>
              <a:avLst/>
              <a:gdLst/>
              <a:ahLst/>
              <a:cxnLst/>
              <a:rect l="0" t="0" r="0" b="0"/>
              <a:pathLst>
                <a:path w="160969" h="195241">
                  <a:moveTo>
                    <a:pt x="24098" y="105285"/>
                  </a:moveTo>
                  <a:lnTo>
                    <a:pt x="21298" y="114153"/>
                  </a:lnTo>
                  <a:lnTo>
                    <a:pt x="19796" y="123140"/>
                  </a:lnTo>
                  <a:lnTo>
                    <a:pt x="19486" y="133140"/>
                  </a:lnTo>
                  <a:lnTo>
                    <a:pt x="19991" y="144294"/>
                  </a:lnTo>
                  <a:lnTo>
                    <a:pt x="20811" y="156754"/>
                  </a:lnTo>
                  <a:lnTo>
                    <a:pt x="21622" y="170429"/>
                  </a:lnTo>
                  <a:lnTo>
                    <a:pt x="22113" y="183774"/>
                  </a:lnTo>
                  <a:lnTo>
                    <a:pt x="21278" y="192846"/>
                  </a:lnTo>
                  <a:lnTo>
                    <a:pt x="18753" y="195240"/>
                  </a:lnTo>
                  <a:lnTo>
                    <a:pt x="15694" y="192253"/>
                  </a:lnTo>
                  <a:lnTo>
                    <a:pt x="12520" y="185555"/>
                  </a:lnTo>
                  <a:lnTo>
                    <a:pt x="9287" y="176382"/>
                  </a:lnTo>
                  <a:lnTo>
                    <a:pt x="6006" y="165570"/>
                  </a:lnTo>
                  <a:lnTo>
                    <a:pt x="3007" y="153673"/>
                  </a:lnTo>
                  <a:lnTo>
                    <a:pt x="914" y="141058"/>
                  </a:lnTo>
                  <a:lnTo>
                    <a:pt x="0" y="127971"/>
                  </a:lnTo>
                  <a:lnTo>
                    <a:pt x="374" y="114735"/>
                  </a:lnTo>
                  <a:lnTo>
                    <a:pt x="2146" y="101764"/>
                  </a:lnTo>
                  <a:lnTo>
                    <a:pt x="5239" y="89269"/>
                  </a:lnTo>
                  <a:lnTo>
                    <a:pt x="9756" y="77588"/>
                  </a:lnTo>
                  <a:lnTo>
                    <a:pt x="16061" y="67267"/>
                  </a:lnTo>
                  <a:lnTo>
                    <a:pt x="24186" y="58473"/>
                  </a:lnTo>
                  <a:lnTo>
                    <a:pt x="33725" y="51060"/>
                  </a:lnTo>
                  <a:lnTo>
                    <a:pt x="44037" y="44756"/>
                  </a:lnTo>
                  <a:lnTo>
                    <a:pt x="54673" y="39289"/>
                  </a:lnTo>
                  <a:lnTo>
                    <a:pt x="65406" y="34427"/>
                  </a:lnTo>
                  <a:lnTo>
                    <a:pt x="76137" y="29993"/>
                  </a:lnTo>
                  <a:lnTo>
                    <a:pt x="86834" y="25856"/>
                  </a:lnTo>
                  <a:lnTo>
                    <a:pt x="97491" y="21922"/>
                  </a:lnTo>
                  <a:lnTo>
                    <a:pt x="108114" y="18127"/>
                  </a:lnTo>
                  <a:lnTo>
                    <a:pt x="118696" y="14431"/>
                  </a:lnTo>
                  <a:lnTo>
                    <a:pt x="128789" y="10953"/>
                  </a:lnTo>
                  <a:lnTo>
                    <a:pt x="138500" y="7628"/>
                  </a:lnTo>
                  <a:lnTo>
                    <a:pt x="148684" y="4163"/>
                  </a:lnTo>
                  <a:lnTo>
                    <a:pt x="1609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17543" y="3407989"/>
              <a:ext cx="236012" cy="204653"/>
            </a:xfrm>
            <a:custGeom>
              <a:avLst/>
              <a:gdLst/>
              <a:ahLst/>
              <a:cxnLst/>
              <a:rect l="0" t="0" r="0" b="0"/>
              <a:pathLst>
                <a:path w="236012" h="204653">
                  <a:moveTo>
                    <a:pt x="162312" y="140114"/>
                  </a:moveTo>
                  <a:lnTo>
                    <a:pt x="162245" y="128446"/>
                  </a:lnTo>
                  <a:lnTo>
                    <a:pt x="161604" y="117957"/>
                  </a:lnTo>
                  <a:lnTo>
                    <a:pt x="160308" y="107656"/>
                  </a:lnTo>
                  <a:lnTo>
                    <a:pt x="158448" y="97354"/>
                  </a:lnTo>
                  <a:lnTo>
                    <a:pt x="156132" y="87011"/>
                  </a:lnTo>
                  <a:lnTo>
                    <a:pt x="153461" y="76626"/>
                  </a:lnTo>
                  <a:lnTo>
                    <a:pt x="150364" y="66371"/>
                  </a:lnTo>
                  <a:lnTo>
                    <a:pt x="146609" y="56561"/>
                  </a:lnTo>
                  <a:lnTo>
                    <a:pt x="142116" y="47334"/>
                  </a:lnTo>
                  <a:lnTo>
                    <a:pt x="136793" y="38664"/>
                  </a:lnTo>
                  <a:lnTo>
                    <a:pt x="130464" y="30455"/>
                  </a:lnTo>
                  <a:lnTo>
                    <a:pt x="123121" y="22607"/>
                  </a:lnTo>
                  <a:lnTo>
                    <a:pt x="114578" y="15353"/>
                  </a:lnTo>
                  <a:lnTo>
                    <a:pt x="104409" y="9233"/>
                  </a:lnTo>
                  <a:lnTo>
                    <a:pt x="92541" y="4458"/>
                  </a:lnTo>
                  <a:lnTo>
                    <a:pt x="79674" y="1253"/>
                  </a:lnTo>
                  <a:lnTo>
                    <a:pt x="67040" y="0"/>
                  </a:lnTo>
                  <a:lnTo>
                    <a:pt x="55326" y="726"/>
                  </a:lnTo>
                  <a:lnTo>
                    <a:pt x="44685" y="3485"/>
                  </a:lnTo>
                  <a:lnTo>
                    <a:pt x="35004" y="8528"/>
                  </a:lnTo>
                  <a:lnTo>
                    <a:pt x="26096" y="15775"/>
                  </a:lnTo>
                  <a:lnTo>
                    <a:pt x="18097" y="25046"/>
                  </a:lnTo>
                  <a:lnTo>
                    <a:pt x="11460" y="36235"/>
                  </a:lnTo>
                  <a:lnTo>
                    <a:pt x="6329" y="49083"/>
                  </a:lnTo>
                  <a:lnTo>
                    <a:pt x="2710" y="62928"/>
                  </a:lnTo>
                  <a:lnTo>
                    <a:pt x="647" y="76826"/>
                  </a:lnTo>
                  <a:lnTo>
                    <a:pt x="0" y="90250"/>
                  </a:lnTo>
                  <a:lnTo>
                    <a:pt x="515" y="103381"/>
                  </a:lnTo>
                  <a:lnTo>
                    <a:pt x="1914" y="116876"/>
                  </a:lnTo>
                  <a:lnTo>
                    <a:pt x="3966" y="131094"/>
                  </a:lnTo>
                  <a:lnTo>
                    <a:pt x="6646" y="145594"/>
                  </a:lnTo>
                  <a:lnTo>
                    <a:pt x="10122" y="159350"/>
                  </a:lnTo>
                  <a:lnTo>
                    <a:pt x="14433" y="171818"/>
                  </a:lnTo>
                  <a:lnTo>
                    <a:pt x="19803" y="182630"/>
                  </a:lnTo>
                  <a:lnTo>
                    <a:pt x="26697" y="191364"/>
                  </a:lnTo>
                  <a:lnTo>
                    <a:pt x="35224" y="197999"/>
                  </a:lnTo>
                  <a:lnTo>
                    <a:pt x="45037" y="202504"/>
                  </a:lnTo>
                  <a:lnTo>
                    <a:pt x="55533" y="204652"/>
                  </a:lnTo>
                  <a:lnTo>
                    <a:pt x="66289" y="204543"/>
                  </a:lnTo>
                  <a:lnTo>
                    <a:pt x="76932" y="202372"/>
                  </a:lnTo>
                  <a:lnTo>
                    <a:pt x="87071" y="198257"/>
                  </a:lnTo>
                  <a:lnTo>
                    <a:pt x="96547" y="192452"/>
                  </a:lnTo>
                  <a:lnTo>
                    <a:pt x="105231" y="185132"/>
                  </a:lnTo>
                  <a:lnTo>
                    <a:pt x="112926" y="176325"/>
                  </a:lnTo>
                  <a:lnTo>
                    <a:pt x="119623" y="166185"/>
                  </a:lnTo>
                  <a:lnTo>
                    <a:pt x="125461" y="155124"/>
                  </a:lnTo>
                  <a:lnTo>
                    <a:pt x="130625" y="143707"/>
                  </a:lnTo>
                  <a:lnTo>
                    <a:pt x="135304" y="132332"/>
                  </a:lnTo>
                  <a:lnTo>
                    <a:pt x="140128" y="122686"/>
                  </a:lnTo>
                  <a:lnTo>
                    <a:pt x="145322" y="117546"/>
                  </a:lnTo>
                  <a:lnTo>
                    <a:pt x="150256" y="117588"/>
                  </a:lnTo>
                  <a:lnTo>
                    <a:pt x="155163" y="121876"/>
                  </a:lnTo>
                  <a:lnTo>
                    <a:pt x="160345" y="129250"/>
                  </a:lnTo>
                  <a:lnTo>
                    <a:pt x="165911" y="138606"/>
                  </a:lnTo>
                  <a:lnTo>
                    <a:pt x="171845" y="148959"/>
                  </a:lnTo>
                  <a:lnTo>
                    <a:pt x="178087" y="159690"/>
                  </a:lnTo>
                  <a:lnTo>
                    <a:pt x="184840" y="170055"/>
                  </a:lnTo>
                  <a:lnTo>
                    <a:pt x="193553" y="180063"/>
                  </a:lnTo>
                  <a:lnTo>
                    <a:pt x="208345" y="190582"/>
                  </a:lnTo>
                  <a:lnTo>
                    <a:pt x="236011" y="203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64082" y="3442023"/>
              <a:ext cx="157929" cy="169252"/>
            </a:xfrm>
            <a:custGeom>
              <a:avLst/>
              <a:gdLst/>
              <a:ahLst/>
              <a:cxnLst/>
              <a:rect l="0" t="0" r="0" b="0"/>
              <a:pathLst>
                <a:path w="157929" h="169252">
                  <a:moveTo>
                    <a:pt x="0" y="21852"/>
                  </a:moveTo>
                  <a:lnTo>
                    <a:pt x="0" y="36454"/>
                  </a:lnTo>
                  <a:lnTo>
                    <a:pt x="0" y="49725"/>
                  </a:lnTo>
                  <a:lnTo>
                    <a:pt x="5" y="62922"/>
                  </a:lnTo>
                  <a:lnTo>
                    <a:pt x="178" y="76091"/>
                  </a:lnTo>
                  <a:lnTo>
                    <a:pt x="826" y="88951"/>
                  </a:lnTo>
                  <a:lnTo>
                    <a:pt x="2075" y="101361"/>
                  </a:lnTo>
                  <a:lnTo>
                    <a:pt x="3727" y="113647"/>
                  </a:lnTo>
                  <a:lnTo>
                    <a:pt x="5376" y="126496"/>
                  </a:lnTo>
                  <a:lnTo>
                    <a:pt x="6781" y="140126"/>
                  </a:lnTo>
                  <a:lnTo>
                    <a:pt x="7970" y="150015"/>
                  </a:lnTo>
                  <a:lnTo>
                    <a:pt x="8958" y="150850"/>
                  </a:lnTo>
                  <a:lnTo>
                    <a:pt x="9613" y="144896"/>
                  </a:lnTo>
                  <a:lnTo>
                    <a:pt x="9999" y="134862"/>
                  </a:lnTo>
                  <a:lnTo>
                    <a:pt x="10218" y="122659"/>
                  </a:lnTo>
                  <a:lnTo>
                    <a:pt x="10349" y="109403"/>
                  </a:lnTo>
                  <a:lnTo>
                    <a:pt x="10595" y="95828"/>
                  </a:lnTo>
                  <a:lnTo>
                    <a:pt x="11286" y="82517"/>
                  </a:lnTo>
                  <a:lnTo>
                    <a:pt x="12569" y="69733"/>
                  </a:lnTo>
                  <a:lnTo>
                    <a:pt x="14583" y="57662"/>
                  </a:lnTo>
                  <a:lnTo>
                    <a:pt x="17538" y="46535"/>
                  </a:lnTo>
                  <a:lnTo>
                    <a:pt x="21458" y="36382"/>
                  </a:lnTo>
                  <a:lnTo>
                    <a:pt x="26379" y="27237"/>
                  </a:lnTo>
                  <a:lnTo>
                    <a:pt x="32431" y="19231"/>
                  </a:lnTo>
                  <a:lnTo>
                    <a:pt x="39576" y="12334"/>
                  </a:lnTo>
                  <a:lnTo>
                    <a:pt x="47644" y="6700"/>
                  </a:lnTo>
                  <a:lnTo>
                    <a:pt x="56430" y="2738"/>
                  </a:lnTo>
                  <a:lnTo>
                    <a:pt x="65741" y="522"/>
                  </a:lnTo>
                  <a:lnTo>
                    <a:pt x="75263" y="0"/>
                  </a:lnTo>
                  <a:lnTo>
                    <a:pt x="84575" y="1161"/>
                  </a:lnTo>
                  <a:lnTo>
                    <a:pt x="93461" y="3836"/>
                  </a:lnTo>
                  <a:lnTo>
                    <a:pt x="101732" y="7900"/>
                  </a:lnTo>
                  <a:lnTo>
                    <a:pt x="109141" y="13369"/>
                  </a:lnTo>
                  <a:lnTo>
                    <a:pt x="115643" y="20120"/>
                  </a:lnTo>
                  <a:lnTo>
                    <a:pt x="121349" y="27922"/>
                  </a:lnTo>
                  <a:lnTo>
                    <a:pt x="126424" y="36529"/>
                  </a:lnTo>
                  <a:lnTo>
                    <a:pt x="131027" y="45730"/>
                  </a:lnTo>
                  <a:lnTo>
                    <a:pt x="135291" y="55517"/>
                  </a:lnTo>
                  <a:lnTo>
                    <a:pt x="139315" y="66072"/>
                  </a:lnTo>
                  <a:lnTo>
                    <a:pt x="143170" y="77433"/>
                  </a:lnTo>
                  <a:lnTo>
                    <a:pt x="146742" y="89504"/>
                  </a:lnTo>
                  <a:lnTo>
                    <a:pt x="149762" y="102138"/>
                  </a:lnTo>
                  <a:lnTo>
                    <a:pt x="152124" y="115176"/>
                  </a:lnTo>
                  <a:lnTo>
                    <a:pt x="153883" y="127895"/>
                  </a:lnTo>
                  <a:lnTo>
                    <a:pt x="155337" y="140257"/>
                  </a:lnTo>
                  <a:lnTo>
                    <a:pt x="156612" y="153349"/>
                  </a:lnTo>
                  <a:lnTo>
                    <a:pt x="157928" y="169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689150" y="3201017"/>
              <a:ext cx="143431" cy="435052"/>
            </a:xfrm>
            <a:custGeom>
              <a:avLst/>
              <a:gdLst/>
              <a:ahLst/>
              <a:cxnLst/>
              <a:rect l="0" t="0" r="0" b="0"/>
              <a:pathLst>
                <a:path w="143431" h="435052">
                  <a:moveTo>
                    <a:pt x="80259" y="304972"/>
                  </a:moveTo>
                  <a:lnTo>
                    <a:pt x="83059" y="296171"/>
                  </a:lnTo>
                  <a:lnTo>
                    <a:pt x="84560" y="287825"/>
                  </a:lnTo>
                  <a:lnTo>
                    <a:pt x="84858" y="279135"/>
                  </a:lnTo>
                  <a:lnTo>
                    <a:pt x="83833" y="270360"/>
                  </a:lnTo>
                  <a:lnTo>
                    <a:pt x="81069" y="262161"/>
                  </a:lnTo>
                  <a:lnTo>
                    <a:pt x="76493" y="254889"/>
                  </a:lnTo>
                  <a:lnTo>
                    <a:pt x="70333" y="249045"/>
                  </a:lnTo>
                  <a:lnTo>
                    <a:pt x="62917" y="245409"/>
                  </a:lnTo>
                  <a:lnTo>
                    <a:pt x="54572" y="244199"/>
                  </a:lnTo>
                  <a:lnTo>
                    <a:pt x="45888" y="245321"/>
                  </a:lnTo>
                  <a:lnTo>
                    <a:pt x="37680" y="248649"/>
                  </a:lnTo>
                  <a:lnTo>
                    <a:pt x="30352" y="253889"/>
                  </a:lnTo>
                  <a:lnTo>
                    <a:pt x="23942" y="260811"/>
                  </a:lnTo>
                  <a:lnTo>
                    <a:pt x="18323" y="269342"/>
                  </a:lnTo>
                  <a:lnTo>
                    <a:pt x="13322" y="279298"/>
                  </a:lnTo>
                  <a:lnTo>
                    <a:pt x="8945" y="290405"/>
                  </a:lnTo>
                  <a:lnTo>
                    <a:pt x="5368" y="302383"/>
                  </a:lnTo>
                  <a:lnTo>
                    <a:pt x="2630" y="315000"/>
                  </a:lnTo>
                  <a:lnTo>
                    <a:pt x="788" y="328235"/>
                  </a:lnTo>
                  <a:lnTo>
                    <a:pt x="0" y="342257"/>
                  </a:lnTo>
                  <a:lnTo>
                    <a:pt x="250" y="357091"/>
                  </a:lnTo>
                  <a:lnTo>
                    <a:pt x="1385" y="372307"/>
                  </a:lnTo>
                  <a:lnTo>
                    <a:pt x="3209" y="387141"/>
                  </a:lnTo>
                  <a:lnTo>
                    <a:pt x="5559" y="401175"/>
                  </a:lnTo>
                  <a:lnTo>
                    <a:pt x="8779" y="413698"/>
                  </a:lnTo>
                  <a:lnTo>
                    <a:pt x="13683" y="423593"/>
                  </a:lnTo>
                  <a:lnTo>
                    <a:pt x="20570" y="430490"/>
                  </a:lnTo>
                  <a:lnTo>
                    <a:pt x="28959" y="434339"/>
                  </a:lnTo>
                  <a:lnTo>
                    <a:pt x="37892" y="435051"/>
                  </a:lnTo>
                  <a:lnTo>
                    <a:pt x="46750" y="432899"/>
                  </a:lnTo>
                  <a:lnTo>
                    <a:pt x="55287" y="428239"/>
                  </a:lnTo>
                  <a:lnTo>
                    <a:pt x="63466" y="421316"/>
                  </a:lnTo>
                  <a:lnTo>
                    <a:pt x="71327" y="412478"/>
                  </a:lnTo>
                  <a:lnTo>
                    <a:pt x="78774" y="401972"/>
                  </a:lnTo>
                  <a:lnTo>
                    <a:pt x="85563" y="389873"/>
                  </a:lnTo>
                  <a:lnTo>
                    <a:pt x="91617" y="376375"/>
                  </a:lnTo>
                  <a:lnTo>
                    <a:pt x="97007" y="362075"/>
                  </a:lnTo>
                  <a:lnTo>
                    <a:pt x="101862" y="347863"/>
                  </a:lnTo>
                  <a:lnTo>
                    <a:pt x="106315" y="334219"/>
                  </a:lnTo>
                  <a:lnTo>
                    <a:pt x="110476" y="320771"/>
                  </a:lnTo>
                  <a:lnTo>
                    <a:pt x="114430" y="306528"/>
                  </a:lnTo>
                  <a:lnTo>
                    <a:pt x="118238" y="290976"/>
                  </a:lnTo>
                  <a:lnTo>
                    <a:pt x="121779" y="274088"/>
                  </a:lnTo>
                  <a:lnTo>
                    <a:pt x="124778" y="256061"/>
                  </a:lnTo>
                  <a:lnTo>
                    <a:pt x="127126" y="237153"/>
                  </a:lnTo>
                  <a:lnTo>
                    <a:pt x="128872" y="217760"/>
                  </a:lnTo>
                  <a:lnTo>
                    <a:pt x="130127" y="198376"/>
                  </a:lnTo>
                  <a:lnTo>
                    <a:pt x="131008" y="179265"/>
                  </a:lnTo>
                  <a:lnTo>
                    <a:pt x="131618" y="160334"/>
                  </a:lnTo>
                  <a:lnTo>
                    <a:pt x="132035" y="141243"/>
                  </a:lnTo>
                  <a:lnTo>
                    <a:pt x="132314" y="121812"/>
                  </a:lnTo>
                  <a:lnTo>
                    <a:pt x="132333" y="102338"/>
                  </a:lnTo>
                  <a:lnTo>
                    <a:pt x="131814" y="83482"/>
                  </a:lnTo>
                  <a:lnTo>
                    <a:pt x="130648" y="65578"/>
                  </a:lnTo>
                  <a:lnTo>
                    <a:pt x="128880" y="48793"/>
                  </a:lnTo>
                  <a:lnTo>
                    <a:pt x="126622" y="33286"/>
                  </a:lnTo>
                  <a:lnTo>
                    <a:pt x="123979" y="19046"/>
                  </a:lnTo>
                  <a:lnTo>
                    <a:pt x="120602" y="7359"/>
                  </a:lnTo>
                  <a:lnTo>
                    <a:pt x="116461" y="754"/>
                  </a:lnTo>
                  <a:lnTo>
                    <a:pt x="112559" y="0"/>
                  </a:lnTo>
                  <a:lnTo>
                    <a:pt x="109378" y="4331"/>
                  </a:lnTo>
                  <a:lnTo>
                    <a:pt x="106970" y="12585"/>
                  </a:lnTo>
                  <a:lnTo>
                    <a:pt x="105224" y="23703"/>
                  </a:lnTo>
                  <a:lnTo>
                    <a:pt x="103989" y="36851"/>
                  </a:lnTo>
                  <a:lnTo>
                    <a:pt x="103131" y="51409"/>
                  </a:lnTo>
                  <a:lnTo>
                    <a:pt x="102543" y="66937"/>
                  </a:lnTo>
                  <a:lnTo>
                    <a:pt x="102143" y="83124"/>
                  </a:lnTo>
                  <a:lnTo>
                    <a:pt x="101876" y="99749"/>
                  </a:lnTo>
                  <a:lnTo>
                    <a:pt x="101865" y="116339"/>
                  </a:lnTo>
                  <a:lnTo>
                    <a:pt x="102391" y="132179"/>
                  </a:lnTo>
                  <a:lnTo>
                    <a:pt x="103557" y="146956"/>
                  </a:lnTo>
                  <a:lnTo>
                    <a:pt x="105155" y="161014"/>
                  </a:lnTo>
                  <a:lnTo>
                    <a:pt x="106766" y="175143"/>
                  </a:lnTo>
                  <a:lnTo>
                    <a:pt x="108148" y="189795"/>
                  </a:lnTo>
                  <a:lnTo>
                    <a:pt x="109397" y="204757"/>
                  </a:lnTo>
                  <a:lnTo>
                    <a:pt x="110843" y="219355"/>
                  </a:lnTo>
                  <a:lnTo>
                    <a:pt x="112667" y="233216"/>
                  </a:lnTo>
                  <a:lnTo>
                    <a:pt x="114892" y="246286"/>
                  </a:lnTo>
                  <a:lnTo>
                    <a:pt x="117465" y="258671"/>
                  </a:lnTo>
                  <a:lnTo>
                    <a:pt x="120310" y="270517"/>
                  </a:lnTo>
                  <a:lnTo>
                    <a:pt x="123357" y="281963"/>
                  </a:lnTo>
                  <a:lnTo>
                    <a:pt x="126547" y="293123"/>
                  </a:lnTo>
                  <a:lnTo>
                    <a:pt x="129836" y="304069"/>
                  </a:lnTo>
                  <a:lnTo>
                    <a:pt x="133037" y="314408"/>
                  </a:lnTo>
                  <a:lnTo>
                    <a:pt x="136147" y="324312"/>
                  </a:lnTo>
                  <a:lnTo>
                    <a:pt x="139437" y="334652"/>
                  </a:lnTo>
                  <a:lnTo>
                    <a:pt x="143430" y="347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28431" y="3379647"/>
              <a:ext cx="163139" cy="228901"/>
            </a:xfrm>
            <a:custGeom>
              <a:avLst/>
              <a:gdLst/>
              <a:ahLst/>
              <a:cxnLst/>
              <a:rect l="0" t="0" r="0" b="0"/>
              <a:pathLst>
                <a:path w="163139" h="228901">
                  <a:moveTo>
                    <a:pt x="9475" y="31586"/>
                  </a:moveTo>
                  <a:lnTo>
                    <a:pt x="6609" y="40521"/>
                  </a:lnTo>
                  <a:lnTo>
                    <a:pt x="4466" y="50148"/>
                  </a:lnTo>
                  <a:lnTo>
                    <a:pt x="2863" y="61435"/>
                  </a:lnTo>
                  <a:lnTo>
                    <a:pt x="1683" y="74103"/>
                  </a:lnTo>
                  <a:lnTo>
                    <a:pt x="834" y="87583"/>
                  </a:lnTo>
                  <a:lnTo>
                    <a:pt x="241" y="101450"/>
                  </a:lnTo>
                  <a:lnTo>
                    <a:pt x="0" y="115313"/>
                  </a:lnTo>
                  <a:lnTo>
                    <a:pt x="364" y="128756"/>
                  </a:lnTo>
                  <a:lnTo>
                    <a:pt x="1429" y="141604"/>
                  </a:lnTo>
                  <a:lnTo>
                    <a:pt x="3296" y="153872"/>
                  </a:lnTo>
                  <a:lnTo>
                    <a:pt x="6153" y="165657"/>
                  </a:lnTo>
                  <a:lnTo>
                    <a:pt x="10003" y="177067"/>
                  </a:lnTo>
                  <a:lnTo>
                    <a:pt x="14707" y="188037"/>
                  </a:lnTo>
                  <a:lnTo>
                    <a:pt x="20081" y="198339"/>
                  </a:lnTo>
                  <a:lnTo>
                    <a:pt x="25963" y="207887"/>
                  </a:lnTo>
                  <a:lnTo>
                    <a:pt x="32538" y="216266"/>
                  </a:lnTo>
                  <a:lnTo>
                    <a:pt x="40315" y="222684"/>
                  </a:lnTo>
                  <a:lnTo>
                    <a:pt x="49471" y="226880"/>
                  </a:lnTo>
                  <a:lnTo>
                    <a:pt x="59722" y="228900"/>
                  </a:lnTo>
                  <a:lnTo>
                    <a:pt x="70521" y="228825"/>
                  </a:lnTo>
                  <a:lnTo>
                    <a:pt x="81478" y="226920"/>
                  </a:lnTo>
                  <a:lnTo>
                    <a:pt x="92088" y="223390"/>
                  </a:lnTo>
                  <a:lnTo>
                    <a:pt x="101673" y="218287"/>
                  </a:lnTo>
                  <a:lnTo>
                    <a:pt x="109969" y="211787"/>
                  </a:lnTo>
                  <a:lnTo>
                    <a:pt x="117215" y="204154"/>
                  </a:lnTo>
                  <a:lnTo>
                    <a:pt x="123939" y="195661"/>
                  </a:lnTo>
                  <a:lnTo>
                    <a:pt x="130501" y="186538"/>
                  </a:lnTo>
                  <a:lnTo>
                    <a:pt x="136911" y="176801"/>
                  </a:lnTo>
                  <a:lnTo>
                    <a:pt x="142925" y="166281"/>
                  </a:lnTo>
                  <a:lnTo>
                    <a:pt x="148415" y="154943"/>
                  </a:lnTo>
                  <a:lnTo>
                    <a:pt x="153237" y="142888"/>
                  </a:lnTo>
                  <a:lnTo>
                    <a:pt x="157171" y="130263"/>
                  </a:lnTo>
                  <a:lnTo>
                    <a:pt x="160179" y="117219"/>
                  </a:lnTo>
                  <a:lnTo>
                    <a:pt x="162214" y="104034"/>
                  </a:lnTo>
                  <a:lnTo>
                    <a:pt x="163138" y="91110"/>
                  </a:lnTo>
                  <a:lnTo>
                    <a:pt x="162983" y="78641"/>
                  </a:lnTo>
                  <a:lnTo>
                    <a:pt x="161914" y="66642"/>
                  </a:lnTo>
                  <a:lnTo>
                    <a:pt x="160134" y="55044"/>
                  </a:lnTo>
                  <a:lnTo>
                    <a:pt x="157833" y="43772"/>
                  </a:lnTo>
                  <a:lnTo>
                    <a:pt x="155313" y="33198"/>
                  </a:lnTo>
                  <a:lnTo>
                    <a:pt x="152743" y="23103"/>
                  </a:lnTo>
                  <a:lnTo>
                    <a:pt x="149901" y="12599"/>
                  </a:lnTo>
                  <a:lnTo>
                    <a:pt x="146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59005" y="3381153"/>
              <a:ext cx="173894" cy="254543"/>
            </a:xfrm>
            <a:custGeom>
              <a:avLst/>
              <a:gdLst/>
              <a:ahLst/>
              <a:cxnLst/>
              <a:rect l="0" t="0" r="0" b="0"/>
              <a:pathLst>
                <a:path w="173894" h="254543">
                  <a:moveTo>
                    <a:pt x="105285" y="40608"/>
                  </a:moveTo>
                  <a:lnTo>
                    <a:pt x="102217" y="31874"/>
                  </a:lnTo>
                  <a:lnTo>
                    <a:pt x="98155" y="24167"/>
                  </a:lnTo>
                  <a:lnTo>
                    <a:pt x="92662" y="16779"/>
                  </a:lnTo>
                  <a:lnTo>
                    <a:pt x="85902" y="10036"/>
                  </a:lnTo>
                  <a:lnTo>
                    <a:pt x="78104" y="4803"/>
                  </a:lnTo>
                  <a:lnTo>
                    <a:pt x="69507" y="1442"/>
                  </a:lnTo>
                  <a:lnTo>
                    <a:pt x="60322" y="0"/>
                  </a:lnTo>
                  <a:lnTo>
                    <a:pt x="50716" y="471"/>
                  </a:lnTo>
                  <a:lnTo>
                    <a:pt x="40826" y="2647"/>
                  </a:lnTo>
                  <a:lnTo>
                    <a:pt x="31069" y="6360"/>
                  </a:lnTo>
                  <a:lnTo>
                    <a:pt x="22124" y="11585"/>
                  </a:lnTo>
                  <a:lnTo>
                    <a:pt x="14309" y="18168"/>
                  </a:lnTo>
                  <a:lnTo>
                    <a:pt x="8079" y="25856"/>
                  </a:lnTo>
                  <a:lnTo>
                    <a:pt x="4176" y="34386"/>
                  </a:lnTo>
                  <a:lnTo>
                    <a:pt x="2777" y="43525"/>
                  </a:lnTo>
                  <a:lnTo>
                    <a:pt x="3601" y="52932"/>
                  </a:lnTo>
                  <a:lnTo>
                    <a:pt x="6196" y="62167"/>
                  </a:lnTo>
                  <a:lnTo>
                    <a:pt x="10131" y="70996"/>
                  </a:lnTo>
                  <a:lnTo>
                    <a:pt x="15361" y="79060"/>
                  </a:lnTo>
                  <a:lnTo>
                    <a:pt x="22218" y="85797"/>
                  </a:lnTo>
                  <a:lnTo>
                    <a:pt x="30754" y="91026"/>
                  </a:lnTo>
                  <a:lnTo>
                    <a:pt x="40755" y="94724"/>
                  </a:lnTo>
                  <a:lnTo>
                    <a:pt x="51918" y="96847"/>
                  </a:lnTo>
                  <a:lnTo>
                    <a:pt x="63947" y="97542"/>
                  </a:lnTo>
                  <a:lnTo>
                    <a:pt x="76600" y="97231"/>
                  </a:lnTo>
                  <a:lnTo>
                    <a:pt x="89693" y="96501"/>
                  </a:lnTo>
                  <a:lnTo>
                    <a:pt x="103076" y="95735"/>
                  </a:lnTo>
                  <a:lnTo>
                    <a:pt x="116163" y="95582"/>
                  </a:lnTo>
                  <a:lnTo>
                    <a:pt x="127964" y="97003"/>
                  </a:lnTo>
                  <a:lnTo>
                    <a:pt x="138047" y="100375"/>
                  </a:lnTo>
                  <a:lnTo>
                    <a:pt x="146477" y="105574"/>
                  </a:lnTo>
                  <a:lnTo>
                    <a:pt x="153539" y="112269"/>
                  </a:lnTo>
                  <a:lnTo>
                    <a:pt x="159546" y="120108"/>
                  </a:lnTo>
                  <a:lnTo>
                    <a:pt x="164617" y="128944"/>
                  </a:lnTo>
                  <a:lnTo>
                    <a:pt x="168667" y="138844"/>
                  </a:lnTo>
                  <a:lnTo>
                    <a:pt x="171723" y="149753"/>
                  </a:lnTo>
                  <a:lnTo>
                    <a:pt x="173608" y="161347"/>
                  </a:lnTo>
                  <a:lnTo>
                    <a:pt x="173893" y="173128"/>
                  </a:lnTo>
                  <a:lnTo>
                    <a:pt x="172488" y="184789"/>
                  </a:lnTo>
                  <a:lnTo>
                    <a:pt x="169594" y="196060"/>
                  </a:lnTo>
                  <a:lnTo>
                    <a:pt x="165517" y="206629"/>
                  </a:lnTo>
                  <a:lnTo>
                    <a:pt x="160546" y="216393"/>
                  </a:lnTo>
                  <a:lnTo>
                    <a:pt x="154599" y="225102"/>
                  </a:lnTo>
                  <a:lnTo>
                    <a:pt x="147252" y="232281"/>
                  </a:lnTo>
                  <a:lnTo>
                    <a:pt x="138389" y="237819"/>
                  </a:lnTo>
                  <a:lnTo>
                    <a:pt x="128336" y="242065"/>
                  </a:lnTo>
                  <a:lnTo>
                    <a:pt x="117670" y="245622"/>
                  </a:lnTo>
                  <a:lnTo>
                    <a:pt x="106793" y="248900"/>
                  </a:lnTo>
                  <a:lnTo>
                    <a:pt x="95897" y="251784"/>
                  </a:lnTo>
                  <a:lnTo>
                    <a:pt x="85055" y="253742"/>
                  </a:lnTo>
                  <a:lnTo>
                    <a:pt x="74284" y="254542"/>
                  </a:lnTo>
                  <a:lnTo>
                    <a:pt x="63577" y="254249"/>
                  </a:lnTo>
                  <a:lnTo>
                    <a:pt x="52921" y="253056"/>
                  </a:lnTo>
                  <a:lnTo>
                    <a:pt x="42318" y="251181"/>
                  </a:lnTo>
                  <a:lnTo>
                    <a:pt x="32209" y="248964"/>
                  </a:lnTo>
                  <a:lnTo>
                    <a:pt x="22486" y="246637"/>
                  </a:lnTo>
                  <a:lnTo>
                    <a:pt x="12293" y="244001"/>
                  </a:lnTo>
                  <a:lnTo>
                    <a:pt x="0" y="24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37989" y="3451417"/>
              <a:ext cx="231628" cy="168449"/>
            </a:xfrm>
            <a:custGeom>
              <a:avLst/>
              <a:gdLst/>
              <a:ahLst/>
              <a:cxnLst/>
              <a:rect l="0" t="0" r="0" b="0"/>
              <a:pathLst>
                <a:path w="231628" h="168449">
                  <a:moveTo>
                    <a:pt x="0" y="96686"/>
                  </a:moveTo>
                  <a:lnTo>
                    <a:pt x="8869" y="90953"/>
                  </a:lnTo>
                  <a:lnTo>
                    <a:pt x="17855" y="86668"/>
                  </a:lnTo>
                  <a:lnTo>
                    <a:pt x="27851" y="83462"/>
                  </a:lnTo>
                  <a:lnTo>
                    <a:pt x="38831" y="81101"/>
                  </a:lnTo>
                  <a:lnTo>
                    <a:pt x="50643" y="79405"/>
                  </a:lnTo>
                  <a:lnTo>
                    <a:pt x="63097" y="78205"/>
                  </a:lnTo>
                  <a:lnTo>
                    <a:pt x="75862" y="77204"/>
                  </a:lnTo>
                  <a:lnTo>
                    <a:pt x="88494" y="75987"/>
                  </a:lnTo>
                  <a:lnTo>
                    <a:pt x="100763" y="74346"/>
                  </a:lnTo>
                  <a:lnTo>
                    <a:pt x="112626" y="72259"/>
                  </a:lnTo>
                  <a:lnTo>
                    <a:pt x="124131" y="69787"/>
                  </a:lnTo>
                  <a:lnTo>
                    <a:pt x="135341" y="66998"/>
                  </a:lnTo>
                  <a:lnTo>
                    <a:pt x="145835" y="63482"/>
                  </a:lnTo>
                  <a:lnTo>
                    <a:pt x="154752" y="58380"/>
                  </a:lnTo>
                  <a:lnTo>
                    <a:pt x="161735" y="51364"/>
                  </a:lnTo>
                  <a:lnTo>
                    <a:pt x="166423" y="43059"/>
                  </a:lnTo>
                  <a:lnTo>
                    <a:pt x="168221" y="34714"/>
                  </a:lnTo>
                  <a:lnTo>
                    <a:pt x="167092" y="27070"/>
                  </a:lnTo>
                  <a:lnTo>
                    <a:pt x="163436" y="20332"/>
                  </a:lnTo>
                  <a:lnTo>
                    <a:pt x="157793" y="14431"/>
                  </a:lnTo>
                  <a:lnTo>
                    <a:pt x="150668" y="9219"/>
                  </a:lnTo>
                  <a:lnTo>
                    <a:pt x="142313" y="4855"/>
                  </a:lnTo>
                  <a:lnTo>
                    <a:pt x="132737" y="1813"/>
                  </a:lnTo>
                  <a:lnTo>
                    <a:pt x="122044" y="244"/>
                  </a:lnTo>
                  <a:lnTo>
                    <a:pt x="110596" y="0"/>
                  </a:lnTo>
                  <a:lnTo>
                    <a:pt x="98911" y="824"/>
                  </a:lnTo>
                  <a:lnTo>
                    <a:pt x="87316" y="2456"/>
                  </a:lnTo>
                  <a:lnTo>
                    <a:pt x="76088" y="4838"/>
                  </a:lnTo>
                  <a:lnTo>
                    <a:pt x="65549" y="8107"/>
                  </a:lnTo>
                  <a:lnTo>
                    <a:pt x="55799" y="12271"/>
                  </a:lnTo>
                  <a:lnTo>
                    <a:pt x="46930" y="17371"/>
                  </a:lnTo>
                  <a:lnTo>
                    <a:pt x="39111" y="23551"/>
                  </a:lnTo>
                  <a:lnTo>
                    <a:pt x="32335" y="30790"/>
                  </a:lnTo>
                  <a:lnTo>
                    <a:pt x="26613" y="39092"/>
                  </a:lnTo>
                  <a:lnTo>
                    <a:pt x="22059" y="48568"/>
                  </a:lnTo>
                  <a:lnTo>
                    <a:pt x="18628" y="59162"/>
                  </a:lnTo>
                  <a:lnTo>
                    <a:pt x="16306" y="70529"/>
                  </a:lnTo>
                  <a:lnTo>
                    <a:pt x="15188" y="82150"/>
                  </a:lnTo>
                  <a:lnTo>
                    <a:pt x="15218" y="93701"/>
                  </a:lnTo>
                  <a:lnTo>
                    <a:pt x="16372" y="104896"/>
                  </a:lnTo>
                  <a:lnTo>
                    <a:pt x="18742" y="115414"/>
                  </a:lnTo>
                  <a:lnTo>
                    <a:pt x="22266" y="125148"/>
                  </a:lnTo>
                  <a:lnTo>
                    <a:pt x="26920" y="134006"/>
                  </a:lnTo>
                  <a:lnTo>
                    <a:pt x="32793" y="141818"/>
                  </a:lnTo>
                  <a:lnTo>
                    <a:pt x="39827" y="148590"/>
                  </a:lnTo>
                  <a:lnTo>
                    <a:pt x="48160" y="154309"/>
                  </a:lnTo>
                  <a:lnTo>
                    <a:pt x="58189" y="158860"/>
                  </a:lnTo>
                  <a:lnTo>
                    <a:pt x="69971" y="162294"/>
                  </a:lnTo>
                  <a:lnTo>
                    <a:pt x="83119" y="164788"/>
                  </a:lnTo>
                  <a:lnTo>
                    <a:pt x="97008" y="166554"/>
                  </a:lnTo>
                  <a:lnTo>
                    <a:pt x="111196" y="167777"/>
                  </a:lnTo>
                  <a:lnTo>
                    <a:pt x="125297" y="168448"/>
                  </a:lnTo>
                  <a:lnTo>
                    <a:pt x="138909" y="168375"/>
                  </a:lnTo>
                  <a:lnTo>
                    <a:pt x="151877" y="167511"/>
                  </a:lnTo>
                  <a:lnTo>
                    <a:pt x="164227" y="165948"/>
                  </a:lnTo>
                  <a:lnTo>
                    <a:pt x="176069" y="163828"/>
                  </a:lnTo>
                  <a:lnTo>
                    <a:pt x="187508" y="161295"/>
                  </a:lnTo>
                  <a:lnTo>
                    <a:pt x="198196" y="158617"/>
                  </a:lnTo>
                  <a:lnTo>
                    <a:pt x="208381" y="155924"/>
                  </a:lnTo>
                  <a:lnTo>
                    <a:pt x="218958" y="152981"/>
                  </a:lnTo>
                  <a:lnTo>
                    <a:pt x="231627" y="149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09063" y="3424199"/>
              <a:ext cx="213280" cy="227184"/>
            </a:xfrm>
            <a:custGeom>
              <a:avLst/>
              <a:gdLst/>
              <a:ahLst/>
              <a:cxnLst/>
              <a:rect l="0" t="0" r="0" b="0"/>
              <a:pathLst>
                <a:path w="213280" h="227184">
                  <a:moveTo>
                    <a:pt x="150108" y="92319"/>
                  </a:moveTo>
                  <a:lnTo>
                    <a:pt x="150041" y="80583"/>
                  </a:lnTo>
                  <a:lnTo>
                    <a:pt x="149401" y="69454"/>
                  </a:lnTo>
                  <a:lnTo>
                    <a:pt x="148099" y="57865"/>
                  </a:lnTo>
                  <a:lnTo>
                    <a:pt x="146067" y="46050"/>
                  </a:lnTo>
                  <a:lnTo>
                    <a:pt x="143102" y="34687"/>
                  </a:lnTo>
                  <a:lnTo>
                    <a:pt x="139178" y="24151"/>
                  </a:lnTo>
                  <a:lnTo>
                    <a:pt x="134256" y="14968"/>
                  </a:lnTo>
                  <a:lnTo>
                    <a:pt x="128204" y="7941"/>
                  </a:lnTo>
                  <a:lnTo>
                    <a:pt x="121060" y="3297"/>
                  </a:lnTo>
                  <a:lnTo>
                    <a:pt x="112991" y="792"/>
                  </a:lnTo>
                  <a:lnTo>
                    <a:pt x="104206" y="0"/>
                  </a:lnTo>
                  <a:lnTo>
                    <a:pt x="94900" y="507"/>
                  </a:lnTo>
                  <a:lnTo>
                    <a:pt x="85551" y="2283"/>
                  </a:lnTo>
                  <a:lnTo>
                    <a:pt x="76888" y="5668"/>
                  </a:lnTo>
                  <a:lnTo>
                    <a:pt x="69246" y="10714"/>
                  </a:lnTo>
                  <a:lnTo>
                    <a:pt x="62455" y="17051"/>
                  </a:lnTo>
                  <a:lnTo>
                    <a:pt x="56046" y="24066"/>
                  </a:lnTo>
                  <a:lnTo>
                    <a:pt x="49698" y="31344"/>
                  </a:lnTo>
                  <a:lnTo>
                    <a:pt x="43432" y="38840"/>
                  </a:lnTo>
                  <a:lnTo>
                    <a:pt x="37516" y="46779"/>
                  </a:lnTo>
                  <a:lnTo>
                    <a:pt x="32088" y="55265"/>
                  </a:lnTo>
                  <a:lnTo>
                    <a:pt x="27137" y="64269"/>
                  </a:lnTo>
                  <a:lnTo>
                    <a:pt x="22584" y="73700"/>
                  </a:lnTo>
                  <a:lnTo>
                    <a:pt x="18338" y="83455"/>
                  </a:lnTo>
                  <a:lnTo>
                    <a:pt x="14317" y="93448"/>
                  </a:lnTo>
                  <a:lnTo>
                    <a:pt x="10457" y="103610"/>
                  </a:lnTo>
                  <a:lnTo>
                    <a:pt x="6719" y="113893"/>
                  </a:lnTo>
                  <a:lnTo>
                    <a:pt x="3394" y="124426"/>
                  </a:lnTo>
                  <a:lnTo>
                    <a:pt x="1072" y="135489"/>
                  </a:lnTo>
                  <a:lnTo>
                    <a:pt x="0" y="147185"/>
                  </a:lnTo>
                  <a:lnTo>
                    <a:pt x="265" y="159143"/>
                  </a:lnTo>
                  <a:lnTo>
                    <a:pt x="1965" y="170637"/>
                  </a:lnTo>
                  <a:lnTo>
                    <a:pt x="4998" y="181292"/>
                  </a:lnTo>
                  <a:lnTo>
                    <a:pt x="9137" y="191073"/>
                  </a:lnTo>
                  <a:lnTo>
                    <a:pt x="14123" y="200103"/>
                  </a:lnTo>
                  <a:lnTo>
                    <a:pt x="19735" y="208533"/>
                  </a:lnTo>
                  <a:lnTo>
                    <a:pt x="25959" y="216024"/>
                  </a:lnTo>
                  <a:lnTo>
                    <a:pt x="32967" y="221780"/>
                  </a:lnTo>
                  <a:lnTo>
                    <a:pt x="40789" y="225499"/>
                  </a:lnTo>
                  <a:lnTo>
                    <a:pt x="49161" y="227183"/>
                  </a:lnTo>
                  <a:lnTo>
                    <a:pt x="57626" y="226876"/>
                  </a:lnTo>
                  <a:lnTo>
                    <a:pt x="65912" y="224812"/>
                  </a:lnTo>
                  <a:lnTo>
                    <a:pt x="73933" y="221173"/>
                  </a:lnTo>
                  <a:lnTo>
                    <a:pt x="81699" y="215998"/>
                  </a:lnTo>
                  <a:lnTo>
                    <a:pt x="89251" y="209449"/>
                  </a:lnTo>
                  <a:lnTo>
                    <a:pt x="96476" y="201783"/>
                  </a:lnTo>
                  <a:lnTo>
                    <a:pt x="103108" y="193268"/>
                  </a:lnTo>
                  <a:lnTo>
                    <a:pt x="109052" y="184133"/>
                  </a:lnTo>
                  <a:lnTo>
                    <a:pt x="114368" y="174561"/>
                  </a:lnTo>
                  <a:lnTo>
                    <a:pt x="119172" y="164682"/>
                  </a:lnTo>
                  <a:lnTo>
                    <a:pt x="123591" y="154589"/>
                  </a:lnTo>
                  <a:lnTo>
                    <a:pt x="127729" y="144183"/>
                  </a:lnTo>
                  <a:lnTo>
                    <a:pt x="131669" y="133205"/>
                  </a:lnTo>
                  <a:lnTo>
                    <a:pt x="135473" y="121655"/>
                  </a:lnTo>
                  <a:lnTo>
                    <a:pt x="139267" y="113031"/>
                  </a:lnTo>
                  <a:lnTo>
                    <a:pt x="143238" y="111280"/>
                  </a:lnTo>
                  <a:lnTo>
                    <a:pt x="147551" y="114321"/>
                  </a:lnTo>
                  <a:lnTo>
                    <a:pt x="152357" y="119816"/>
                  </a:lnTo>
                  <a:lnTo>
                    <a:pt x="157685" y="126411"/>
                  </a:lnTo>
                  <a:lnTo>
                    <a:pt x="163742" y="133140"/>
                  </a:lnTo>
                  <a:lnTo>
                    <a:pt x="171876" y="139764"/>
                  </a:lnTo>
                  <a:lnTo>
                    <a:pt x="186151" y="146845"/>
                  </a:lnTo>
                  <a:lnTo>
                    <a:pt x="213279" y="155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83628" y="3389221"/>
              <a:ext cx="191439" cy="201834"/>
            </a:xfrm>
            <a:custGeom>
              <a:avLst/>
              <a:gdLst/>
              <a:ahLst/>
              <a:cxnLst/>
              <a:rect l="0" t="0" r="0" b="0"/>
              <a:pathLst>
                <a:path w="191439" h="201834">
                  <a:moveTo>
                    <a:pt x="117739" y="64126"/>
                  </a:moveTo>
                  <a:lnTo>
                    <a:pt x="114738" y="52458"/>
                  </a:lnTo>
                  <a:lnTo>
                    <a:pt x="111316" y="41969"/>
                  </a:lnTo>
                  <a:lnTo>
                    <a:pt x="107110" y="31681"/>
                  </a:lnTo>
                  <a:lnTo>
                    <a:pt x="101866" y="21898"/>
                  </a:lnTo>
                  <a:lnTo>
                    <a:pt x="95088" y="13499"/>
                  </a:lnTo>
                  <a:lnTo>
                    <a:pt x="86654" y="6879"/>
                  </a:lnTo>
                  <a:lnTo>
                    <a:pt x="76914" y="2272"/>
                  </a:lnTo>
                  <a:lnTo>
                    <a:pt x="66471" y="1"/>
                  </a:lnTo>
                  <a:lnTo>
                    <a:pt x="55757" y="0"/>
                  </a:lnTo>
                  <a:lnTo>
                    <a:pt x="45314" y="2084"/>
                  </a:lnTo>
                  <a:lnTo>
                    <a:pt x="35842" y="6133"/>
                  </a:lnTo>
                  <a:lnTo>
                    <a:pt x="27625" y="11887"/>
                  </a:lnTo>
                  <a:lnTo>
                    <a:pt x="20602" y="19001"/>
                  </a:lnTo>
                  <a:lnTo>
                    <a:pt x="14561" y="27137"/>
                  </a:lnTo>
                  <a:lnTo>
                    <a:pt x="9280" y="36013"/>
                  </a:lnTo>
                  <a:lnTo>
                    <a:pt x="4883" y="45411"/>
                  </a:lnTo>
                  <a:lnTo>
                    <a:pt x="1824" y="55173"/>
                  </a:lnTo>
                  <a:lnTo>
                    <a:pt x="247" y="65187"/>
                  </a:lnTo>
                  <a:lnTo>
                    <a:pt x="0" y="75540"/>
                  </a:lnTo>
                  <a:lnTo>
                    <a:pt x="822" y="86482"/>
                  </a:lnTo>
                  <a:lnTo>
                    <a:pt x="2448" y="98102"/>
                  </a:lnTo>
                  <a:lnTo>
                    <a:pt x="4658" y="110178"/>
                  </a:lnTo>
                  <a:lnTo>
                    <a:pt x="7278" y="122284"/>
                  </a:lnTo>
                  <a:lnTo>
                    <a:pt x="10189" y="134165"/>
                  </a:lnTo>
                  <a:lnTo>
                    <a:pt x="13463" y="145582"/>
                  </a:lnTo>
                  <a:lnTo>
                    <a:pt x="17346" y="156249"/>
                  </a:lnTo>
                  <a:lnTo>
                    <a:pt x="21929" y="166084"/>
                  </a:lnTo>
                  <a:lnTo>
                    <a:pt x="27314" y="175009"/>
                  </a:lnTo>
                  <a:lnTo>
                    <a:pt x="33685" y="182867"/>
                  </a:lnTo>
                  <a:lnTo>
                    <a:pt x="41049" y="189664"/>
                  </a:lnTo>
                  <a:lnTo>
                    <a:pt x="49266" y="195230"/>
                  </a:lnTo>
                  <a:lnTo>
                    <a:pt x="58152" y="199146"/>
                  </a:lnTo>
                  <a:lnTo>
                    <a:pt x="67534" y="201331"/>
                  </a:lnTo>
                  <a:lnTo>
                    <a:pt x="77273" y="201833"/>
                  </a:lnTo>
                  <a:lnTo>
                    <a:pt x="87265" y="200658"/>
                  </a:lnTo>
                  <a:lnTo>
                    <a:pt x="97429" y="197984"/>
                  </a:lnTo>
                  <a:lnTo>
                    <a:pt x="107712" y="194258"/>
                  </a:lnTo>
                  <a:lnTo>
                    <a:pt x="118074" y="190081"/>
                  </a:lnTo>
                  <a:lnTo>
                    <a:pt x="128487" y="185830"/>
                  </a:lnTo>
                  <a:lnTo>
                    <a:pt x="138769" y="181504"/>
                  </a:lnTo>
                  <a:lnTo>
                    <a:pt x="148599" y="176841"/>
                  </a:lnTo>
                  <a:lnTo>
                    <a:pt x="157833" y="171708"/>
                  </a:lnTo>
                  <a:lnTo>
                    <a:pt x="166195" y="166226"/>
                  </a:lnTo>
                  <a:lnTo>
                    <a:pt x="174026" y="160055"/>
                  </a:lnTo>
                  <a:lnTo>
                    <a:pt x="182011" y="151531"/>
                  </a:lnTo>
                  <a:lnTo>
                    <a:pt x="191438" y="137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67436" y="3434739"/>
              <a:ext cx="176088" cy="129151"/>
            </a:xfrm>
            <a:custGeom>
              <a:avLst/>
              <a:gdLst/>
              <a:ahLst/>
              <a:cxnLst/>
              <a:rect l="0" t="0" r="0" b="0"/>
              <a:pathLst>
                <a:path w="176088" h="129151">
                  <a:moveTo>
                    <a:pt x="91859" y="71250"/>
                  </a:moveTo>
                  <a:lnTo>
                    <a:pt x="97459" y="62449"/>
                  </a:lnTo>
                  <a:lnTo>
                    <a:pt x="100463" y="54103"/>
                  </a:lnTo>
                  <a:lnTo>
                    <a:pt x="101071" y="45408"/>
                  </a:lnTo>
                  <a:lnTo>
                    <a:pt x="99540" y="36460"/>
                  </a:lnTo>
                  <a:lnTo>
                    <a:pt x="95955" y="27613"/>
                  </a:lnTo>
                  <a:lnTo>
                    <a:pt x="90560" y="19088"/>
                  </a:lnTo>
                  <a:lnTo>
                    <a:pt x="83543" y="11418"/>
                  </a:lnTo>
                  <a:lnTo>
                    <a:pt x="74953" y="5486"/>
                  </a:lnTo>
                  <a:lnTo>
                    <a:pt x="64968" y="1624"/>
                  </a:lnTo>
                  <a:lnTo>
                    <a:pt x="54183" y="0"/>
                  </a:lnTo>
                  <a:lnTo>
                    <a:pt x="43486" y="873"/>
                  </a:lnTo>
                  <a:lnTo>
                    <a:pt x="33379" y="4132"/>
                  </a:lnTo>
                  <a:lnTo>
                    <a:pt x="24309" y="9556"/>
                  </a:lnTo>
                  <a:lnTo>
                    <a:pt x="16820" y="17001"/>
                  </a:lnTo>
                  <a:lnTo>
                    <a:pt x="11046" y="26188"/>
                  </a:lnTo>
                  <a:lnTo>
                    <a:pt x="6795" y="36759"/>
                  </a:lnTo>
                  <a:lnTo>
                    <a:pt x="3762" y="48370"/>
                  </a:lnTo>
                  <a:lnTo>
                    <a:pt x="1643" y="60727"/>
                  </a:lnTo>
                  <a:lnTo>
                    <a:pt x="352" y="73447"/>
                  </a:lnTo>
                  <a:lnTo>
                    <a:pt x="0" y="86059"/>
                  </a:lnTo>
                  <a:lnTo>
                    <a:pt x="588" y="98299"/>
                  </a:lnTo>
                  <a:lnTo>
                    <a:pt x="2473" y="109467"/>
                  </a:lnTo>
                  <a:lnTo>
                    <a:pt x="6406" y="118378"/>
                  </a:lnTo>
                  <a:lnTo>
                    <a:pt x="12605" y="124583"/>
                  </a:lnTo>
                  <a:lnTo>
                    <a:pt x="20517" y="128122"/>
                  </a:lnTo>
                  <a:lnTo>
                    <a:pt x="29121" y="129150"/>
                  </a:lnTo>
                  <a:lnTo>
                    <a:pt x="37750" y="128024"/>
                  </a:lnTo>
                  <a:lnTo>
                    <a:pt x="45963" y="125036"/>
                  </a:lnTo>
                  <a:lnTo>
                    <a:pt x="53391" y="120305"/>
                  </a:lnTo>
                  <a:lnTo>
                    <a:pt x="59934" y="114054"/>
                  </a:lnTo>
                  <a:lnTo>
                    <a:pt x="65682" y="106420"/>
                  </a:lnTo>
                  <a:lnTo>
                    <a:pt x="70793" y="97394"/>
                  </a:lnTo>
                  <a:lnTo>
                    <a:pt x="75422" y="87104"/>
                  </a:lnTo>
                  <a:lnTo>
                    <a:pt x="79706" y="75940"/>
                  </a:lnTo>
                  <a:lnTo>
                    <a:pt x="83744" y="64455"/>
                  </a:lnTo>
                  <a:lnTo>
                    <a:pt x="87619" y="53060"/>
                  </a:lnTo>
                  <a:lnTo>
                    <a:pt x="91579" y="44317"/>
                  </a:lnTo>
                  <a:lnTo>
                    <a:pt x="95482" y="41385"/>
                  </a:lnTo>
                  <a:lnTo>
                    <a:pt x="98794" y="43394"/>
                  </a:lnTo>
                  <a:lnTo>
                    <a:pt x="101734" y="48656"/>
                  </a:lnTo>
                  <a:lnTo>
                    <a:pt x="104762" y="55922"/>
                  </a:lnTo>
                  <a:lnTo>
                    <a:pt x="108337" y="64407"/>
                  </a:lnTo>
                  <a:lnTo>
                    <a:pt x="112640" y="73632"/>
                  </a:lnTo>
                  <a:lnTo>
                    <a:pt x="117801" y="82985"/>
                  </a:lnTo>
                  <a:lnTo>
                    <a:pt x="124006" y="91681"/>
                  </a:lnTo>
                  <a:lnTo>
                    <a:pt x="131240" y="99348"/>
                  </a:lnTo>
                  <a:lnTo>
                    <a:pt x="139088" y="105844"/>
                  </a:lnTo>
                  <a:lnTo>
                    <a:pt x="147699" y="111688"/>
                  </a:lnTo>
                  <a:lnTo>
                    <a:pt x="158947" y="117393"/>
                  </a:lnTo>
                  <a:lnTo>
                    <a:pt x="176087" y="123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54092" y="3137492"/>
              <a:ext cx="21018" cy="442198"/>
            </a:xfrm>
            <a:custGeom>
              <a:avLst/>
              <a:gdLst/>
              <a:ahLst/>
              <a:cxnLst/>
              <a:rect l="0" t="0" r="0" b="0"/>
              <a:pathLst>
                <a:path w="21018" h="442198">
                  <a:moveTo>
                    <a:pt x="21017" y="0"/>
                  </a:moveTo>
                  <a:lnTo>
                    <a:pt x="18149" y="8868"/>
                  </a:lnTo>
                  <a:lnTo>
                    <a:pt x="16008" y="17855"/>
                  </a:lnTo>
                  <a:lnTo>
                    <a:pt x="14405" y="27860"/>
                  </a:lnTo>
                  <a:lnTo>
                    <a:pt x="13223" y="39186"/>
                  </a:lnTo>
                  <a:lnTo>
                    <a:pt x="12374" y="52294"/>
                  </a:lnTo>
                  <a:lnTo>
                    <a:pt x="11773" y="67245"/>
                  </a:lnTo>
                  <a:lnTo>
                    <a:pt x="11186" y="83315"/>
                  </a:lnTo>
                  <a:lnTo>
                    <a:pt x="10254" y="99244"/>
                  </a:lnTo>
                  <a:lnTo>
                    <a:pt x="8812" y="114323"/>
                  </a:lnTo>
                  <a:lnTo>
                    <a:pt x="7028" y="128544"/>
                  </a:lnTo>
                  <a:lnTo>
                    <a:pt x="5291" y="142314"/>
                  </a:lnTo>
                  <a:lnTo>
                    <a:pt x="3829" y="155960"/>
                  </a:lnTo>
                  <a:lnTo>
                    <a:pt x="2697" y="170127"/>
                  </a:lnTo>
                  <a:lnTo>
                    <a:pt x="1863" y="185790"/>
                  </a:lnTo>
                  <a:lnTo>
                    <a:pt x="1267" y="203340"/>
                  </a:lnTo>
                  <a:lnTo>
                    <a:pt x="850" y="222504"/>
                  </a:lnTo>
                  <a:lnTo>
                    <a:pt x="563" y="242658"/>
                  </a:lnTo>
                  <a:lnTo>
                    <a:pt x="367" y="263319"/>
                  </a:lnTo>
                  <a:lnTo>
                    <a:pt x="233" y="284053"/>
                  </a:lnTo>
                  <a:lnTo>
                    <a:pt x="143" y="304418"/>
                  </a:lnTo>
                  <a:lnTo>
                    <a:pt x="82" y="324217"/>
                  </a:lnTo>
                  <a:lnTo>
                    <a:pt x="41" y="343290"/>
                  </a:lnTo>
                  <a:lnTo>
                    <a:pt x="14" y="361418"/>
                  </a:lnTo>
                  <a:lnTo>
                    <a:pt x="0" y="378562"/>
                  </a:lnTo>
                  <a:lnTo>
                    <a:pt x="189" y="394249"/>
                  </a:lnTo>
                  <a:lnTo>
                    <a:pt x="1082" y="409026"/>
                  </a:lnTo>
                  <a:lnTo>
                    <a:pt x="3873" y="424193"/>
                  </a:lnTo>
                  <a:lnTo>
                    <a:pt x="1048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57193" y="3377544"/>
              <a:ext cx="139015" cy="202816"/>
            </a:xfrm>
            <a:custGeom>
              <a:avLst/>
              <a:gdLst/>
              <a:ahLst/>
              <a:cxnLst/>
              <a:rect l="0" t="0" r="0" b="0"/>
              <a:pathLst>
                <a:path w="139015" h="202816">
                  <a:moveTo>
                    <a:pt x="117957" y="23160"/>
                  </a:moveTo>
                  <a:lnTo>
                    <a:pt x="112022" y="17360"/>
                  </a:lnTo>
                  <a:lnTo>
                    <a:pt x="105817" y="12436"/>
                  </a:lnTo>
                  <a:lnTo>
                    <a:pt x="98722" y="7942"/>
                  </a:lnTo>
                  <a:lnTo>
                    <a:pt x="90781" y="4067"/>
                  </a:lnTo>
                  <a:lnTo>
                    <a:pt x="82135" y="1350"/>
                  </a:lnTo>
                  <a:lnTo>
                    <a:pt x="72945" y="0"/>
                  </a:lnTo>
                  <a:lnTo>
                    <a:pt x="63518" y="71"/>
                  </a:lnTo>
                  <a:lnTo>
                    <a:pt x="54277" y="1637"/>
                  </a:lnTo>
                  <a:lnTo>
                    <a:pt x="45442" y="4585"/>
                  </a:lnTo>
                  <a:lnTo>
                    <a:pt x="37206" y="8834"/>
                  </a:lnTo>
                  <a:lnTo>
                    <a:pt x="29821" y="14427"/>
                  </a:lnTo>
                  <a:lnTo>
                    <a:pt x="23335" y="21261"/>
                  </a:lnTo>
                  <a:lnTo>
                    <a:pt x="17642" y="29118"/>
                  </a:lnTo>
                  <a:lnTo>
                    <a:pt x="12574" y="37763"/>
                  </a:lnTo>
                  <a:lnTo>
                    <a:pt x="7986" y="46993"/>
                  </a:lnTo>
                  <a:lnTo>
                    <a:pt x="4072" y="56969"/>
                  </a:lnTo>
                  <a:lnTo>
                    <a:pt x="1346" y="68184"/>
                  </a:lnTo>
                  <a:lnTo>
                    <a:pt x="0" y="80801"/>
                  </a:lnTo>
                  <a:lnTo>
                    <a:pt x="80" y="94529"/>
                  </a:lnTo>
                  <a:lnTo>
                    <a:pt x="1654" y="108815"/>
                  </a:lnTo>
                  <a:lnTo>
                    <a:pt x="4604" y="123267"/>
                  </a:lnTo>
                  <a:lnTo>
                    <a:pt x="8684" y="137377"/>
                  </a:lnTo>
                  <a:lnTo>
                    <a:pt x="13632" y="150465"/>
                  </a:lnTo>
                  <a:lnTo>
                    <a:pt x="19220" y="162258"/>
                  </a:lnTo>
                  <a:lnTo>
                    <a:pt x="25427" y="172666"/>
                  </a:lnTo>
                  <a:lnTo>
                    <a:pt x="32424" y="181599"/>
                  </a:lnTo>
                  <a:lnTo>
                    <a:pt x="40243" y="189159"/>
                  </a:lnTo>
                  <a:lnTo>
                    <a:pt x="48782" y="195255"/>
                  </a:lnTo>
                  <a:lnTo>
                    <a:pt x="57893" y="199535"/>
                  </a:lnTo>
                  <a:lnTo>
                    <a:pt x="67430" y="201973"/>
                  </a:lnTo>
                  <a:lnTo>
                    <a:pt x="77276" y="202815"/>
                  </a:lnTo>
                  <a:lnTo>
                    <a:pt x="87337" y="202401"/>
                  </a:lnTo>
                  <a:lnTo>
                    <a:pt x="97535" y="201052"/>
                  </a:lnTo>
                  <a:lnTo>
                    <a:pt x="107368" y="198992"/>
                  </a:lnTo>
                  <a:lnTo>
                    <a:pt x="116875" y="196044"/>
                  </a:lnTo>
                  <a:lnTo>
                    <a:pt x="126892" y="190840"/>
                  </a:lnTo>
                  <a:lnTo>
                    <a:pt x="139014" y="181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51882" y="3369119"/>
              <a:ext cx="144368" cy="257816"/>
            </a:xfrm>
            <a:custGeom>
              <a:avLst/>
              <a:gdLst/>
              <a:ahLst/>
              <a:cxnLst/>
              <a:rect l="0" t="0" r="0" b="0"/>
              <a:pathLst>
                <a:path w="144368" h="257816">
                  <a:moveTo>
                    <a:pt x="28553" y="52642"/>
                  </a:moveTo>
                  <a:lnTo>
                    <a:pt x="22819" y="58644"/>
                  </a:lnTo>
                  <a:lnTo>
                    <a:pt x="18536" y="65489"/>
                  </a:lnTo>
                  <a:lnTo>
                    <a:pt x="15325" y="73881"/>
                  </a:lnTo>
                  <a:lnTo>
                    <a:pt x="12791" y="83682"/>
                  </a:lnTo>
                  <a:lnTo>
                    <a:pt x="10445" y="94644"/>
                  </a:lnTo>
                  <a:lnTo>
                    <a:pt x="8001" y="106505"/>
                  </a:lnTo>
                  <a:lnTo>
                    <a:pt x="5520" y="119028"/>
                  </a:lnTo>
                  <a:lnTo>
                    <a:pt x="3302" y="132025"/>
                  </a:lnTo>
                  <a:lnTo>
                    <a:pt x="1517" y="145353"/>
                  </a:lnTo>
                  <a:lnTo>
                    <a:pt x="335" y="158911"/>
                  </a:lnTo>
                  <a:lnTo>
                    <a:pt x="0" y="172625"/>
                  </a:lnTo>
                  <a:lnTo>
                    <a:pt x="562" y="186441"/>
                  </a:lnTo>
                  <a:lnTo>
                    <a:pt x="2075" y="200159"/>
                  </a:lnTo>
                  <a:lnTo>
                    <a:pt x="4687" y="213451"/>
                  </a:lnTo>
                  <a:lnTo>
                    <a:pt x="8380" y="226152"/>
                  </a:lnTo>
                  <a:lnTo>
                    <a:pt x="13317" y="237630"/>
                  </a:lnTo>
                  <a:lnTo>
                    <a:pt x="19911" y="246749"/>
                  </a:lnTo>
                  <a:lnTo>
                    <a:pt x="28228" y="253094"/>
                  </a:lnTo>
                  <a:lnTo>
                    <a:pt x="37729" y="256725"/>
                  </a:lnTo>
                  <a:lnTo>
                    <a:pt x="47483" y="257815"/>
                  </a:lnTo>
                  <a:lnTo>
                    <a:pt x="56926" y="256731"/>
                  </a:lnTo>
                  <a:lnTo>
                    <a:pt x="65874" y="253771"/>
                  </a:lnTo>
                  <a:lnTo>
                    <a:pt x="74337" y="249059"/>
                  </a:lnTo>
                  <a:lnTo>
                    <a:pt x="82391" y="242824"/>
                  </a:lnTo>
                  <a:lnTo>
                    <a:pt x="89969" y="235371"/>
                  </a:lnTo>
                  <a:lnTo>
                    <a:pt x="96846" y="227000"/>
                  </a:lnTo>
                  <a:lnTo>
                    <a:pt x="102960" y="217958"/>
                  </a:lnTo>
                  <a:lnTo>
                    <a:pt x="108390" y="208276"/>
                  </a:lnTo>
                  <a:lnTo>
                    <a:pt x="113272" y="197792"/>
                  </a:lnTo>
                  <a:lnTo>
                    <a:pt x="117743" y="186479"/>
                  </a:lnTo>
                  <a:lnTo>
                    <a:pt x="121916" y="174440"/>
                  </a:lnTo>
                  <a:lnTo>
                    <a:pt x="125879" y="161827"/>
                  </a:lnTo>
                  <a:lnTo>
                    <a:pt x="129692" y="148784"/>
                  </a:lnTo>
                  <a:lnTo>
                    <a:pt x="133236" y="135432"/>
                  </a:lnTo>
                  <a:lnTo>
                    <a:pt x="136238" y="121863"/>
                  </a:lnTo>
                  <a:lnTo>
                    <a:pt x="138588" y="108143"/>
                  </a:lnTo>
                  <a:lnTo>
                    <a:pt x="140335" y="94319"/>
                  </a:lnTo>
                  <a:lnTo>
                    <a:pt x="141589" y="80425"/>
                  </a:lnTo>
                  <a:lnTo>
                    <a:pt x="142471" y="66498"/>
                  </a:lnTo>
                  <a:lnTo>
                    <a:pt x="143083" y="52966"/>
                  </a:lnTo>
                  <a:lnTo>
                    <a:pt x="143568" y="39216"/>
                  </a:lnTo>
                  <a:lnTo>
                    <a:pt x="143971" y="22921"/>
                  </a:lnTo>
                  <a:lnTo>
                    <a:pt x="1443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48891" y="3179606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23"/>
                  </a:lnTo>
                  <a:lnTo>
                    <a:pt x="178" y="89773"/>
                  </a:lnTo>
                  <a:lnTo>
                    <a:pt x="826" y="106283"/>
                  </a:lnTo>
                  <a:lnTo>
                    <a:pt x="2074" y="123898"/>
                  </a:lnTo>
                  <a:lnTo>
                    <a:pt x="3727" y="142116"/>
                  </a:lnTo>
                  <a:lnTo>
                    <a:pt x="5374" y="160111"/>
                  </a:lnTo>
                  <a:lnTo>
                    <a:pt x="6778" y="177437"/>
                  </a:lnTo>
                  <a:lnTo>
                    <a:pt x="7871" y="194172"/>
                  </a:lnTo>
                  <a:lnTo>
                    <a:pt x="8680" y="210709"/>
                  </a:lnTo>
                  <a:lnTo>
                    <a:pt x="9262" y="227308"/>
                  </a:lnTo>
                  <a:lnTo>
                    <a:pt x="9839" y="243746"/>
                  </a:lnTo>
                  <a:lnTo>
                    <a:pt x="10767" y="259417"/>
                  </a:lnTo>
                  <a:lnTo>
                    <a:pt x="12211" y="274037"/>
                  </a:lnTo>
                  <a:lnTo>
                    <a:pt x="14166" y="287635"/>
                  </a:lnTo>
                  <a:lnTo>
                    <a:pt x="16550" y="300383"/>
                  </a:lnTo>
                  <a:lnTo>
                    <a:pt x="19260" y="312467"/>
                  </a:lnTo>
                  <a:lnTo>
                    <a:pt x="22057" y="323802"/>
                  </a:lnTo>
                  <a:lnTo>
                    <a:pt x="24842" y="335242"/>
                  </a:lnTo>
                  <a:lnTo>
                    <a:pt x="27861" y="348914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58694" y="3403390"/>
              <a:ext cx="195525" cy="163482"/>
            </a:xfrm>
            <a:custGeom>
              <a:avLst/>
              <a:gdLst/>
              <a:ahLst/>
              <a:cxnLst/>
              <a:rect l="0" t="0" r="0" b="0"/>
              <a:pathLst>
                <a:path w="195525" h="163482">
                  <a:moveTo>
                    <a:pt x="79710" y="102599"/>
                  </a:moveTo>
                  <a:lnTo>
                    <a:pt x="82644" y="93798"/>
                  </a:lnTo>
                  <a:lnTo>
                    <a:pt x="85426" y="85452"/>
                  </a:lnTo>
                  <a:lnTo>
                    <a:pt x="88312" y="76753"/>
                  </a:lnTo>
                  <a:lnTo>
                    <a:pt x="90833" y="67632"/>
                  </a:lnTo>
                  <a:lnTo>
                    <a:pt x="92053" y="58137"/>
                  </a:lnTo>
                  <a:lnTo>
                    <a:pt x="91557" y="48349"/>
                  </a:lnTo>
                  <a:lnTo>
                    <a:pt x="89419" y="38508"/>
                  </a:lnTo>
                  <a:lnTo>
                    <a:pt x="85921" y="28983"/>
                  </a:lnTo>
                  <a:lnTo>
                    <a:pt x="81377" y="19963"/>
                  </a:lnTo>
                  <a:lnTo>
                    <a:pt x="75904" y="11943"/>
                  </a:lnTo>
                  <a:lnTo>
                    <a:pt x="69413" y="5767"/>
                  </a:lnTo>
                  <a:lnTo>
                    <a:pt x="61949" y="1738"/>
                  </a:lnTo>
                  <a:lnTo>
                    <a:pt x="53818" y="0"/>
                  </a:lnTo>
                  <a:lnTo>
                    <a:pt x="45517" y="796"/>
                  </a:lnTo>
                  <a:lnTo>
                    <a:pt x="37345" y="4002"/>
                  </a:lnTo>
                  <a:lnTo>
                    <a:pt x="29570" y="9391"/>
                  </a:lnTo>
                  <a:lnTo>
                    <a:pt x="22502" y="16811"/>
                  </a:lnTo>
                  <a:lnTo>
                    <a:pt x="16236" y="25987"/>
                  </a:lnTo>
                  <a:lnTo>
                    <a:pt x="10860" y="36720"/>
                  </a:lnTo>
                  <a:lnTo>
                    <a:pt x="6540" y="48973"/>
                  </a:lnTo>
                  <a:lnTo>
                    <a:pt x="3266" y="62575"/>
                  </a:lnTo>
                  <a:lnTo>
                    <a:pt x="1047" y="76944"/>
                  </a:lnTo>
                  <a:lnTo>
                    <a:pt x="0" y="91202"/>
                  </a:lnTo>
                  <a:lnTo>
                    <a:pt x="77" y="104858"/>
                  </a:lnTo>
                  <a:lnTo>
                    <a:pt x="1263" y="117636"/>
                  </a:lnTo>
                  <a:lnTo>
                    <a:pt x="3653" y="129299"/>
                  </a:lnTo>
                  <a:lnTo>
                    <a:pt x="7191" y="139832"/>
                  </a:lnTo>
                  <a:lnTo>
                    <a:pt x="11854" y="148907"/>
                  </a:lnTo>
                  <a:lnTo>
                    <a:pt x="17733" y="155806"/>
                  </a:lnTo>
                  <a:lnTo>
                    <a:pt x="24762" y="160334"/>
                  </a:lnTo>
                  <a:lnTo>
                    <a:pt x="32752" y="162578"/>
                  </a:lnTo>
                  <a:lnTo>
                    <a:pt x="41486" y="162657"/>
                  </a:lnTo>
                  <a:lnTo>
                    <a:pt x="50759" y="160854"/>
                  </a:lnTo>
                  <a:lnTo>
                    <a:pt x="60084" y="157393"/>
                  </a:lnTo>
                  <a:lnTo>
                    <a:pt x="68734" y="152337"/>
                  </a:lnTo>
                  <a:lnTo>
                    <a:pt x="76360" y="145863"/>
                  </a:lnTo>
                  <a:lnTo>
                    <a:pt x="82972" y="138078"/>
                  </a:lnTo>
                  <a:lnTo>
                    <a:pt x="88728" y="128951"/>
                  </a:lnTo>
                  <a:lnTo>
                    <a:pt x="93831" y="118657"/>
                  </a:lnTo>
                  <a:lnTo>
                    <a:pt x="98702" y="109862"/>
                  </a:lnTo>
                  <a:lnTo>
                    <a:pt x="103460" y="106094"/>
                  </a:lnTo>
                  <a:lnTo>
                    <a:pt x="107863" y="106820"/>
                  </a:lnTo>
                  <a:lnTo>
                    <a:pt x="112312" y="110381"/>
                  </a:lnTo>
                  <a:lnTo>
                    <a:pt x="116977" y="115694"/>
                  </a:lnTo>
                  <a:lnTo>
                    <a:pt x="121644" y="122336"/>
                  </a:lnTo>
                  <a:lnTo>
                    <a:pt x="126158" y="130031"/>
                  </a:lnTo>
                  <a:lnTo>
                    <a:pt x="130793" y="138208"/>
                  </a:lnTo>
                  <a:lnTo>
                    <a:pt x="136180" y="146042"/>
                  </a:lnTo>
                  <a:lnTo>
                    <a:pt x="142607" y="153087"/>
                  </a:lnTo>
                  <a:lnTo>
                    <a:pt x="149885" y="158788"/>
                  </a:lnTo>
                  <a:lnTo>
                    <a:pt x="157542" y="162333"/>
                  </a:lnTo>
                  <a:lnTo>
                    <a:pt x="165277" y="163481"/>
                  </a:lnTo>
                  <a:lnTo>
                    <a:pt x="173379" y="162980"/>
                  </a:lnTo>
                  <a:lnTo>
                    <a:pt x="182879" y="160433"/>
                  </a:lnTo>
                  <a:lnTo>
                    <a:pt x="195524" y="155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70671" y="3084849"/>
              <a:ext cx="25661" cy="452727"/>
            </a:xfrm>
            <a:custGeom>
              <a:avLst/>
              <a:gdLst/>
              <a:ahLst/>
              <a:cxnLst/>
              <a:rect l="0" t="0" r="0" b="0"/>
              <a:pathLst>
                <a:path w="25661" h="452727">
                  <a:moveTo>
                    <a:pt x="4603" y="0"/>
                  </a:moveTo>
                  <a:lnTo>
                    <a:pt x="3166" y="8665"/>
                  </a:lnTo>
                  <a:lnTo>
                    <a:pt x="1425" y="20667"/>
                  </a:lnTo>
                  <a:lnTo>
                    <a:pt x="250" y="33549"/>
                  </a:lnTo>
                  <a:lnTo>
                    <a:pt x="0" y="46319"/>
                  </a:lnTo>
                  <a:lnTo>
                    <a:pt x="509" y="59172"/>
                  </a:lnTo>
                  <a:lnTo>
                    <a:pt x="1325" y="73005"/>
                  </a:lnTo>
                  <a:lnTo>
                    <a:pt x="2137" y="88267"/>
                  </a:lnTo>
                  <a:lnTo>
                    <a:pt x="2818" y="104620"/>
                  </a:lnTo>
                  <a:lnTo>
                    <a:pt x="3344" y="121222"/>
                  </a:lnTo>
                  <a:lnTo>
                    <a:pt x="3734" y="137537"/>
                  </a:lnTo>
                  <a:lnTo>
                    <a:pt x="4182" y="153221"/>
                  </a:lnTo>
                  <a:lnTo>
                    <a:pt x="5021" y="167973"/>
                  </a:lnTo>
                  <a:lnTo>
                    <a:pt x="6402" y="181746"/>
                  </a:lnTo>
                  <a:lnTo>
                    <a:pt x="8145" y="194823"/>
                  </a:lnTo>
                  <a:lnTo>
                    <a:pt x="9854" y="207693"/>
                  </a:lnTo>
                  <a:lnTo>
                    <a:pt x="11298" y="220656"/>
                  </a:lnTo>
                  <a:lnTo>
                    <a:pt x="12419" y="233825"/>
                  </a:lnTo>
                  <a:lnTo>
                    <a:pt x="13246" y="247207"/>
                  </a:lnTo>
                  <a:lnTo>
                    <a:pt x="13836" y="260777"/>
                  </a:lnTo>
                  <a:lnTo>
                    <a:pt x="14250" y="274824"/>
                  </a:lnTo>
                  <a:lnTo>
                    <a:pt x="14535" y="289926"/>
                  </a:lnTo>
                  <a:lnTo>
                    <a:pt x="14734" y="306296"/>
                  </a:lnTo>
                  <a:lnTo>
                    <a:pt x="15039" y="323357"/>
                  </a:lnTo>
                  <a:lnTo>
                    <a:pt x="15776" y="339969"/>
                  </a:lnTo>
                  <a:lnTo>
                    <a:pt x="17085" y="355515"/>
                  </a:lnTo>
                  <a:lnTo>
                    <a:pt x="18778" y="370052"/>
                  </a:lnTo>
                  <a:lnTo>
                    <a:pt x="20453" y="384035"/>
                  </a:lnTo>
                  <a:lnTo>
                    <a:pt x="21874" y="397793"/>
                  </a:lnTo>
                  <a:lnTo>
                    <a:pt x="22981" y="410894"/>
                  </a:lnTo>
                  <a:lnTo>
                    <a:pt x="23919" y="423507"/>
                  </a:lnTo>
                  <a:lnTo>
                    <a:pt x="24764" y="436743"/>
                  </a:lnTo>
                  <a:lnTo>
                    <a:pt x="2566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548933" y="3298133"/>
              <a:ext cx="263213" cy="28873"/>
            </a:xfrm>
            <a:custGeom>
              <a:avLst/>
              <a:gdLst/>
              <a:ahLst/>
              <a:cxnLst/>
              <a:rect l="0" t="0" r="0" b="0"/>
              <a:pathLst>
                <a:path w="263213" h="28873">
                  <a:moveTo>
                    <a:pt x="263212" y="7815"/>
                  </a:moveTo>
                  <a:lnTo>
                    <a:pt x="254276" y="4948"/>
                  </a:lnTo>
                  <a:lnTo>
                    <a:pt x="244648" y="2806"/>
                  </a:lnTo>
                  <a:lnTo>
                    <a:pt x="233357" y="1207"/>
                  </a:lnTo>
                  <a:lnTo>
                    <a:pt x="220516" y="200"/>
                  </a:lnTo>
                  <a:lnTo>
                    <a:pt x="206388" y="0"/>
                  </a:lnTo>
                  <a:lnTo>
                    <a:pt x="191264" y="651"/>
                  </a:lnTo>
                  <a:lnTo>
                    <a:pt x="175403" y="1889"/>
                  </a:lnTo>
                  <a:lnTo>
                    <a:pt x="159015" y="3253"/>
                  </a:lnTo>
                  <a:lnTo>
                    <a:pt x="142258" y="4467"/>
                  </a:lnTo>
                  <a:lnTo>
                    <a:pt x="125246" y="5602"/>
                  </a:lnTo>
                  <a:lnTo>
                    <a:pt x="108060" y="6970"/>
                  </a:lnTo>
                  <a:lnTo>
                    <a:pt x="90769" y="8742"/>
                  </a:lnTo>
                  <a:lnTo>
                    <a:pt x="73784" y="10971"/>
                  </a:lnTo>
                  <a:lnTo>
                    <a:pt x="55984" y="13992"/>
                  </a:lnTo>
                  <a:lnTo>
                    <a:pt x="33568" y="19192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00157" y="3327005"/>
              <a:ext cx="380486" cy="229557"/>
            </a:xfrm>
            <a:custGeom>
              <a:avLst/>
              <a:gdLst/>
              <a:ahLst/>
              <a:cxnLst/>
              <a:rect l="0" t="0" r="0" b="0"/>
              <a:pathLst>
                <a:path w="380486" h="229557">
                  <a:moveTo>
                    <a:pt x="75159" y="52642"/>
                  </a:moveTo>
                  <a:lnTo>
                    <a:pt x="66424" y="49909"/>
                  </a:lnTo>
                  <a:lnTo>
                    <a:pt x="58717" y="49048"/>
                  </a:lnTo>
                  <a:lnTo>
                    <a:pt x="51314" y="50038"/>
                  </a:lnTo>
                  <a:lnTo>
                    <a:pt x="44054" y="52577"/>
                  </a:lnTo>
                  <a:lnTo>
                    <a:pt x="36875" y="56361"/>
                  </a:lnTo>
                  <a:lnTo>
                    <a:pt x="29754" y="61111"/>
                  </a:lnTo>
                  <a:lnTo>
                    <a:pt x="22837" y="67062"/>
                  </a:lnTo>
                  <a:lnTo>
                    <a:pt x="16419" y="74937"/>
                  </a:lnTo>
                  <a:lnTo>
                    <a:pt x="10631" y="84965"/>
                  </a:lnTo>
                  <a:lnTo>
                    <a:pt x="5761" y="96613"/>
                  </a:lnTo>
                  <a:lnTo>
                    <a:pt x="2321" y="108886"/>
                  </a:lnTo>
                  <a:lnTo>
                    <a:pt x="456" y="121144"/>
                  </a:lnTo>
                  <a:lnTo>
                    <a:pt x="0" y="133288"/>
                  </a:lnTo>
                  <a:lnTo>
                    <a:pt x="673" y="145573"/>
                  </a:lnTo>
                  <a:lnTo>
                    <a:pt x="2202" y="158158"/>
                  </a:lnTo>
                  <a:lnTo>
                    <a:pt x="4514" y="170744"/>
                  </a:lnTo>
                  <a:lnTo>
                    <a:pt x="7735" y="182676"/>
                  </a:lnTo>
                  <a:lnTo>
                    <a:pt x="11871" y="193627"/>
                  </a:lnTo>
                  <a:lnTo>
                    <a:pt x="17123" y="203439"/>
                  </a:lnTo>
                  <a:lnTo>
                    <a:pt x="23936" y="211959"/>
                  </a:lnTo>
                  <a:lnTo>
                    <a:pt x="32413" y="219229"/>
                  </a:lnTo>
                  <a:lnTo>
                    <a:pt x="42363" y="224958"/>
                  </a:lnTo>
                  <a:lnTo>
                    <a:pt x="53483" y="228460"/>
                  </a:lnTo>
                  <a:lnTo>
                    <a:pt x="65470" y="229556"/>
                  </a:lnTo>
                  <a:lnTo>
                    <a:pt x="77755" y="228513"/>
                  </a:lnTo>
                  <a:lnTo>
                    <a:pt x="89535" y="225763"/>
                  </a:lnTo>
                  <a:lnTo>
                    <a:pt x="100410" y="221722"/>
                  </a:lnTo>
                  <a:lnTo>
                    <a:pt x="110184" y="216419"/>
                  </a:lnTo>
                  <a:lnTo>
                    <a:pt x="118684" y="209511"/>
                  </a:lnTo>
                  <a:lnTo>
                    <a:pt x="125953" y="200941"/>
                  </a:lnTo>
                  <a:lnTo>
                    <a:pt x="132023" y="190916"/>
                  </a:lnTo>
                  <a:lnTo>
                    <a:pt x="136818" y="179739"/>
                  </a:lnTo>
                  <a:lnTo>
                    <a:pt x="140414" y="167704"/>
                  </a:lnTo>
                  <a:lnTo>
                    <a:pt x="142850" y="155217"/>
                  </a:lnTo>
                  <a:lnTo>
                    <a:pt x="144043" y="142768"/>
                  </a:lnTo>
                  <a:lnTo>
                    <a:pt x="144065" y="130626"/>
                  </a:lnTo>
                  <a:lnTo>
                    <a:pt x="142945" y="119018"/>
                  </a:lnTo>
                  <a:lnTo>
                    <a:pt x="140599" y="108215"/>
                  </a:lnTo>
                  <a:lnTo>
                    <a:pt x="137094" y="98280"/>
                  </a:lnTo>
                  <a:lnTo>
                    <a:pt x="132623" y="89117"/>
                  </a:lnTo>
                  <a:lnTo>
                    <a:pt x="127407" y="80567"/>
                  </a:lnTo>
                  <a:lnTo>
                    <a:pt x="121652" y="72531"/>
                  </a:lnTo>
                  <a:lnTo>
                    <a:pt x="115970" y="66748"/>
                  </a:lnTo>
                  <a:lnTo>
                    <a:pt x="112217" y="65346"/>
                  </a:lnTo>
                  <a:lnTo>
                    <a:pt x="112200" y="67315"/>
                  </a:lnTo>
                  <a:lnTo>
                    <a:pt x="115897" y="71351"/>
                  </a:lnTo>
                  <a:lnTo>
                    <a:pt x="122263" y="76595"/>
                  </a:lnTo>
                  <a:lnTo>
                    <a:pt x="129910" y="82539"/>
                  </a:lnTo>
                  <a:lnTo>
                    <a:pt x="137946" y="88898"/>
                  </a:lnTo>
                  <a:lnTo>
                    <a:pt x="145952" y="95503"/>
                  </a:lnTo>
                  <a:lnTo>
                    <a:pt x="153786" y="102260"/>
                  </a:lnTo>
                  <a:lnTo>
                    <a:pt x="161426" y="109116"/>
                  </a:lnTo>
                  <a:lnTo>
                    <a:pt x="168898" y="116199"/>
                  </a:lnTo>
                  <a:lnTo>
                    <a:pt x="176238" y="123795"/>
                  </a:lnTo>
                  <a:lnTo>
                    <a:pt x="183479" y="132021"/>
                  </a:lnTo>
                  <a:lnTo>
                    <a:pt x="190652" y="140835"/>
                  </a:lnTo>
                  <a:lnTo>
                    <a:pt x="197776" y="150130"/>
                  </a:lnTo>
                  <a:lnTo>
                    <a:pt x="204861" y="159792"/>
                  </a:lnTo>
                  <a:lnTo>
                    <a:pt x="211755" y="169720"/>
                  </a:lnTo>
                  <a:lnTo>
                    <a:pt x="218158" y="179838"/>
                  </a:lnTo>
                  <a:lnTo>
                    <a:pt x="223920" y="190009"/>
                  </a:lnTo>
                  <a:lnTo>
                    <a:pt x="228182" y="197430"/>
                  </a:lnTo>
                  <a:lnTo>
                    <a:pt x="229687" y="198649"/>
                  </a:lnTo>
                  <a:lnTo>
                    <a:pt x="228546" y="194727"/>
                  </a:lnTo>
                  <a:lnTo>
                    <a:pt x="225615" y="187480"/>
                  </a:lnTo>
                  <a:lnTo>
                    <a:pt x="221830" y="178424"/>
                  </a:lnTo>
                  <a:lnTo>
                    <a:pt x="217772" y="168485"/>
                  </a:lnTo>
                  <a:lnTo>
                    <a:pt x="213708" y="158148"/>
                  </a:lnTo>
                  <a:lnTo>
                    <a:pt x="209732" y="147645"/>
                  </a:lnTo>
                  <a:lnTo>
                    <a:pt x="205869" y="137079"/>
                  </a:lnTo>
                  <a:lnTo>
                    <a:pt x="202270" y="126331"/>
                  </a:lnTo>
                  <a:lnTo>
                    <a:pt x="199222" y="115110"/>
                  </a:lnTo>
                  <a:lnTo>
                    <a:pt x="196850" y="103298"/>
                  </a:lnTo>
                  <a:lnTo>
                    <a:pt x="195595" y="91091"/>
                  </a:lnTo>
                  <a:lnTo>
                    <a:pt x="196267" y="78895"/>
                  </a:lnTo>
                  <a:lnTo>
                    <a:pt x="199132" y="66959"/>
                  </a:lnTo>
                  <a:lnTo>
                    <a:pt x="203990" y="55674"/>
                  </a:lnTo>
                  <a:lnTo>
                    <a:pt x="210455" y="45628"/>
                  </a:lnTo>
                  <a:lnTo>
                    <a:pt x="218139" y="37028"/>
                  </a:lnTo>
                  <a:lnTo>
                    <a:pt x="226873" y="29916"/>
                  </a:lnTo>
                  <a:lnTo>
                    <a:pt x="236704" y="24347"/>
                  </a:lnTo>
                  <a:lnTo>
                    <a:pt x="247567" y="20187"/>
                  </a:lnTo>
                  <a:lnTo>
                    <a:pt x="259130" y="17017"/>
                  </a:lnTo>
                  <a:lnTo>
                    <a:pt x="270891" y="14258"/>
                  </a:lnTo>
                  <a:lnTo>
                    <a:pt x="282548" y="11545"/>
                  </a:lnTo>
                  <a:lnTo>
                    <a:pt x="294155" y="8889"/>
                  </a:lnTo>
                  <a:lnTo>
                    <a:pt x="306014" y="6558"/>
                  </a:lnTo>
                  <a:lnTo>
                    <a:pt x="318276" y="4694"/>
                  </a:lnTo>
                  <a:lnTo>
                    <a:pt x="330535" y="3287"/>
                  </a:lnTo>
                  <a:lnTo>
                    <a:pt x="343219" y="2115"/>
                  </a:lnTo>
                  <a:lnTo>
                    <a:pt x="358562" y="1079"/>
                  </a:lnTo>
                  <a:lnTo>
                    <a:pt x="3804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91171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55290" y="4421969"/>
            <a:ext cx="690167" cy="808851"/>
            <a:chOff x="455290" y="4421969"/>
            <a:chExt cx="690167" cy="808851"/>
          </a:xfrm>
        </p:grpSpPr>
        <p:sp>
          <p:nvSpPr>
            <p:cNvPr id="145" name="Freeform 144"/>
            <p:cNvSpPr/>
            <p:nvPr/>
          </p:nvSpPr>
          <p:spPr>
            <a:xfrm>
              <a:off x="803458" y="4569367"/>
              <a:ext cx="28294" cy="536955"/>
            </a:xfrm>
            <a:custGeom>
              <a:avLst/>
              <a:gdLst/>
              <a:ahLst/>
              <a:cxnLst/>
              <a:rect l="0" t="0" r="0" b="0"/>
              <a:pathLst>
                <a:path w="28294" h="536955">
                  <a:moveTo>
                    <a:pt x="7236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3" y="142876"/>
                  </a:lnTo>
                  <a:lnTo>
                    <a:pt x="12429" y="197069"/>
                  </a:lnTo>
                  <a:lnTo>
                    <a:pt x="16711" y="249974"/>
                  </a:lnTo>
                  <a:lnTo>
                    <a:pt x="20676" y="305485"/>
                  </a:lnTo>
                  <a:lnTo>
                    <a:pt x="26788" y="361510"/>
                  </a:lnTo>
                  <a:lnTo>
                    <a:pt x="27847" y="414781"/>
                  </a:lnTo>
                  <a:lnTo>
                    <a:pt x="28161" y="469429"/>
                  </a:lnTo>
                  <a:lnTo>
                    <a:pt x="28234" y="498754"/>
                  </a:lnTo>
                  <a:lnTo>
                    <a:pt x="28293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2646" y="4579896"/>
              <a:ext cx="158577" cy="356806"/>
            </a:xfrm>
            <a:custGeom>
              <a:avLst/>
              <a:gdLst/>
              <a:ahLst/>
              <a:cxnLst/>
              <a:rect l="0" t="0" r="0" b="0"/>
              <a:pathLst>
                <a:path w="158577" h="356806">
                  <a:moveTo>
                    <a:pt x="158576" y="242156"/>
                  </a:moveTo>
                  <a:lnTo>
                    <a:pt x="100013" y="291654"/>
                  </a:lnTo>
                  <a:lnTo>
                    <a:pt x="42611" y="340443"/>
                  </a:lnTo>
                  <a:lnTo>
                    <a:pt x="26707" y="354469"/>
                  </a:lnTo>
                  <a:lnTo>
                    <a:pt x="19191" y="356805"/>
                  </a:lnTo>
                  <a:lnTo>
                    <a:pt x="11840" y="356024"/>
                  </a:lnTo>
                  <a:lnTo>
                    <a:pt x="4600" y="353162"/>
                  </a:lnTo>
                  <a:lnTo>
                    <a:pt x="944" y="347745"/>
                  </a:lnTo>
                  <a:lnTo>
                    <a:pt x="0" y="332368"/>
                  </a:lnTo>
                  <a:lnTo>
                    <a:pt x="12016" y="269099"/>
                  </a:lnTo>
                  <a:lnTo>
                    <a:pt x="25381" y="213812"/>
                  </a:lnTo>
                  <a:lnTo>
                    <a:pt x="39286" y="152286"/>
                  </a:lnTo>
                  <a:lnTo>
                    <a:pt x="48622" y="102313"/>
                  </a:lnTo>
                  <a:lnTo>
                    <a:pt x="52369" y="42914"/>
                  </a:lnTo>
                  <a:lnTo>
                    <a:pt x="532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55290" y="4421969"/>
              <a:ext cx="690167" cy="808851"/>
            </a:xfrm>
            <a:custGeom>
              <a:avLst/>
              <a:gdLst/>
              <a:ahLst/>
              <a:cxnLst/>
              <a:rect l="0" t="0" r="0" b="0"/>
              <a:pathLst>
                <a:path w="690167" h="808851">
                  <a:moveTo>
                    <a:pt x="334347" y="0"/>
                  </a:moveTo>
                  <a:lnTo>
                    <a:pt x="280202" y="11453"/>
                  </a:lnTo>
                  <a:lnTo>
                    <a:pt x="242265" y="24450"/>
                  </a:lnTo>
                  <a:lnTo>
                    <a:pt x="181234" y="56599"/>
                  </a:lnTo>
                  <a:lnTo>
                    <a:pt x="153149" y="79681"/>
                  </a:lnTo>
                  <a:lnTo>
                    <a:pt x="100403" y="138440"/>
                  </a:lnTo>
                  <a:lnTo>
                    <a:pt x="79676" y="162032"/>
                  </a:lnTo>
                  <a:lnTo>
                    <a:pt x="42039" y="223534"/>
                  </a:lnTo>
                  <a:lnTo>
                    <a:pt x="22329" y="277571"/>
                  </a:lnTo>
                  <a:lnTo>
                    <a:pt x="11570" y="329468"/>
                  </a:lnTo>
                  <a:lnTo>
                    <a:pt x="2143" y="383579"/>
                  </a:lnTo>
                  <a:lnTo>
                    <a:pt x="0" y="440036"/>
                  </a:lnTo>
                  <a:lnTo>
                    <a:pt x="9163" y="501691"/>
                  </a:lnTo>
                  <a:lnTo>
                    <a:pt x="21967" y="556921"/>
                  </a:lnTo>
                  <a:lnTo>
                    <a:pt x="41665" y="616807"/>
                  </a:lnTo>
                  <a:lnTo>
                    <a:pt x="66397" y="670836"/>
                  </a:lnTo>
                  <a:lnTo>
                    <a:pt x="103864" y="723449"/>
                  </a:lnTo>
                  <a:lnTo>
                    <a:pt x="165991" y="777919"/>
                  </a:lnTo>
                  <a:lnTo>
                    <a:pt x="208025" y="801361"/>
                  </a:lnTo>
                  <a:lnTo>
                    <a:pt x="265764" y="808850"/>
                  </a:lnTo>
                  <a:lnTo>
                    <a:pt x="323442" y="807210"/>
                  </a:lnTo>
                  <a:lnTo>
                    <a:pt x="379896" y="790379"/>
                  </a:lnTo>
                  <a:lnTo>
                    <a:pt x="436108" y="764524"/>
                  </a:lnTo>
                  <a:lnTo>
                    <a:pt x="495132" y="729903"/>
                  </a:lnTo>
                  <a:lnTo>
                    <a:pt x="555696" y="673201"/>
                  </a:lnTo>
                  <a:lnTo>
                    <a:pt x="608121" y="617979"/>
                  </a:lnTo>
                  <a:lnTo>
                    <a:pt x="644619" y="564397"/>
                  </a:lnTo>
                  <a:lnTo>
                    <a:pt x="665953" y="508752"/>
                  </a:lnTo>
                  <a:lnTo>
                    <a:pt x="681433" y="449581"/>
                  </a:lnTo>
                  <a:lnTo>
                    <a:pt x="690166" y="387503"/>
                  </a:lnTo>
                  <a:lnTo>
                    <a:pt x="683486" y="330181"/>
                  </a:lnTo>
                  <a:lnTo>
                    <a:pt x="667781" y="273797"/>
                  </a:lnTo>
                  <a:lnTo>
                    <a:pt x="642496" y="217600"/>
                  </a:lnTo>
                  <a:lnTo>
                    <a:pt x="599664" y="161972"/>
                  </a:lnTo>
                  <a:lnTo>
                    <a:pt x="545931" y="116129"/>
                  </a:lnTo>
                  <a:lnTo>
                    <a:pt x="483497" y="83302"/>
                  </a:lnTo>
                  <a:lnTo>
                    <a:pt x="421997" y="59955"/>
                  </a:lnTo>
                  <a:lnTo>
                    <a:pt x="363827" y="49090"/>
                  </a:lnTo>
                  <a:lnTo>
                    <a:pt x="303307" y="52240"/>
                  </a:lnTo>
                  <a:lnTo>
                    <a:pt x="251320" y="59412"/>
                  </a:lnTo>
                  <a:lnTo>
                    <a:pt x="208005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1379437" y="4464082"/>
            <a:ext cx="7053891" cy="692565"/>
            <a:chOff x="1379437" y="4464082"/>
            <a:chExt cx="7053891" cy="692565"/>
          </a:xfrm>
        </p:grpSpPr>
        <p:sp>
          <p:nvSpPr>
            <p:cNvPr id="149" name="Freeform 148"/>
            <p:cNvSpPr/>
            <p:nvPr/>
          </p:nvSpPr>
          <p:spPr>
            <a:xfrm>
              <a:off x="1379437" y="4526286"/>
              <a:ext cx="273538" cy="509378"/>
            </a:xfrm>
            <a:custGeom>
              <a:avLst/>
              <a:gdLst/>
              <a:ahLst/>
              <a:cxnLst/>
              <a:rect l="0" t="0" r="0" b="0"/>
              <a:pathLst>
                <a:path w="273538" h="509378">
                  <a:moveTo>
                    <a:pt x="199837" y="95724"/>
                  </a:moveTo>
                  <a:lnTo>
                    <a:pt x="165509" y="34851"/>
                  </a:lnTo>
                  <a:lnTo>
                    <a:pt x="143262" y="12177"/>
                  </a:lnTo>
                  <a:lnTo>
                    <a:pt x="134045" y="4931"/>
                  </a:lnTo>
                  <a:lnTo>
                    <a:pt x="111325" y="0"/>
                  </a:lnTo>
                  <a:lnTo>
                    <a:pt x="98715" y="322"/>
                  </a:lnTo>
                  <a:lnTo>
                    <a:pt x="75345" y="10039"/>
                  </a:lnTo>
                  <a:lnTo>
                    <a:pt x="37336" y="39284"/>
                  </a:lnTo>
                  <a:lnTo>
                    <a:pt x="25059" y="59721"/>
                  </a:lnTo>
                  <a:lnTo>
                    <a:pt x="7646" y="110969"/>
                  </a:lnTo>
                  <a:lnTo>
                    <a:pt x="2122" y="163412"/>
                  </a:lnTo>
                  <a:lnTo>
                    <a:pt x="485" y="217815"/>
                  </a:lnTo>
                  <a:lnTo>
                    <a:pt x="0" y="276569"/>
                  </a:lnTo>
                  <a:lnTo>
                    <a:pt x="5445" y="332842"/>
                  </a:lnTo>
                  <a:lnTo>
                    <a:pt x="20057" y="386559"/>
                  </a:lnTo>
                  <a:lnTo>
                    <a:pt x="39890" y="440302"/>
                  </a:lnTo>
                  <a:lnTo>
                    <a:pt x="79555" y="489841"/>
                  </a:lnTo>
                  <a:lnTo>
                    <a:pt x="106876" y="507037"/>
                  </a:lnTo>
                  <a:lnTo>
                    <a:pt x="130055" y="509377"/>
                  </a:lnTo>
                  <a:lnTo>
                    <a:pt x="153615" y="505347"/>
                  </a:lnTo>
                  <a:lnTo>
                    <a:pt x="209914" y="470538"/>
                  </a:lnTo>
                  <a:lnTo>
                    <a:pt x="254471" y="429065"/>
                  </a:lnTo>
                  <a:lnTo>
                    <a:pt x="273537" y="401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652974" y="4548311"/>
              <a:ext cx="389555" cy="400604"/>
            </a:xfrm>
            <a:custGeom>
              <a:avLst/>
              <a:gdLst/>
              <a:ahLst/>
              <a:cxnLst/>
              <a:rect l="0" t="0" r="0" b="0"/>
              <a:pathLst>
                <a:path w="389555" h="400604">
                  <a:moveTo>
                    <a:pt x="0" y="0"/>
                  </a:moveTo>
                  <a:lnTo>
                    <a:pt x="0" y="58616"/>
                  </a:lnTo>
                  <a:lnTo>
                    <a:pt x="8405" y="113960"/>
                  </a:lnTo>
                  <a:lnTo>
                    <a:pt x="17958" y="164137"/>
                  </a:lnTo>
                  <a:lnTo>
                    <a:pt x="28197" y="221768"/>
                  </a:lnTo>
                  <a:lnTo>
                    <a:pt x="37470" y="276409"/>
                  </a:lnTo>
                  <a:lnTo>
                    <a:pt x="41908" y="328473"/>
                  </a:lnTo>
                  <a:lnTo>
                    <a:pt x="53295" y="385461"/>
                  </a:lnTo>
                  <a:lnTo>
                    <a:pt x="57611" y="400603"/>
                  </a:lnTo>
                  <a:lnTo>
                    <a:pt x="53232" y="346744"/>
                  </a:lnTo>
                  <a:lnTo>
                    <a:pt x="55878" y="288984"/>
                  </a:lnTo>
                  <a:lnTo>
                    <a:pt x="62269" y="266478"/>
                  </a:lnTo>
                  <a:lnTo>
                    <a:pt x="72909" y="248676"/>
                  </a:lnTo>
                  <a:lnTo>
                    <a:pt x="81361" y="242993"/>
                  </a:lnTo>
                  <a:lnTo>
                    <a:pt x="103231" y="236678"/>
                  </a:lnTo>
                  <a:lnTo>
                    <a:pt x="113274" y="237334"/>
                  </a:lnTo>
                  <a:lnTo>
                    <a:pt x="130672" y="244302"/>
                  </a:lnTo>
                  <a:lnTo>
                    <a:pt x="146204" y="261436"/>
                  </a:lnTo>
                  <a:lnTo>
                    <a:pt x="164982" y="297391"/>
                  </a:lnTo>
                  <a:lnTo>
                    <a:pt x="181807" y="351462"/>
                  </a:lnTo>
                  <a:lnTo>
                    <a:pt x="189161" y="399014"/>
                  </a:lnTo>
                  <a:lnTo>
                    <a:pt x="191618" y="399370"/>
                  </a:lnTo>
                  <a:lnTo>
                    <a:pt x="194425" y="396098"/>
                  </a:lnTo>
                  <a:lnTo>
                    <a:pt x="205541" y="350844"/>
                  </a:lnTo>
                  <a:lnTo>
                    <a:pt x="210726" y="342690"/>
                  </a:lnTo>
                  <a:lnTo>
                    <a:pt x="225847" y="330511"/>
                  </a:lnTo>
                  <a:lnTo>
                    <a:pt x="284686" y="297355"/>
                  </a:lnTo>
                  <a:lnTo>
                    <a:pt x="312858" y="281907"/>
                  </a:lnTo>
                  <a:lnTo>
                    <a:pt x="327391" y="268012"/>
                  </a:lnTo>
                  <a:lnTo>
                    <a:pt x="337750" y="250137"/>
                  </a:lnTo>
                  <a:lnTo>
                    <a:pt x="340014" y="230495"/>
                  </a:lnTo>
                  <a:lnTo>
                    <a:pt x="335951" y="210067"/>
                  </a:lnTo>
                  <a:lnTo>
                    <a:pt x="326346" y="189289"/>
                  </a:lnTo>
                  <a:lnTo>
                    <a:pt x="311159" y="174596"/>
                  </a:lnTo>
                  <a:lnTo>
                    <a:pt x="302195" y="169039"/>
                  </a:lnTo>
                  <a:lnTo>
                    <a:pt x="292710" y="167675"/>
                  </a:lnTo>
                  <a:lnTo>
                    <a:pt x="272813" y="172398"/>
                  </a:lnTo>
                  <a:lnTo>
                    <a:pt x="247469" y="188211"/>
                  </a:lnTo>
                  <a:lnTo>
                    <a:pt x="225142" y="213303"/>
                  </a:lnTo>
                  <a:lnTo>
                    <a:pt x="217046" y="239081"/>
                  </a:lnTo>
                  <a:lnTo>
                    <a:pt x="211849" y="297700"/>
                  </a:lnTo>
                  <a:lnTo>
                    <a:pt x="217377" y="322993"/>
                  </a:lnTo>
                  <a:lnTo>
                    <a:pt x="233644" y="353845"/>
                  </a:lnTo>
                  <a:lnTo>
                    <a:pt x="247731" y="369004"/>
                  </a:lnTo>
                  <a:lnTo>
                    <a:pt x="265690" y="379641"/>
                  </a:lnTo>
                  <a:lnTo>
                    <a:pt x="314221" y="387596"/>
                  </a:lnTo>
                  <a:lnTo>
                    <a:pt x="362629" y="386048"/>
                  </a:lnTo>
                  <a:lnTo>
                    <a:pt x="389554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055403" y="4740588"/>
              <a:ext cx="197696" cy="245123"/>
            </a:xfrm>
            <a:custGeom>
              <a:avLst/>
              <a:gdLst/>
              <a:ahLst/>
              <a:cxnLst/>
              <a:rect l="0" t="0" r="0" b="0"/>
              <a:pathLst>
                <a:path w="197696" h="245123">
                  <a:moveTo>
                    <a:pt x="134524" y="39350"/>
                  </a:moveTo>
                  <a:lnTo>
                    <a:pt x="123346" y="22582"/>
                  </a:lnTo>
                  <a:lnTo>
                    <a:pt x="108499" y="11230"/>
                  </a:lnTo>
                  <a:lnTo>
                    <a:pt x="89032" y="3456"/>
                  </a:lnTo>
                  <a:lnTo>
                    <a:pt x="64783" y="0"/>
                  </a:lnTo>
                  <a:lnTo>
                    <a:pt x="44646" y="4703"/>
                  </a:lnTo>
                  <a:lnTo>
                    <a:pt x="36001" y="9233"/>
                  </a:lnTo>
                  <a:lnTo>
                    <a:pt x="23276" y="23625"/>
                  </a:lnTo>
                  <a:lnTo>
                    <a:pt x="5574" y="61460"/>
                  </a:lnTo>
                  <a:lnTo>
                    <a:pt x="0" y="103482"/>
                  </a:lnTo>
                  <a:lnTo>
                    <a:pt x="3938" y="141800"/>
                  </a:lnTo>
                  <a:lnTo>
                    <a:pt x="30529" y="196904"/>
                  </a:lnTo>
                  <a:lnTo>
                    <a:pt x="45020" y="216998"/>
                  </a:lnTo>
                  <a:lnTo>
                    <a:pt x="63159" y="233728"/>
                  </a:lnTo>
                  <a:lnTo>
                    <a:pt x="86039" y="242723"/>
                  </a:lnTo>
                  <a:lnTo>
                    <a:pt x="98691" y="245122"/>
                  </a:lnTo>
                  <a:lnTo>
                    <a:pt x="122108" y="241548"/>
                  </a:lnTo>
                  <a:lnTo>
                    <a:pt x="174050" y="214892"/>
                  </a:lnTo>
                  <a:lnTo>
                    <a:pt x="197695" y="197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284683" y="4516725"/>
              <a:ext cx="42116" cy="473783"/>
            </a:xfrm>
            <a:custGeom>
              <a:avLst/>
              <a:gdLst/>
              <a:ahLst/>
              <a:cxnLst/>
              <a:rect l="0" t="0" r="0" b="0"/>
              <a:pathLst>
                <a:path w="42116" h="473783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61820"/>
                  </a:lnTo>
                  <a:lnTo>
                    <a:pt x="18645" y="222252"/>
                  </a:lnTo>
                  <a:lnTo>
                    <a:pt x="27232" y="284611"/>
                  </a:lnTo>
                  <a:lnTo>
                    <a:pt x="31466" y="346372"/>
                  </a:lnTo>
                  <a:lnTo>
                    <a:pt x="38439" y="401067"/>
                  </a:lnTo>
                  <a:lnTo>
                    <a:pt x="41388" y="452703"/>
                  </a:lnTo>
                  <a:lnTo>
                    <a:pt x="4211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323430" y="4674653"/>
              <a:ext cx="171824" cy="315855"/>
            </a:xfrm>
            <a:custGeom>
              <a:avLst/>
              <a:gdLst/>
              <a:ahLst/>
              <a:cxnLst/>
              <a:rect l="0" t="0" r="0" b="0"/>
              <a:pathLst>
                <a:path w="171824" h="315855">
                  <a:moveTo>
                    <a:pt x="119181" y="0"/>
                  </a:moveTo>
                  <a:lnTo>
                    <a:pt x="98938" y="43962"/>
                  </a:lnTo>
                  <a:lnTo>
                    <a:pt x="45376" y="105083"/>
                  </a:lnTo>
                  <a:lnTo>
                    <a:pt x="11542" y="141523"/>
                  </a:lnTo>
                  <a:lnTo>
                    <a:pt x="1931" y="159995"/>
                  </a:lnTo>
                  <a:lnTo>
                    <a:pt x="0" y="179903"/>
                  </a:lnTo>
                  <a:lnTo>
                    <a:pt x="1122" y="190126"/>
                  </a:lnTo>
                  <a:lnTo>
                    <a:pt x="5380" y="198110"/>
                  </a:lnTo>
                  <a:lnTo>
                    <a:pt x="47133" y="229018"/>
                  </a:lnTo>
                  <a:lnTo>
                    <a:pt x="108798" y="261245"/>
                  </a:lnTo>
                  <a:lnTo>
                    <a:pt x="148455" y="288083"/>
                  </a:lnTo>
                  <a:lnTo>
                    <a:pt x="171823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728725" y="4675965"/>
              <a:ext cx="261369" cy="285303"/>
            </a:xfrm>
            <a:custGeom>
              <a:avLst/>
              <a:gdLst/>
              <a:ahLst/>
              <a:cxnLst/>
              <a:rect l="0" t="0" r="0" b="0"/>
              <a:pathLst>
                <a:path w="261369" h="285303">
                  <a:moveTo>
                    <a:pt x="103440" y="146087"/>
                  </a:moveTo>
                  <a:lnTo>
                    <a:pt x="114619" y="134908"/>
                  </a:lnTo>
                  <a:lnTo>
                    <a:pt x="127159" y="105600"/>
                  </a:lnTo>
                  <a:lnTo>
                    <a:pt x="128410" y="83639"/>
                  </a:lnTo>
                  <a:lnTo>
                    <a:pt x="119681" y="40944"/>
                  </a:lnTo>
                  <a:lnTo>
                    <a:pt x="104483" y="9259"/>
                  </a:lnTo>
                  <a:lnTo>
                    <a:pt x="95947" y="3395"/>
                  </a:lnTo>
                  <a:lnTo>
                    <a:pt x="73984" y="0"/>
                  </a:lnTo>
                  <a:lnTo>
                    <a:pt x="63915" y="3072"/>
                  </a:lnTo>
                  <a:lnTo>
                    <a:pt x="23525" y="37176"/>
                  </a:lnTo>
                  <a:lnTo>
                    <a:pt x="7492" y="63904"/>
                  </a:lnTo>
                  <a:lnTo>
                    <a:pt x="0" y="113952"/>
                  </a:lnTo>
                  <a:lnTo>
                    <a:pt x="1639" y="175830"/>
                  </a:lnTo>
                  <a:lnTo>
                    <a:pt x="12836" y="216121"/>
                  </a:lnTo>
                  <a:lnTo>
                    <a:pt x="37580" y="261176"/>
                  </a:lnTo>
                  <a:lnTo>
                    <a:pt x="54282" y="276396"/>
                  </a:lnTo>
                  <a:lnTo>
                    <a:pt x="63649" y="282093"/>
                  </a:lnTo>
                  <a:lnTo>
                    <a:pt x="83416" y="285302"/>
                  </a:lnTo>
                  <a:lnTo>
                    <a:pt x="93600" y="284520"/>
                  </a:lnTo>
                  <a:lnTo>
                    <a:pt x="101559" y="280490"/>
                  </a:lnTo>
                  <a:lnTo>
                    <a:pt x="113523" y="266653"/>
                  </a:lnTo>
                  <a:lnTo>
                    <a:pt x="138188" y="208750"/>
                  </a:lnTo>
                  <a:lnTo>
                    <a:pt x="144100" y="158638"/>
                  </a:lnTo>
                  <a:lnTo>
                    <a:pt x="145124" y="126929"/>
                  </a:lnTo>
                  <a:lnTo>
                    <a:pt x="160192" y="189028"/>
                  </a:lnTo>
                  <a:lnTo>
                    <a:pt x="195356" y="242379"/>
                  </a:lnTo>
                  <a:lnTo>
                    <a:pt x="212142" y="256344"/>
                  </a:lnTo>
                  <a:lnTo>
                    <a:pt x="230131" y="265280"/>
                  </a:lnTo>
                  <a:lnTo>
                    <a:pt x="261368" y="272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990093" y="4495668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6" y="152398"/>
                  </a:lnTo>
                  <a:lnTo>
                    <a:pt x="10723" y="208542"/>
                  </a:lnTo>
                  <a:lnTo>
                    <a:pt x="18669" y="270091"/>
                  </a:lnTo>
                  <a:lnTo>
                    <a:pt x="23469" y="322182"/>
                  </a:lnTo>
                  <a:lnTo>
                    <a:pt x="35571" y="376116"/>
                  </a:lnTo>
                  <a:lnTo>
                    <a:pt x="49585" y="430260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95378" y="4506197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8617"/>
                  </a:lnTo>
                  <a:lnTo>
                    <a:pt x="1170" y="118856"/>
                  </a:lnTo>
                  <a:lnTo>
                    <a:pt x="8333" y="179455"/>
                  </a:lnTo>
                  <a:lnTo>
                    <a:pt x="12998" y="242294"/>
                  </a:lnTo>
                  <a:lnTo>
                    <a:pt x="18669" y="299128"/>
                  </a:lnTo>
                  <a:lnTo>
                    <a:pt x="26175" y="360254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423367" y="4695745"/>
              <a:ext cx="164053" cy="460902"/>
            </a:xfrm>
            <a:custGeom>
              <a:avLst/>
              <a:gdLst/>
              <a:ahLst/>
              <a:cxnLst/>
              <a:rect l="0" t="0" r="0" b="0"/>
              <a:pathLst>
                <a:path w="164053" h="460902">
                  <a:moveTo>
                    <a:pt x="19451" y="200006"/>
                  </a:moveTo>
                  <a:lnTo>
                    <a:pt x="37410" y="263456"/>
                  </a:lnTo>
                  <a:lnTo>
                    <a:pt x="47649" y="310963"/>
                  </a:lnTo>
                  <a:lnTo>
                    <a:pt x="58092" y="363253"/>
                  </a:lnTo>
                  <a:lnTo>
                    <a:pt x="68595" y="420341"/>
                  </a:lnTo>
                  <a:lnTo>
                    <a:pt x="75607" y="459743"/>
                  </a:lnTo>
                  <a:lnTo>
                    <a:pt x="73266" y="460901"/>
                  </a:lnTo>
                  <a:lnTo>
                    <a:pt x="69365" y="458164"/>
                  </a:lnTo>
                  <a:lnTo>
                    <a:pt x="58287" y="431955"/>
                  </a:lnTo>
                  <a:lnTo>
                    <a:pt x="47596" y="383375"/>
                  </a:lnTo>
                  <a:lnTo>
                    <a:pt x="31430" y="330117"/>
                  </a:lnTo>
                  <a:lnTo>
                    <a:pt x="17411" y="271702"/>
                  </a:lnTo>
                  <a:lnTo>
                    <a:pt x="5849" y="215530"/>
                  </a:lnTo>
                  <a:lnTo>
                    <a:pt x="603" y="161842"/>
                  </a:lnTo>
                  <a:lnTo>
                    <a:pt x="0" y="99704"/>
                  </a:lnTo>
                  <a:lnTo>
                    <a:pt x="9933" y="45489"/>
                  </a:lnTo>
                  <a:lnTo>
                    <a:pt x="13106" y="33824"/>
                  </a:lnTo>
                  <a:lnTo>
                    <a:pt x="25990" y="14623"/>
                  </a:lnTo>
                  <a:lnTo>
                    <a:pt x="34339" y="6228"/>
                  </a:lnTo>
                  <a:lnTo>
                    <a:pt x="43414" y="1800"/>
                  </a:lnTo>
                  <a:lnTo>
                    <a:pt x="62857" y="0"/>
                  </a:lnTo>
                  <a:lnTo>
                    <a:pt x="93534" y="11154"/>
                  </a:lnTo>
                  <a:lnTo>
                    <a:pt x="124850" y="34865"/>
                  </a:lnTo>
                  <a:lnTo>
                    <a:pt x="145177" y="64118"/>
                  </a:lnTo>
                  <a:lnTo>
                    <a:pt x="161356" y="106613"/>
                  </a:lnTo>
                  <a:lnTo>
                    <a:pt x="164052" y="145298"/>
                  </a:lnTo>
                  <a:lnTo>
                    <a:pt x="156793" y="184056"/>
                  </a:lnTo>
                  <a:lnTo>
                    <a:pt x="146393" y="203056"/>
                  </a:lnTo>
                  <a:lnTo>
                    <a:pt x="121794" y="226906"/>
                  </a:lnTo>
                  <a:lnTo>
                    <a:pt x="112247" y="230808"/>
                  </a:lnTo>
                  <a:lnTo>
                    <a:pt x="72094" y="231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64850" y="4668613"/>
              <a:ext cx="125410" cy="229844"/>
            </a:xfrm>
            <a:custGeom>
              <a:avLst/>
              <a:gdLst/>
              <a:ahLst/>
              <a:cxnLst/>
              <a:rect l="0" t="0" r="0" b="0"/>
              <a:pathLst>
                <a:path w="125410" h="229844">
                  <a:moveTo>
                    <a:pt x="9595" y="153439"/>
                  </a:moveTo>
                  <a:lnTo>
                    <a:pt x="27554" y="207314"/>
                  </a:lnTo>
                  <a:lnTo>
                    <a:pt x="34344" y="227686"/>
                  </a:lnTo>
                  <a:lnTo>
                    <a:pt x="34283" y="229843"/>
                  </a:lnTo>
                  <a:lnTo>
                    <a:pt x="24189" y="211692"/>
                  </a:lnTo>
                  <a:lnTo>
                    <a:pt x="3795" y="150667"/>
                  </a:lnTo>
                  <a:lnTo>
                    <a:pt x="0" y="91453"/>
                  </a:lnTo>
                  <a:lnTo>
                    <a:pt x="4840" y="39939"/>
                  </a:lnTo>
                  <a:lnTo>
                    <a:pt x="16841" y="20716"/>
                  </a:lnTo>
                  <a:lnTo>
                    <a:pt x="24954" y="12314"/>
                  </a:lnTo>
                  <a:lnTo>
                    <a:pt x="46447" y="2979"/>
                  </a:lnTo>
                  <a:lnTo>
                    <a:pt x="70428" y="0"/>
                  </a:lnTo>
                  <a:lnTo>
                    <a:pt x="125409" y="6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808152" y="4721706"/>
              <a:ext cx="178063" cy="191695"/>
            </a:xfrm>
            <a:custGeom>
              <a:avLst/>
              <a:gdLst/>
              <a:ahLst/>
              <a:cxnLst/>
              <a:rect l="0" t="0" r="0" b="0"/>
              <a:pathLst>
                <a:path w="178063" h="191695">
                  <a:moveTo>
                    <a:pt x="87392" y="5589"/>
                  </a:moveTo>
                  <a:lnTo>
                    <a:pt x="70624" y="0"/>
                  </a:lnTo>
                  <a:lnTo>
                    <a:pt x="53034" y="375"/>
                  </a:lnTo>
                  <a:lnTo>
                    <a:pt x="43429" y="2113"/>
                  </a:lnTo>
                  <a:lnTo>
                    <a:pt x="26518" y="13403"/>
                  </a:lnTo>
                  <a:lnTo>
                    <a:pt x="12374" y="31289"/>
                  </a:lnTo>
                  <a:lnTo>
                    <a:pt x="2188" y="54836"/>
                  </a:lnTo>
                  <a:lnTo>
                    <a:pt x="0" y="80898"/>
                  </a:lnTo>
                  <a:lnTo>
                    <a:pt x="8128" y="130169"/>
                  </a:lnTo>
                  <a:lnTo>
                    <a:pt x="23222" y="162994"/>
                  </a:lnTo>
                  <a:lnTo>
                    <a:pt x="38985" y="178102"/>
                  </a:lnTo>
                  <a:lnTo>
                    <a:pt x="58858" y="187547"/>
                  </a:lnTo>
                  <a:lnTo>
                    <a:pt x="95185" y="191694"/>
                  </a:lnTo>
                  <a:lnTo>
                    <a:pt x="117761" y="188518"/>
                  </a:lnTo>
                  <a:lnTo>
                    <a:pt x="136374" y="180088"/>
                  </a:lnTo>
                  <a:lnTo>
                    <a:pt x="152446" y="167372"/>
                  </a:lnTo>
                  <a:lnTo>
                    <a:pt x="167387" y="150022"/>
                  </a:lnTo>
                  <a:lnTo>
                    <a:pt x="175587" y="127494"/>
                  </a:lnTo>
                  <a:lnTo>
                    <a:pt x="178062" y="103052"/>
                  </a:lnTo>
                  <a:lnTo>
                    <a:pt x="175263" y="80492"/>
                  </a:lnTo>
                  <a:lnTo>
                    <a:pt x="167000" y="61886"/>
                  </a:lnTo>
                  <a:lnTo>
                    <a:pt x="155528" y="46987"/>
                  </a:lnTo>
                  <a:lnTo>
                    <a:pt x="129506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979772" y="4516725"/>
              <a:ext cx="246264" cy="417287"/>
            </a:xfrm>
            <a:custGeom>
              <a:avLst/>
              <a:gdLst/>
              <a:ahLst/>
              <a:cxnLst/>
              <a:rect l="0" t="0" r="0" b="0"/>
              <a:pathLst>
                <a:path w="246264" h="417287">
                  <a:moveTo>
                    <a:pt x="0" y="0"/>
                  </a:moveTo>
                  <a:lnTo>
                    <a:pt x="11452" y="57264"/>
                  </a:lnTo>
                  <a:lnTo>
                    <a:pt x="21331" y="106654"/>
                  </a:lnTo>
                  <a:lnTo>
                    <a:pt x="35149" y="164567"/>
                  </a:lnTo>
                  <a:lnTo>
                    <a:pt x="45639" y="215657"/>
                  </a:lnTo>
                  <a:lnTo>
                    <a:pt x="59664" y="274096"/>
                  </a:lnTo>
                  <a:lnTo>
                    <a:pt x="70190" y="328438"/>
                  </a:lnTo>
                  <a:lnTo>
                    <a:pt x="79548" y="380934"/>
                  </a:lnTo>
                  <a:lnTo>
                    <a:pt x="82841" y="417286"/>
                  </a:lnTo>
                  <a:lnTo>
                    <a:pt x="83303" y="416231"/>
                  </a:lnTo>
                  <a:lnTo>
                    <a:pt x="84106" y="367418"/>
                  </a:lnTo>
                  <a:lnTo>
                    <a:pt x="84191" y="320475"/>
                  </a:lnTo>
                  <a:lnTo>
                    <a:pt x="86556" y="271860"/>
                  </a:lnTo>
                  <a:lnTo>
                    <a:pt x="95401" y="245999"/>
                  </a:lnTo>
                  <a:lnTo>
                    <a:pt x="103375" y="236529"/>
                  </a:lnTo>
                  <a:lnTo>
                    <a:pt x="124713" y="222887"/>
                  </a:lnTo>
                  <a:lnTo>
                    <a:pt x="149794" y="219164"/>
                  </a:lnTo>
                  <a:lnTo>
                    <a:pt x="163034" y="219809"/>
                  </a:lnTo>
                  <a:lnTo>
                    <a:pt x="187103" y="229884"/>
                  </a:lnTo>
                  <a:lnTo>
                    <a:pt x="207159" y="246060"/>
                  </a:lnTo>
                  <a:lnTo>
                    <a:pt x="225027" y="274898"/>
                  </a:lnTo>
                  <a:lnTo>
                    <a:pt x="245258" y="326536"/>
                  </a:lnTo>
                  <a:lnTo>
                    <a:pt x="246263" y="347508"/>
                  </a:lnTo>
                  <a:lnTo>
                    <a:pt x="241642" y="367358"/>
                  </a:lnTo>
                  <a:lnTo>
                    <a:pt x="231788" y="383978"/>
                  </a:lnTo>
                  <a:lnTo>
                    <a:pt x="216491" y="396045"/>
                  </a:lnTo>
                  <a:lnTo>
                    <a:pt x="207498" y="400900"/>
                  </a:lnTo>
                  <a:lnTo>
                    <a:pt x="188148" y="403176"/>
                  </a:lnTo>
                  <a:lnTo>
                    <a:pt x="167849" y="399118"/>
                  </a:lnTo>
                  <a:lnTo>
                    <a:pt x="132461" y="380569"/>
                  </a:lnTo>
                  <a:lnTo>
                    <a:pt x="11581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242984" y="4495668"/>
              <a:ext cx="221099" cy="402926"/>
            </a:xfrm>
            <a:custGeom>
              <a:avLst/>
              <a:gdLst/>
              <a:ahLst/>
              <a:cxnLst/>
              <a:rect l="0" t="0" r="0" b="0"/>
              <a:pathLst>
                <a:path w="221099" h="402926">
                  <a:moveTo>
                    <a:pt x="0" y="0"/>
                  </a:moveTo>
                  <a:lnTo>
                    <a:pt x="7236" y="49263"/>
                  </a:lnTo>
                  <a:lnTo>
                    <a:pt x="12998" y="110294"/>
                  </a:lnTo>
                  <a:lnTo>
                    <a:pt x="25054" y="173605"/>
                  </a:lnTo>
                  <a:lnTo>
                    <a:pt x="35240" y="221974"/>
                  </a:lnTo>
                  <a:lnTo>
                    <a:pt x="45666" y="271530"/>
                  </a:lnTo>
                  <a:lnTo>
                    <a:pt x="50575" y="323259"/>
                  </a:lnTo>
                  <a:lnTo>
                    <a:pt x="57619" y="364452"/>
                  </a:lnTo>
                  <a:lnTo>
                    <a:pt x="60640" y="368140"/>
                  </a:lnTo>
                  <a:lnTo>
                    <a:pt x="63824" y="365920"/>
                  </a:lnTo>
                  <a:lnTo>
                    <a:pt x="67116" y="359760"/>
                  </a:lnTo>
                  <a:lnTo>
                    <a:pt x="80132" y="349796"/>
                  </a:lnTo>
                  <a:lnTo>
                    <a:pt x="117084" y="333868"/>
                  </a:lnTo>
                  <a:lnTo>
                    <a:pt x="173837" y="321130"/>
                  </a:lnTo>
                  <a:lnTo>
                    <a:pt x="190735" y="308841"/>
                  </a:lnTo>
                  <a:lnTo>
                    <a:pt x="206044" y="291680"/>
                  </a:lnTo>
                  <a:lnTo>
                    <a:pt x="214407" y="269236"/>
                  </a:lnTo>
                  <a:lnTo>
                    <a:pt x="216955" y="244832"/>
                  </a:lnTo>
                  <a:lnTo>
                    <a:pt x="214188" y="222288"/>
                  </a:lnTo>
                  <a:lnTo>
                    <a:pt x="208302" y="212533"/>
                  </a:lnTo>
                  <a:lnTo>
                    <a:pt x="189285" y="195455"/>
                  </a:lnTo>
                  <a:lnTo>
                    <a:pt x="178832" y="191135"/>
                  </a:lnTo>
                  <a:lnTo>
                    <a:pt x="157860" y="189454"/>
                  </a:lnTo>
                  <a:lnTo>
                    <a:pt x="148524" y="194153"/>
                  </a:lnTo>
                  <a:lnTo>
                    <a:pt x="131912" y="211852"/>
                  </a:lnTo>
                  <a:lnTo>
                    <a:pt x="102573" y="273854"/>
                  </a:lnTo>
                  <a:lnTo>
                    <a:pt x="102661" y="310949"/>
                  </a:lnTo>
                  <a:lnTo>
                    <a:pt x="114342" y="363066"/>
                  </a:lnTo>
                  <a:lnTo>
                    <a:pt x="125298" y="382071"/>
                  </a:lnTo>
                  <a:lnTo>
                    <a:pt x="141086" y="395197"/>
                  </a:lnTo>
                  <a:lnTo>
                    <a:pt x="150209" y="400335"/>
                  </a:lnTo>
                  <a:lnTo>
                    <a:pt x="172825" y="402925"/>
                  </a:lnTo>
                  <a:lnTo>
                    <a:pt x="2210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506197" y="4716655"/>
              <a:ext cx="231627" cy="231740"/>
            </a:xfrm>
            <a:custGeom>
              <a:avLst/>
              <a:gdLst/>
              <a:ahLst/>
              <a:cxnLst/>
              <a:rect l="0" t="0" r="0" b="0"/>
              <a:pathLst>
                <a:path w="231627" h="231740">
                  <a:moveTo>
                    <a:pt x="0" y="42225"/>
                  </a:moveTo>
                  <a:lnTo>
                    <a:pt x="3119" y="84917"/>
                  </a:lnTo>
                  <a:lnTo>
                    <a:pt x="9064" y="137746"/>
                  </a:lnTo>
                  <a:lnTo>
                    <a:pt x="17474" y="188866"/>
                  </a:lnTo>
                  <a:lnTo>
                    <a:pt x="19995" y="218516"/>
                  </a:lnTo>
                  <a:lnTo>
                    <a:pt x="19572" y="196105"/>
                  </a:lnTo>
                  <a:lnTo>
                    <a:pt x="12661" y="146017"/>
                  </a:lnTo>
                  <a:lnTo>
                    <a:pt x="5360" y="91064"/>
                  </a:lnTo>
                  <a:lnTo>
                    <a:pt x="7177" y="54746"/>
                  </a:lnTo>
                  <a:lnTo>
                    <a:pt x="12974" y="47063"/>
                  </a:lnTo>
                  <a:lnTo>
                    <a:pt x="31892" y="38526"/>
                  </a:lnTo>
                  <a:lnTo>
                    <a:pt x="41148" y="40929"/>
                  </a:lnTo>
                  <a:lnTo>
                    <a:pt x="57672" y="56077"/>
                  </a:lnTo>
                  <a:lnTo>
                    <a:pt x="78939" y="95524"/>
                  </a:lnTo>
                  <a:lnTo>
                    <a:pt x="98032" y="147597"/>
                  </a:lnTo>
                  <a:lnTo>
                    <a:pt x="100449" y="149908"/>
                  </a:lnTo>
                  <a:lnTo>
                    <a:pt x="102061" y="146769"/>
                  </a:lnTo>
                  <a:lnTo>
                    <a:pt x="104860" y="94337"/>
                  </a:lnTo>
                  <a:lnTo>
                    <a:pt x="108320" y="36445"/>
                  </a:lnTo>
                  <a:lnTo>
                    <a:pt x="110818" y="24333"/>
                  </a:lnTo>
                  <a:lnTo>
                    <a:pt x="115992" y="15090"/>
                  </a:lnTo>
                  <a:lnTo>
                    <a:pt x="131100" y="1699"/>
                  </a:lnTo>
                  <a:lnTo>
                    <a:pt x="138873" y="0"/>
                  </a:lnTo>
                  <a:lnTo>
                    <a:pt x="146394" y="1207"/>
                  </a:lnTo>
                  <a:lnTo>
                    <a:pt x="153748" y="4351"/>
                  </a:lnTo>
                  <a:lnTo>
                    <a:pt x="165038" y="17204"/>
                  </a:lnTo>
                  <a:lnTo>
                    <a:pt x="197546" y="74387"/>
                  </a:lnTo>
                  <a:lnTo>
                    <a:pt x="213586" y="127217"/>
                  </a:lnTo>
                  <a:lnTo>
                    <a:pt x="220784" y="184403"/>
                  </a:lnTo>
                  <a:lnTo>
                    <a:pt x="231626" y="231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10981" y="4658535"/>
              <a:ext cx="185833" cy="254135"/>
            </a:xfrm>
            <a:custGeom>
              <a:avLst/>
              <a:gdLst/>
              <a:ahLst/>
              <a:cxnLst/>
              <a:rect l="0" t="0" r="0" b="0"/>
              <a:pathLst>
                <a:path w="185833" h="254135">
                  <a:moveTo>
                    <a:pt x="95299" y="5589"/>
                  </a:moveTo>
                  <a:lnTo>
                    <a:pt x="78531" y="0"/>
                  </a:lnTo>
                  <a:lnTo>
                    <a:pt x="45747" y="2113"/>
                  </a:lnTo>
                  <a:lnTo>
                    <a:pt x="26093" y="10283"/>
                  </a:lnTo>
                  <a:lnTo>
                    <a:pt x="17576" y="15738"/>
                  </a:lnTo>
                  <a:lnTo>
                    <a:pt x="4993" y="31157"/>
                  </a:lnTo>
                  <a:lnTo>
                    <a:pt x="0" y="40182"/>
                  </a:lnTo>
                  <a:lnTo>
                    <a:pt x="181" y="47368"/>
                  </a:lnTo>
                  <a:lnTo>
                    <a:pt x="3811" y="53329"/>
                  </a:lnTo>
                  <a:lnTo>
                    <a:pt x="17203" y="63072"/>
                  </a:lnTo>
                  <a:lnTo>
                    <a:pt x="70110" y="82511"/>
                  </a:lnTo>
                  <a:lnTo>
                    <a:pt x="114370" y="97949"/>
                  </a:lnTo>
                  <a:lnTo>
                    <a:pt x="154237" y="129030"/>
                  </a:lnTo>
                  <a:lnTo>
                    <a:pt x="175803" y="155248"/>
                  </a:lnTo>
                  <a:lnTo>
                    <a:pt x="183721" y="178169"/>
                  </a:lnTo>
                  <a:lnTo>
                    <a:pt x="185832" y="190832"/>
                  </a:lnTo>
                  <a:lnTo>
                    <a:pt x="181939" y="211142"/>
                  </a:lnTo>
                  <a:lnTo>
                    <a:pt x="171240" y="227967"/>
                  </a:lnTo>
                  <a:lnTo>
                    <a:pt x="154787" y="243244"/>
                  </a:lnTo>
                  <a:lnTo>
                    <a:pt x="132657" y="251593"/>
                  </a:lnTo>
                  <a:lnTo>
                    <a:pt x="108393" y="254134"/>
                  </a:lnTo>
                  <a:lnTo>
                    <a:pt x="67340" y="246234"/>
                  </a:lnTo>
                  <a:lnTo>
                    <a:pt x="42656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371254" y="4716767"/>
              <a:ext cx="261493" cy="200044"/>
            </a:xfrm>
            <a:custGeom>
              <a:avLst/>
              <a:gdLst/>
              <a:ahLst/>
              <a:cxnLst/>
              <a:rect l="0" t="0" r="0" b="0"/>
              <a:pathLst>
                <a:path w="261493" h="200044">
                  <a:moveTo>
                    <a:pt x="29865" y="0"/>
                  </a:moveTo>
                  <a:lnTo>
                    <a:pt x="18687" y="16767"/>
                  </a:lnTo>
                  <a:lnTo>
                    <a:pt x="6989" y="72325"/>
                  </a:lnTo>
                  <a:lnTo>
                    <a:pt x="0" y="126720"/>
                  </a:lnTo>
                  <a:lnTo>
                    <a:pt x="4378" y="165448"/>
                  </a:lnTo>
                  <a:lnTo>
                    <a:pt x="9364" y="174639"/>
                  </a:lnTo>
                  <a:lnTo>
                    <a:pt x="24263" y="187971"/>
                  </a:lnTo>
                  <a:lnTo>
                    <a:pt x="31980" y="188485"/>
                  </a:lnTo>
                  <a:lnTo>
                    <a:pt x="39463" y="185318"/>
                  </a:lnTo>
                  <a:lnTo>
                    <a:pt x="61175" y="164093"/>
                  </a:lnTo>
                  <a:lnTo>
                    <a:pt x="79306" y="135577"/>
                  </a:lnTo>
                  <a:lnTo>
                    <a:pt x="95913" y="94501"/>
                  </a:lnTo>
                  <a:lnTo>
                    <a:pt x="99633" y="91076"/>
                  </a:lnTo>
                  <a:lnTo>
                    <a:pt x="103283" y="92303"/>
                  </a:lnTo>
                  <a:lnTo>
                    <a:pt x="106886" y="96630"/>
                  </a:lnTo>
                  <a:lnTo>
                    <a:pt x="124597" y="155170"/>
                  </a:lnTo>
                  <a:lnTo>
                    <a:pt x="132799" y="176589"/>
                  </a:lnTo>
                  <a:lnTo>
                    <a:pt x="144244" y="193907"/>
                  </a:lnTo>
                  <a:lnTo>
                    <a:pt x="152911" y="198291"/>
                  </a:lnTo>
                  <a:lnTo>
                    <a:pt x="175019" y="200043"/>
                  </a:lnTo>
                  <a:lnTo>
                    <a:pt x="194204" y="193803"/>
                  </a:lnTo>
                  <a:lnTo>
                    <a:pt x="210529" y="182061"/>
                  </a:lnTo>
                  <a:lnTo>
                    <a:pt x="225584" y="165143"/>
                  </a:lnTo>
                  <a:lnTo>
                    <a:pt x="249932" y="107044"/>
                  </a:lnTo>
                  <a:lnTo>
                    <a:pt x="258067" y="67981"/>
                  </a:lnTo>
                  <a:lnTo>
                    <a:pt x="260477" y="28721"/>
                  </a:lnTo>
                  <a:lnTo>
                    <a:pt x="261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690328" y="4758880"/>
              <a:ext cx="16119" cy="189515"/>
            </a:xfrm>
            <a:custGeom>
              <a:avLst/>
              <a:gdLst/>
              <a:ahLst/>
              <a:cxnLst/>
              <a:rect l="0" t="0" r="0" b="0"/>
              <a:pathLst>
                <a:path w="16119" h="189515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23090"/>
                  </a:lnTo>
                  <a:lnTo>
                    <a:pt x="13787" y="156964"/>
                  </a:lnTo>
                  <a:lnTo>
                    <a:pt x="16118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716974" y="457989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832788" y="453778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5" y="170349"/>
                  </a:lnTo>
                  <a:lnTo>
                    <a:pt x="9552" y="223609"/>
                  </a:lnTo>
                  <a:lnTo>
                    <a:pt x="10239" y="276955"/>
                  </a:lnTo>
                  <a:lnTo>
                    <a:pt x="10442" y="328636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48559" y="472729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6293" y="3120"/>
                  </a:lnTo>
                  <a:lnTo>
                    <a:pt x="73649" y="21331"/>
                  </a:lnTo>
                  <a:lnTo>
                    <a:pt x="167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917016" y="4464082"/>
              <a:ext cx="147400" cy="438448"/>
            </a:xfrm>
            <a:custGeom>
              <a:avLst/>
              <a:gdLst/>
              <a:ahLst/>
              <a:cxnLst/>
              <a:rect l="0" t="0" r="0" b="0"/>
              <a:pathLst>
                <a:path w="147400" h="438448">
                  <a:moveTo>
                    <a:pt x="0" y="0"/>
                  </a:moveTo>
                  <a:lnTo>
                    <a:pt x="3119" y="48931"/>
                  </a:lnTo>
                  <a:lnTo>
                    <a:pt x="11452" y="96777"/>
                  </a:lnTo>
                  <a:lnTo>
                    <a:pt x="18211" y="147998"/>
                  </a:lnTo>
                  <a:lnTo>
                    <a:pt x="23333" y="203339"/>
                  </a:lnTo>
                  <a:lnTo>
                    <a:pt x="29140" y="261070"/>
                  </a:lnTo>
                  <a:lnTo>
                    <a:pt x="30861" y="315221"/>
                  </a:lnTo>
                  <a:lnTo>
                    <a:pt x="31370" y="368310"/>
                  </a:lnTo>
                  <a:lnTo>
                    <a:pt x="31522" y="417965"/>
                  </a:lnTo>
                  <a:lnTo>
                    <a:pt x="31556" y="438447"/>
                  </a:lnTo>
                  <a:lnTo>
                    <a:pt x="31582" y="382419"/>
                  </a:lnTo>
                  <a:lnTo>
                    <a:pt x="34704" y="329481"/>
                  </a:lnTo>
                  <a:lnTo>
                    <a:pt x="46239" y="279292"/>
                  </a:lnTo>
                  <a:lnTo>
                    <a:pt x="51883" y="269253"/>
                  </a:lnTo>
                  <a:lnTo>
                    <a:pt x="67513" y="254979"/>
                  </a:lnTo>
                  <a:lnTo>
                    <a:pt x="76594" y="251875"/>
                  </a:lnTo>
                  <a:lnTo>
                    <a:pt x="96043" y="251545"/>
                  </a:lnTo>
                  <a:lnTo>
                    <a:pt x="113266" y="261537"/>
                  </a:lnTo>
                  <a:lnTo>
                    <a:pt x="121134" y="269114"/>
                  </a:lnTo>
                  <a:lnTo>
                    <a:pt x="129876" y="290013"/>
                  </a:lnTo>
                  <a:lnTo>
                    <a:pt x="143185" y="347981"/>
                  </a:lnTo>
                  <a:lnTo>
                    <a:pt x="146566" y="397764"/>
                  </a:lnTo>
                  <a:lnTo>
                    <a:pt x="14739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306900" y="4716683"/>
              <a:ext cx="199713" cy="229774"/>
            </a:xfrm>
            <a:custGeom>
              <a:avLst/>
              <a:gdLst/>
              <a:ahLst/>
              <a:cxnLst/>
              <a:rect l="0" t="0" r="0" b="0"/>
              <a:pathLst>
                <a:path w="199713" h="229774">
                  <a:moveTo>
                    <a:pt x="115483" y="115897"/>
                  </a:moveTo>
                  <a:lnTo>
                    <a:pt x="97525" y="54786"/>
                  </a:lnTo>
                  <a:lnTo>
                    <a:pt x="86116" y="22921"/>
                  </a:lnTo>
                  <a:lnTo>
                    <a:pt x="74745" y="5944"/>
                  </a:lnTo>
                  <a:lnTo>
                    <a:pt x="66098" y="1651"/>
                  </a:lnTo>
                  <a:lnTo>
                    <a:pt x="44012" y="0"/>
                  </a:lnTo>
                  <a:lnTo>
                    <a:pt x="35080" y="4707"/>
                  </a:lnTo>
                  <a:lnTo>
                    <a:pt x="22037" y="22416"/>
                  </a:lnTo>
                  <a:lnTo>
                    <a:pt x="8117" y="53104"/>
                  </a:lnTo>
                  <a:lnTo>
                    <a:pt x="1338" y="110556"/>
                  </a:lnTo>
                  <a:lnTo>
                    <a:pt x="0" y="168178"/>
                  </a:lnTo>
                  <a:lnTo>
                    <a:pt x="2156" y="195285"/>
                  </a:lnTo>
                  <a:lnTo>
                    <a:pt x="10913" y="219031"/>
                  </a:lnTo>
                  <a:lnTo>
                    <a:pt x="17694" y="225597"/>
                  </a:lnTo>
                  <a:lnTo>
                    <a:pt x="25724" y="228805"/>
                  </a:lnTo>
                  <a:lnTo>
                    <a:pt x="34587" y="229773"/>
                  </a:lnTo>
                  <a:lnTo>
                    <a:pt x="41665" y="226909"/>
                  </a:lnTo>
                  <a:lnTo>
                    <a:pt x="52650" y="214369"/>
                  </a:lnTo>
                  <a:lnTo>
                    <a:pt x="76601" y="157413"/>
                  </a:lnTo>
                  <a:lnTo>
                    <a:pt x="89692" y="113440"/>
                  </a:lnTo>
                  <a:lnTo>
                    <a:pt x="94193" y="77994"/>
                  </a:lnTo>
                  <a:lnTo>
                    <a:pt x="96611" y="78930"/>
                  </a:lnTo>
                  <a:lnTo>
                    <a:pt x="99392" y="84233"/>
                  </a:lnTo>
                  <a:lnTo>
                    <a:pt x="110056" y="146937"/>
                  </a:lnTo>
                  <a:lnTo>
                    <a:pt x="122430" y="165177"/>
                  </a:lnTo>
                  <a:lnTo>
                    <a:pt x="130643" y="173317"/>
                  </a:lnTo>
                  <a:lnTo>
                    <a:pt x="152247" y="182361"/>
                  </a:lnTo>
                  <a:lnTo>
                    <a:pt x="199712" y="1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761772" y="4684234"/>
              <a:ext cx="197566" cy="264759"/>
            </a:xfrm>
            <a:custGeom>
              <a:avLst/>
              <a:gdLst/>
              <a:ahLst/>
              <a:cxnLst/>
              <a:rect l="0" t="0" r="0" b="0"/>
              <a:pathLst>
                <a:path w="197566" h="264759">
                  <a:moveTo>
                    <a:pt x="155450" y="74646"/>
                  </a:moveTo>
                  <a:lnTo>
                    <a:pt x="145875" y="43364"/>
                  </a:lnTo>
                  <a:lnTo>
                    <a:pt x="127917" y="19624"/>
                  </a:lnTo>
                  <a:lnTo>
                    <a:pt x="110458" y="4959"/>
                  </a:lnTo>
                  <a:lnTo>
                    <a:pt x="87881" y="0"/>
                  </a:lnTo>
                  <a:lnTo>
                    <a:pt x="75309" y="316"/>
                  </a:lnTo>
                  <a:lnTo>
                    <a:pt x="51982" y="10025"/>
                  </a:lnTo>
                  <a:lnTo>
                    <a:pt x="40848" y="17528"/>
                  </a:lnTo>
                  <a:lnTo>
                    <a:pt x="25357" y="38342"/>
                  </a:lnTo>
                  <a:lnTo>
                    <a:pt x="5881" y="84243"/>
                  </a:lnTo>
                  <a:lnTo>
                    <a:pt x="0" y="127663"/>
                  </a:lnTo>
                  <a:lnTo>
                    <a:pt x="6418" y="185161"/>
                  </a:lnTo>
                  <a:lnTo>
                    <a:pt x="22337" y="242405"/>
                  </a:lnTo>
                  <a:lnTo>
                    <a:pt x="28103" y="250826"/>
                  </a:lnTo>
                  <a:lnTo>
                    <a:pt x="43869" y="263303"/>
                  </a:lnTo>
                  <a:lnTo>
                    <a:pt x="52988" y="264758"/>
                  </a:lnTo>
                  <a:lnTo>
                    <a:pt x="72476" y="260136"/>
                  </a:lnTo>
                  <a:lnTo>
                    <a:pt x="134503" y="224894"/>
                  </a:lnTo>
                  <a:lnTo>
                    <a:pt x="197565" y="190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72268" y="4757601"/>
              <a:ext cx="176582" cy="158421"/>
            </a:xfrm>
            <a:custGeom>
              <a:avLst/>
              <a:gdLst/>
              <a:ahLst/>
              <a:cxnLst/>
              <a:rect l="0" t="0" r="0" b="0"/>
              <a:pathLst>
                <a:path w="176582" h="158421">
                  <a:moveTo>
                    <a:pt x="60768" y="96036"/>
                  </a:moveTo>
                  <a:lnTo>
                    <a:pt x="76409" y="78055"/>
                  </a:lnTo>
                  <a:lnTo>
                    <a:pt x="84488" y="61138"/>
                  </a:lnTo>
                  <a:lnTo>
                    <a:pt x="85738" y="38802"/>
                  </a:lnTo>
                  <a:lnTo>
                    <a:pt x="84433" y="26294"/>
                  </a:lnTo>
                  <a:lnTo>
                    <a:pt x="80055" y="16786"/>
                  </a:lnTo>
                  <a:lnTo>
                    <a:pt x="65830" y="3102"/>
                  </a:lnTo>
                  <a:lnTo>
                    <a:pt x="57123" y="155"/>
                  </a:lnTo>
                  <a:lnTo>
                    <a:pt x="38091" y="0"/>
                  </a:lnTo>
                  <a:lnTo>
                    <a:pt x="30443" y="3936"/>
                  </a:lnTo>
                  <a:lnTo>
                    <a:pt x="18824" y="17668"/>
                  </a:lnTo>
                  <a:lnTo>
                    <a:pt x="5706" y="45130"/>
                  </a:lnTo>
                  <a:lnTo>
                    <a:pt x="0" y="86672"/>
                  </a:lnTo>
                  <a:lnTo>
                    <a:pt x="9488" y="130436"/>
                  </a:lnTo>
                  <a:lnTo>
                    <a:pt x="23939" y="149539"/>
                  </a:lnTo>
                  <a:lnTo>
                    <a:pt x="32705" y="156271"/>
                  </a:lnTo>
                  <a:lnTo>
                    <a:pt x="40889" y="158420"/>
                  </a:lnTo>
                  <a:lnTo>
                    <a:pt x="48685" y="157512"/>
                  </a:lnTo>
                  <a:lnTo>
                    <a:pt x="56223" y="154568"/>
                  </a:lnTo>
                  <a:lnTo>
                    <a:pt x="67717" y="141937"/>
                  </a:lnTo>
                  <a:lnTo>
                    <a:pt x="104719" y="83650"/>
                  </a:lnTo>
                  <a:lnTo>
                    <a:pt x="111694" y="43980"/>
                  </a:lnTo>
                  <a:lnTo>
                    <a:pt x="127997" y="107341"/>
                  </a:lnTo>
                  <a:lnTo>
                    <a:pt x="143729" y="138380"/>
                  </a:lnTo>
                  <a:lnTo>
                    <a:pt x="150001" y="144152"/>
                  </a:lnTo>
                  <a:lnTo>
                    <a:pt x="156521" y="146831"/>
                  </a:lnTo>
                  <a:lnTo>
                    <a:pt x="176581" y="148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170197" y="4474611"/>
              <a:ext cx="20768" cy="442198"/>
            </a:xfrm>
            <a:custGeom>
              <a:avLst/>
              <a:gdLst/>
              <a:ahLst/>
              <a:cxnLst/>
              <a:rect l="0" t="0" r="0" b="0"/>
              <a:pathLst>
                <a:path w="20768" h="442198">
                  <a:moveTo>
                    <a:pt x="20767" y="0"/>
                  </a:moveTo>
                  <a:lnTo>
                    <a:pt x="12433" y="37478"/>
                  </a:lnTo>
                  <a:lnTo>
                    <a:pt x="10672" y="94491"/>
                  </a:lnTo>
                  <a:lnTo>
                    <a:pt x="10367" y="150440"/>
                  </a:lnTo>
                  <a:lnTo>
                    <a:pt x="10295" y="193984"/>
                  </a:lnTo>
                  <a:lnTo>
                    <a:pt x="7135" y="252059"/>
                  </a:lnTo>
                  <a:lnTo>
                    <a:pt x="1176" y="314302"/>
                  </a:lnTo>
                  <a:lnTo>
                    <a:pt x="0" y="374517"/>
                  </a:lnTo>
                  <a:lnTo>
                    <a:pt x="966" y="413825"/>
                  </a:lnTo>
                  <a:lnTo>
                    <a:pt x="1023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250976" y="4725132"/>
              <a:ext cx="118973" cy="215769"/>
            </a:xfrm>
            <a:custGeom>
              <a:avLst/>
              <a:gdLst/>
              <a:ahLst/>
              <a:cxnLst/>
              <a:rect l="0" t="0" r="0" b="0"/>
              <a:pathLst>
                <a:path w="118973" h="215769">
                  <a:moveTo>
                    <a:pt x="118972" y="44277"/>
                  </a:moveTo>
                  <a:lnTo>
                    <a:pt x="118972" y="21920"/>
                  </a:lnTo>
                  <a:lnTo>
                    <a:pt x="115463" y="14165"/>
                  </a:lnTo>
                  <a:lnTo>
                    <a:pt x="102204" y="2428"/>
                  </a:lnTo>
                  <a:lnTo>
                    <a:pt x="93756" y="0"/>
                  </a:lnTo>
                  <a:lnTo>
                    <a:pt x="75010" y="422"/>
                  </a:lnTo>
                  <a:lnTo>
                    <a:pt x="44725" y="12825"/>
                  </a:lnTo>
                  <a:lnTo>
                    <a:pt x="30212" y="27959"/>
                  </a:lnTo>
                  <a:lnTo>
                    <a:pt x="3685" y="86807"/>
                  </a:lnTo>
                  <a:lnTo>
                    <a:pt x="0" y="97197"/>
                  </a:lnTo>
                  <a:lnTo>
                    <a:pt x="403" y="134177"/>
                  </a:lnTo>
                  <a:lnTo>
                    <a:pt x="7931" y="169180"/>
                  </a:lnTo>
                  <a:lnTo>
                    <a:pt x="23160" y="196189"/>
                  </a:lnTo>
                  <a:lnTo>
                    <a:pt x="38954" y="208500"/>
                  </a:lnTo>
                  <a:lnTo>
                    <a:pt x="48080" y="213420"/>
                  </a:lnTo>
                  <a:lnTo>
                    <a:pt x="67577" y="215768"/>
                  </a:lnTo>
                  <a:lnTo>
                    <a:pt x="95165" y="210513"/>
                  </a:lnTo>
                  <a:lnTo>
                    <a:pt x="118972" y="202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428318" y="4779938"/>
              <a:ext cx="141672" cy="201152"/>
            </a:xfrm>
            <a:custGeom>
              <a:avLst/>
              <a:gdLst/>
              <a:ahLst/>
              <a:cxnLst/>
              <a:rect l="0" t="0" r="0" b="0"/>
              <a:pathLst>
                <a:path w="141672" h="201152">
                  <a:moveTo>
                    <a:pt x="25858" y="0"/>
                  </a:moveTo>
                  <a:lnTo>
                    <a:pt x="7900" y="63450"/>
                  </a:lnTo>
                  <a:lnTo>
                    <a:pt x="0" y="108617"/>
                  </a:lnTo>
                  <a:lnTo>
                    <a:pt x="6625" y="159625"/>
                  </a:lnTo>
                  <a:lnTo>
                    <a:pt x="9527" y="173097"/>
                  </a:lnTo>
                  <a:lnTo>
                    <a:pt x="14971" y="183248"/>
                  </a:lnTo>
                  <a:lnTo>
                    <a:pt x="30377" y="197647"/>
                  </a:lnTo>
                  <a:lnTo>
                    <a:pt x="39399" y="200784"/>
                  </a:lnTo>
                  <a:lnTo>
                    <a:pt x="58783" y="201151"/>
                  </a:lnTo>
                  <a:lnTo>
                    <a:pt x="75976" y="194295"/>
                  </a:lnTo>
                  <a:lnTo>
                    <a:pt x="83836" y="189192"/>
                  </a:lnTo>
                  <a:lnTo>
                    <a:pt x="106077" y="159651"/>
                  </a:lnTo>
                  <a:lnTo>
                    <a:pt x="130153" y="105512"/>
                  </a:lnTo>
                  <a:lnTo>
                    <a:pt x="138258" y="70647"/>
                  </a:lnTo>
                  <a:lnTo>
                    <a:pt x="14167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622632" y="454831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4144"/>
                  </a:lnTo>
                  <a:lnTo>
                    <a:pt x="3119" y="101440"/>
                  </a:lnTo>
                  <a:lnTo>
                    <a:pt x="8333" y="156788"/>
                  </a:lnTo>
                  <a:lnTo>
                    <a:pt x="9878" y="213352"/>
                  </a:lnTo>
                  <a:lnTo>
                    <a:pt x="10336" y="268326"/>
                  </a:lnTo>
                  <a:lnTo>
                    <a:pt x="10490" y="328823"/>
                  </a:lnTo>
                  <a:lnTo>
                    <a:pt x="13631" y="34813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29193" y="4756368"/>
              <a:ext cx="209295" cy="178583"/>
            </a:xfrm>
            <a:custGeom>
              <a:avLst/>
              <a:gdLst/>
              <a:ahLst/>
              <a:cxnLst/>
              <a:rect l="0" t="0" r="0" b="0"/>
              <a:pathLst>
                <a:path w="209295" h="178583">
                  <a:moveTo>
                    <a:pt x="114537" y="97269"/>
                  </a:moveTo>
                  <a:lnTo>
                    <a:pt x="120127" y="80502"/>
                  </a:lnTo>
                  <a:lnTo>
                    <a:pt x="119751" y="62911"/>
                  </a:lnTo>
                  <a:lnTo>
                    <a:pt x="109978" y="23022"/>
                  </a:lnTo>
                  <a:lnTo>
                    <a:pt x="104479" y="15015"/>
                  </a:lnTo>
                  <a:lnTo>
                    <a:pt x="89010" y="3000"/>
                  </a:lnTo>
                  <a:lnTo>
                    <a:pt x="70437" y="0"/>
                  </a:lnTo>
                  <a:lnTo>
                    <a:pt x="60571" y="837"/>
                  </a:lnTo>
                  <a:lnTo>
                    <a:pt x="43369" y="8007"/>
                  </a:lnTo>
                  <a:lnTo>
                    <a:pt x="27924" y="20162"/>
                  </a:lnTo>
                  <a:lnTo>
                    <a:pt x="13262" y="37263"/>
                  </a:lnTo>
                  <a:lnTo>
                    <a:pt x="5185" y="59681"/>
                  </a:lnTo>
                  <a:lnTo>
                    <a:pt x="0" y="112201"/>
                  </a:lnTo>
                  <a:lnTo>
                    <a:pt x="5531" y="136661"/>
                  </a:lnTo>
                  <a:lnTo>
                    <a:pt x="21797" y="167042"/>
                  </a:lnTo>
                  <a:lnTo>
                    <a:pt x="28144" y="175370"/>
                  </a:lnTo>
                  <a:lnTo>
                    <a:pt x="35884" y="178582"/>
                  </a:lnTo>
                  <a:lnTo>
                    <a:pt x="44555" y="178384"/>
                  </a:lnTo>
                  <a:lnTo>
                    <a:pt x="53845" y="175912"/>
                  </a:lnTo>
                  <a:lnTo>
                    <a:pt x="70406" y="163807"/>
                  </a:lnTo>
                  <a:lnTo>
                    <a:pt x="100101" y="127440"/>
                  </a:lnTo>
                  <a:lnTo>
                    <a:pt x="108121" y="104050"/>
                  </a:lnTo>
                  <a:lnTo>
                    <a:pt x="118859" y="56494"/>
                  </a:lnTo>
                  <a:lnTo>
                    <a:pt x="120928" y="54878"/>
                  </a:lnTo>
                  <a:lnTo>
                    <a:pt x="141513" y="114456"/>
                  </a:lnTo>
                  <a:lnTo>
                    <a:pt x="154213" y="132594"/>
                  </a:lnTo>
                  <a:lnTo>
                    <a:pt x="170775" y="145334"/>
                  </a:lnTo>
                  <a:lnTo>
                    <a:pt x="187495" y="152556"/>
                  </a:lnTo>
                  <a:lnTo>
                    <a:pt x="193591" y="152845"/>
                  </a:lnTo>
                  <a:lnTo>
                    <a:pt x="209294" y="149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959582" y="4516725"/>
              <a:ext cx="10492" cy="452726"/>
            </a:xfrm>
            <a:custGeom>
              <a:avLst/>
              <a:gdLst/>
              <a:ahLst/>
              <a:cxnLst/>
              <a:rect l="0" t="0" r="0" b="0"/>
              <a:pathLst>
                <a:path w="10492" h="452726">
                  <a:moveTo>
                    <a:pt x="10491" y="0"/>
                  </a:moveTo>
                  <a:lnTo>
                    <a:pt x="2157" y="52050"/>
                  </a:lnTo>
                  <a:lnTo>
                    <a:pt x="612" y="111349"/>
                  </a:lnTo>
                  <a:lnTo>
                    <a:pt x="155" y="171422"/>
                  </a:lnTo>
                  <a:lnTo>
                    <a:pt x="0" y="233643"/>
                  </a:lnTo>
                  <a:lnTo>
                    <a:pt x="7206" y="290993"/>
                  </a:lnTo>
                  <a:lnTo>
                    <a:pt x="9842" y="353621"/>
                  </a:lnTo>
                  <a:lnTo>
                    <a:pt x="10298" y="406203"/>
                  </a:lnTo>
                  <a:lnTo>
                    <a:pt x="1049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833202" y="4706238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82696" y="11453"/>
                  </a:lnTo>
                  <a:lnTo>
                    <a:pt x="134851" y="21331"/>
                  </a:lnTo>
                  <a:lnTo>
                    <a:pt x="77460" y="35149"/>
                  </a:lnTo>
                  <a:lnTo>
                    <a:pt x="24671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046040" y="4790466"/>
              <a:ext cx="141419" cy="212806"/>
            </a:xfrm>
            <a:custGeom>
              <a:avLst/>
              <a:gdLst/>
              <a:ahLst/>
              <a:cxnLst/>
              <a:rect l="0" t="0" r="0" b="0"/>
              <a:pathLst>
                <a:path w="141419" h="212806">
                  <a:moveTo>
                    <a:pt x="71431" y="10528"/>
                  </a:moveTo>
                  <a:lnTo>
                    <a:pt x="47384" y="28510"/>
                  </a:lnTo>
                  <a:lnTo>
                    <a:pt x="27131" y="56021"/>
                  </a:lnTo>
                  <a:lnTo>
                    <a:pt x="5387" y="114641"/>
                  </a:lnTo>
                  <a:lnTo>
                    <a:pt x="0" y="152641"/>
                  </a:lnTo>
                  <a:lnTo>
                    <a:pt x="4979" y="176635"/>
                  </a:lnTo>
                  <a:lnTo>
                    <a:pt x="9582" y="187947"/>
                  </a:lnTo>
                  <a:lnTo>
                    <a:pt x="24055" y="203635"/>
                  </a:lnTo>
                  <a:lnTo>
                    <a:pt x="32828" y="209456"/>
                  </a:lnTo>
                  <a:lnTo>
                    <a:pt x="55054" y="212805"/>
                  </a:lnTo>
                  <a:lnTo>
                    <a:pt x="79360" y="209224"/>
                  </a:lnTo>
                  <a:lnTo>
                    <a:pt x="101861" y="199833"/>
                  </a:lnTo>
                  <a:lnTo>
                    <a:pt x="117321" y="184741"/>
                  </a:lnTo>
                  <a:lnTo>
                    <a:pt x="132601" y="153394"/>
                  </a:lnTo>
                  <a:lnTo>
                    <a:pt x="141418" y="111351"/>
                  </a:lnTo>
                  <a:lnTo>
                    <a:pt x="140910" y="68088"/>
                  </a:lnTo>
                  <a:lnTo>
                    <a:pt x="135066" y="44299"/>
                  </a:lnTo>
                  <a:lnTo>
                    <a:pt x="124669" y="22028"/>
                  </a:lnTo>
                  <a:lnTo>
                    <a:pt x="118622" y="14686"/>
                  </a:lnTo>
                  <a:lnTo>
                    <a:pt x="924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180642" y="4727295"/>
              <a:ext cx="252686" cy="278574"/>
            </a:xfrm>
            <a:custGeom>
              <a:avLst/>
              <a:gdLst/>
              <a:ahLst/>
              <a:cxnLst/>
              <a:rect l="0" t="0" r="0" b="0"/>
              <a:pathLst>
                <a:path w="252686" h="278574">
                  <a:moveTo>
                    <a:pt x="0" y="105285"/>
                  </a:moveTo>
                  <a:lnTo>
                    <a:pt x="17981" y="129331"/>
                  </a:lnTo>
                  <a:lnTo>
                    <a:pt x="41983" y="151925"/>
                  </a:lnTo>
                  <a:lnTo>
                    <a:pt x="65739" y="200637"/>
                  </a:lnTo>
                  <a:lnTo>
                    <a:pt x="84104" y="261096"/>
                  </a:lnTo>
                  <a:lnTo>
                    <a:pt x="87655" y="272330"/>
                  </a:lnTo>
                  <a:lnTo>
                    <a:pt x="87683" y="277480"/>
                  </a:lnTo>
                  <a:lnTo>
                    <a:pt x="85361" y="278573"/>
                  </a:lnTo>
                  <a:lnTo>
                    <a:pt x="81475" y="276962"/>
                  </a:lnTo>
                  <a:lnTo>
                    <a:pt x="74036" y="265814"/>
                  </a:lnTo>
                  <a:lnTo>
                    <a:pt x="56196" y="211649"/>
                  </a:lnTo>
                  <a:lnTo>
                    <a:pt x="38611" y="149159"/>
                  </a:lnTo>
                  <a:lnTo>
                    <a:pt x="37828" y="127124"/>
                  </a:lnTo>
                  <a:lnTo>
                    <a:pt x="46856" y="78793"/>
                  </a:lnTo>
                  <a:lnTo>
                    <a:pt x="62107" y="49213"/>
                  </a:lnTo>
                  <a:lnTo>
                    <a:pt x="77906" y="36300"/>
                  </a:lnTo>
                  <a:lnTo>
                    <a:pt x="140360" y="10942"/>
                  </a:lnTo>
                  <a:lnTo>
                    <a:pt x="199301" y="2162"/>
                  </a:lnTo>
                  <a:lnTo>
                    <a:pt x="252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2695295" y="5474818"/>
            <a:ext cx="2916395" cy="789639"/>
            <a:chOff x="2695295" y="5474818"/>
            <a:chExt cx="2916395" cy="789639"/>
          </a:xfrm>
        </p:grpSpPr>
        <p:sp>
          <p:nvSpPr>
            <p:cNvPr id="183" name="Freeform 182"/>
            <p:cNvSpPr/>
            <p:nvPr/>
          </p:nvSpPr>
          <p:spPr>
            <a:xfrm>
              <a:off x="2916393" y="5509451"/>
              <a:ext cx="221100" cy="449679"/>
            </a:xfrm>
            <a:custGeom>
              <a:avLst/>
              <a:gdLst/>
              <a:ahLst/>
              <a:cxnLst/>
              <a:rect l="0" t="0" r="0" b="0"/>
              <a:pathLst>
                <a:path w="221100" h="449679">
                  <a:moveTo>
                    <a:pt x="0" y="418093"/>
                  </a:moveTo>
                  <a:lnTo>
                    <a:pt x="5590" y="359476"/>
                  </a:lnTo>
                  <a:lnTo>
                    <a:pt x="17959" y="302962"/>
                  </a:lnTo>
                  <a:lnTo>
                    <a:pt x="27028" y="246719"/>
                  </a:lnTo>
                  <a:lnTo>
                    <a:pt x="31405" y="189111"/>
                  </a:lnTo>
                  <a:lnTo>
                    <a:pt x="39652" y="130186"/>
                  </a:lnTo>
                  <a:lnTo>
                    <a:pt x="41628" y="68504"/>
                  </a:lnTo>
                  <a:lnTo>
                    <a:pt x="47559" y="31022"/>
                  </a:lnTo>
                  <a:lnTo>
                    <a:pt x="62315" y="3278"/>
                  </a:lnTo>
                  <a:lnTo>
                    <a:pt x="68450" y="0"/>
                  </a:lnTo>
                  <a:lnTo>
                    <a:pt x="74879" y="154"/>
                  </a:lnTo>
                  <a:lnTo>
                    <a:pt x="81505" y="2597"/>
                  </a:lnTo>
                  <a:lnTo>
                    <a:pt x="91986" y="17789"/>
                  </a:lnTo>
                  <a:lnTo>
                    <a:pt x="111939" y="72963"/>
                  </a:lnTo>
                  <a:lnTo>
                    <a:pt x="126270" y="129427"/>
                  </a:lnTo>
                  <a:lnTo>
                    <a:pt x="143881" y="185887"/>
                  </a:lnTo>
                  <a:lnTo>
                    <a:pt x="161436" y="244621"/>
                  </a:lnTo>
                  <a:lnTo>
                    <a:pt x="178985" y="301619"/>
                  </a:lnTo>
                  <a:lnTo>
                    <a:pt x="196532" y="357175"/>
                  </a:lnTo>
                  <a:lnTo>
                    <a:pt x="210570" y="416805"/>
                  </a:lnTo>
                  <a:lnTo>
                    <a:pt x="217980" y="444227"/>
                  </a:lnTo>
                  <a:lnTo>
                    <a:pt x="221099" y="449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947979" y="5795612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90"/>
                  </a:moveTo>
                  <a:lnTo>
                    <a:pt x="130631" y="0"/>
                  </a:lnTo>
                  <a:lnTo>
                    <a:pt x="97847" y="2114"/>
                  </a:lnTo>
                  <a:lnTo>
                    <a:pt x="39401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263834" y="554851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4"/>
                  </a:lnTo>
                  <a:lnTo>
                    <a:pt x="19160" y="212171"/>
                  </a:lnTo>
                  <a:lnTo>
                    <a:pt x="26084" y="268626"/>
                  </a:lnTo>
                  <a:lnTo>
                    <a:pt x="31669" y="329359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137492" y="5485347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4595" y="9065"/>
                  </a:lnTo>
                  <a:lnTo>
                    <a:pt x="150421" y="18645"/>
                  </a:lnTo>
                  <a:lnTo>
                    <a:pt x="94660" y="31803"/>
                  </a:lnTo>
                  <a:lnTo>
                    <a:pt x="34129" y="491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790259" y="548534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2339" y="49263"/>
                  </a:lnTo>
                  <a:lnTo>
                    <a:pt x="14471" y="101684"/>
                  </a:lnTo>
                  <a:lnTo>
                    <a:pt x="20275" y="163359"/>
                  </a:lnTo>
                  <a:lnTo>
                    <a:pt x="27714" y="209449"/>
                  </a:lnTo>
                  <a:lnTo>
                    <a:pt x="31608" y="262490"/>
                  </a:lnTo>
                  <a:lnTo>
                    <a:pt x="39692" y="31675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674445" y="5474818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9597" y="11453"/>
                  </a:lnTo>
                  <a:lnTo>
                    <a:pt x="164650" y="24749"/>
                  </a:lnTo>
                  <a:lnTo>
                    <a:pt x="107566" y="44707"/>
                  </a:lnTo>
                  <a:lnTo>
                    <a:pt x="44298" y="541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927129" y="549587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20" y="57264"/>
                  </a:lnTo>
                  <a:lnTo>
                    <a:pt x="9065" y="118157"/>
                  </a:lnTo>
                  <a:lnTo>
                    <a:pt x="21789" y="177907"/>
                  </a:lnTo>
                  <a:lnTo>
                    <a:pt x="35240" y="237654"/>
                  </a:lnTo>
                  <a:lnTo>
                    <a:pt x="49162" y="292999"/>
                  </a:lnTo>
                  <a:lnTo>
                    <a:pt x="60057" y="34465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074528" y="5485347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11453" y="57264"/>
                  </a:lnTo>
                  <a:lnTo>
                    <a:pt x="19160" y="118156"/>
                  </a:lnTo>
                  <a:lnTo>
                    <a:pt x="29141" y="181026"/>
                  </a:lnTo>
                  <a:lnTo>
                    <a:pt x="36692" y="229951"/>
                  </a:lnTo>
                  <a:lnTo>
                    <a:pt x="40508" y="279483"/>
                  </a:lnTo>
                  <a:lnTo>
                    <a:pt x="49033" y="339952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937658" y="5694314"/>
              <a:ext cx="157928" cy="75303"/>
            </a:xfrm>
            <a:custGeom>
              <a:avLst/>
              <a:gdLst/>
              <a:ahLst/>
              <a:cxnLst/>
              <a:rect l="0" t="0" r="0" b="0"/>
              <a:pathLst>
                <a:path w="157928" h="75303">
                  <a:moveTo>
                    <a:pt x="157927" y="12131"/>
                  </a:moveTo>
                  <a:lnTo>
                    <a:pt x="146749" y="953"/>
                  </a:lnTo>
                  <a:lnTo>
                    <a:pt x="138777" y="0"/>
                  </a:lnTo>
                  <a:lnTo>
                    <a:pt x="117440" y="5180"/>
                  </a:lnTo>
                  <a:lnTo>
                    <a:pt x="55052" y="42455"/>
                  </a:lnTo>
                  <a:lnTo>
                    <a:pt x="0" y="75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203065" y="5559046"/>
              <a:ext cx="187319" cy="343356"/>
            </a:xfrm>
            <a:custGeom>
              <a:avLst/>
              <a:gdLst/>
              <a:ahLst/>
              <a:cxnLst/>
              <a:rect l="0" t="0" r="0" b="0"/>
              <a:pathLst>
                <a:path w="187319" h="343356">
                  <a:moveTo>
                    <a:pt x="8334" y="0"/>
                  </a:moveTo>
                  <a:lnTo>
                    <a:pt x="0" y="37479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05882"/>
                  </a:lnTo>
                  <a:lnTo>
                    <a:pt x="8217" y="259355"/>
                  </a:lnTo>
                  <a:lnTo>
                    <a:pt x="10650" y="319079"/>
                  </a:lnTo>
                  <a:lnTo>
                    <a:pt x="19502" y="339125"/>
                  </a:lnTo>
                  <a:lnTo>
                    <a:pt x="26307" y="343067"/>
                  </a:lnTo>
                  <a:lnTo>
                    <a:pt x="34354" y="343355"/>
                  </a:lnTo>
                  <a:lnTo>
                    <a:pt x="96117" y="322906"/>
                  </a:lnTo>
                  <a:lnTo>
                    <a:pt x="153645" y="300406"/>
                  </a:lnTo>
                  <a:lnTo>
                    <a:pt x="18731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211399" y="5685389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0"/>
                  </a:moveTo>
                  <a:lnTo>
                    <a:pt x="62786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200870" y="550640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28" y="17958"/>
                  </a:lnTo>
                  <a:lnTo>
                    <a:pt x="42091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727299" y="5559046"/>
              <a:ext cx="178981" cy="401424"/>
            </a:xfrm>
            <a:custGeom>
              <a:avLst/>
              <a:gdLst/>
              <a:ahLst/>
              <a:cxnLst/>
              <a:rect l="0" t="0" r="0" b="0"/>
              <a:pathLst>
                <a:path w="178981" h="401424">
                  <a:moveTo>
                    <a:pt x="10524" y="0"/>
                  </a:moveTo>
                  <a:lnTo>
                    <a:pt x="4935" y="58617"/>
                  </a:lnTo>
                  <a:lnTo>
                    <a:pt x="1460" y="110175"/>
                  </a:lnTo>
                  <a:lnTo>
                    <a:pt x="430" y="169905"/>
                  </a:lnTo>
                  <a:lnTo>
                    <a:pt x="124" y="232057"/>
                  </a:lnTo>
                  <a:lnTo>
                    <a:pt x="34" y="289336"/>
                  </a:lnTo>
                  <a:lnTo>
                    <a:pt x="7" y="343353"/>
                  </a:lnTo>
                  <a:lnTo>
                    <a:pt x="0" y="390813"/>
                  </a:lnTo>
                  <a:lnTo>
                    <a:pt x="3508" y="398582"/>
                  </a:lnTo>
                  <a:lnTo>
                    <a:pt x="9356" y="401423"/>
                  </a:lnTo>
                  <a:lnTo>
                    <a:pt x="16764" y="400976"/>
                  </a:lnTo>
                  <a:lnTo>
                    <a:pt x="31235" y="394241"/>
                  </a:lnTo>
                  <a:lnTo>
                    <a:pt x="88238" y="365790"/>
                  </a:lnTo>
                  <a:lnTo>
                    <a:pt x="145367" y="342621"/>
                  </a:lnTo>
                  <a:lnTo>
                    <a:pt x="17898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758880" y="5698112"/>
              <a:ext cx="126344" cy="8334"/>
            </a:xfrm>
            <a:custGeom>
              <a:avLst/>
              <a:gdLst/>
              <a:ahLst/>
              <a:cxnLst/>
              <a:rect l="0" t="0" r="0" b="0"/>
              <a:pathLst>
                <a:path w="126344" h="8334">
                  <a:moveTo>
                    <a:pt x="126343" y="8333"/>
                  </a:moveTo>
                  <a:lnTo>
                    <a:pt x="88865" y="0"/>
                  </a:lnTo>
                  <a:lnTo>
                    <a:pt x="54017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790466" y="5516933"/>
              <a:ext cx="94758" cy="42114"/>
            </a:xfrm>
            <a:custGeom>
              <a:avLst/>
              <a:gdLst/>
              <a:ahLst/>
              <a:cxnLst/>
              <a:rect l="0" t="0" r="0" b="0"/>
              <a:pathLst>
                <a:path w="94758" h="42114">
                  <a:moveTo>
                    <a:pt x="94757" y="0"/>
                  </a:moveTo>
                  <a:lnTo>
                    <a:pt x="40882" y="2519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961000" y="5559046"/>
              <a:ext cx="239585" cy="390001"/>
            </a:xfrm>
            <a:custGeom>
              <a:avLst/>
              <a:gdLst/>
              <a:ahLst/>
              <a:cxnLst/>
              <a:rect l="0" t="0" r="0" b="0"/>
              <a:pathLst>
                <a:path w="239585" h="390001">
                  <a:moveTo>
                    <a:pt x="61093" y="357969"/>
                  </a:moveTo>
                  <a:lnTo>
                    <a:pt x="46439" y="302829"/>
                  </a:lnTo>
                  <a:lnTo>
                    <a:pt x="36344" y="254414"/>
                  </a:lnTo>
                  <a:lnTo>
                    <a:pt x="25944" y="197435"/>
                  </a:lnTo>
                  <a:lnTo>
                    <a:pt x="15453" y="141688"/>
                  </a:lnTo>
                  <a:lnTo>
                    <a:pt x="4936" y="88125"/>
                  </a:lnTo>
                  <a:lnTo>
                    <a:pt x="0" y="40799"/>
                  </a:lnTo>
                  <a:lnTo>
                    <a:pt x="2817" y="34219"/>
                  </a:lnTo>
                  <a:lnTo>
                    <a:pt x="8204" y="33341"/>
                  </a:lnTo>
                  <a:lnTo>
                    <a:pt x="15305" y="36265"/>
                  </a:lnTo>
                  <a:lnTo>
                    <a:pt x="29434" y="51993"/>
                  </a:lnTo>
                  <a:lnTo>
                    <a:pt x="47423" y="87156"/>
                  </a:lnTo>
                  <a:lnTo>
                    <a:pt x="69571" y="146548"/>
                  </a:lnTo>
                  <a:lnTo>
                    <a:pt x="96476" y="200134"/>
                  </a:lnTo>
                  <a:lnTo>
                    <a:pt x="124321" y="261498"/>
                  </a:lnTo>
                  <a:lnTo>
                    <a:pt x="159366" y="318706"/>
                  </a:lnTo>
                  <a:lnTo>
                    <a:pt x="194455" y="372195"/>
                  </a:lnTo>
                  <a:lnTo>
                    <a:pt x="221100" y="390000"/>
                  </a:lnTo>
                  <a:lnTo>
                    <a:pt x="227426" y="387512"/>
                  </a:lnTo>
                  <a:lnTo>
                    <a:pt x="231643" y="380004"/>
                  </a:lnTo>
                  <a:lnTo>
                    <a:pt x="238411" y="325927"/>
                  </a:lnTo>
                  <a:lnTo>
                    <a:pt x="239584" y="276076"/>
                  </a:lnTo>
                  <a:lnTo>
                    <a:pt x="231574" y="214064"/>
                  </a:lnTo>
                  <a:lnTo>
                    <a:pt x="218728" y="152942"/>
                  </a:lnTo>
                  <a:lnTo>
                    <a:pt x="204924" y="89613"/>
                  </a:lnTo>
                  <a:lnTo>
                    <a:pt x="200026" y="35651"/>
                  </a:lnTo>
                  <a:lnTo>
                    <a:pt x="195760" y="15845"/>
                  </a:lnTo>
                  <a:lnTo>
                    <a:pt x="1874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66444" y="5527917"/>
              <a:ext cx="233692" cy="414674"/>
            </a:xfrm>
            <a:custGeom>
              <a:avLst/>
              <a:gdLst/>
              <a:ahLst/>
              <a:cxnLst/>
              <a:rect l="0" t="0" r="0" b="0"/>
              <a:pathLst>
                <a:path w="233692" h="414674">
                  <a:moveTo>
                    <a:pt x="60975" y="357513"/>
                  </a:moveTo>
                  <a:lnTo>
                    <a:pt x="55386" y="298896"/>
                  </a:lnTo>
                  <a:lnTo>
                    <a:pt x="50253" y="243552"/>
                  </a:lnTo>
                  <a:lnTo>
                    <a:pt x="36067" y="180627"/>
                  </a:lnTo>
                  <a:lnTo>
                    <a:pt x="16671" y="122791"/>
                  </a:lnTo>
                  <a:lnTo>
                    <a:pt x="2744" y="66306"/>
                  </a:lnTo>
                  <a:lnTo>
                    <a:pt x="0" y="38185"/>
                  </a:lnTo>
                  <a:lnTo>
                    <a:pt x="5019" y="16328"/>
                  </a:lnTo>
                  <a:lnTo>
                    <a:pt x="9633" y="7224"/>
                  </a:lnTo>
                  <a:lnTo>
                    <a:pt x="16219" y="2324"/>
                  </a:lnTo>
                  <a:lnTo>
                    <a:pt x="24119" y="228"/>
                  </a:lnTo>
                  <a:lnTo>
                    <a:pt x="32895" y="0"/>
                  </a:lnTo>
                  <a:lnTo>
                    <a:pt x="48885" y="5985"/>
                  </a:lnTo>
                  <a:lnTo>
                    <a:pt x="108553" y="49054"/>
                  </a:lnTo>
                  <a:lnTo>
                    <a:pt x="153332" y="98394"/>
                  </a:lnTo>
                  <a:lnTo>
                    <a:pt x="183334" y="151261"/>
                  </a:lnTo>
                  <a:lnTo>
                    <a:pt x="210620" y="206764"/>
                  </a:lnTo>
                  <a:lnTo>
                    <a:pt x="228488" y="262788"/>
                  </a:lnTo>
                  <a:lnTo>
                    <a:pt x="233691" y="289677"/>
                  </a:lnTo>
                  <a:lnTo>
                    <a:pt x="227500" y="335534"/>
                  </a:lnTo>
                  <a:lnTo>
                    <a:pt x="220384" y="355933"/>
                  </a:lnTo>
                  <a:lnTo>
                    <a:pt x="209422" y="372799"/>
                  </a:lnTo>
                  <a:lnTo>
                    <a:pt x="193632" y="384974"/>
                  </a:lnTo>
                  <a:lnTo>
                    <a:pt x="134305" y="409793"/>
                  </a:lnTo>
                  <a:lnTo>
                    <a:pt x="113453" y="414673"/>
                  </a:lnTo>
                  <a:lnTo>
                    <a:pt x="60975" y="410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601160" y="58959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695295" y="6022300"/>
              <a:ext cx="2747939" cy="242157"/>
            </a:xfrm>
            <a:custGeom>
              <a:avLst/>
              <a:gdLst/>
              <a:ahLst/>
              <a:cxnLst/>
              <a:rect l="0" t="0" r="0" b="0"/>
              <a:pathLst>
                <a:path w="2747939" h="242157">
                  <a:moveTo>
                    <a:pt x="2747938" y="0"/>
                  </a:moveTo>
                  <a:lnTo>
                    <a:pt x="2693793" y="0"/>
                  </a:lnTo>
                  <a:lnTo>
                    <a:pt x="2638847" y="0"/>
                  </a:lnTo>
                  <a:lnTo>
                    <a:pt x="2582933" y="7236"/>
                  </a:lnTo>
                  <a:lnTo>
                    <a:pt x="2526828" y="9879"/>
                  </a:lnTo>
                  <a:lnTo>
                    <a:pt x="2465096" y="15989"/>
                  </a:lnTo>
                  <a:lnTo>
                    <a:pt x="2411048" y="28462"/>
                  </a:lnTo>
                  <a:lnTo>
                    <a:pt x="2363329" y="38719"/>
                  </a:lnTo>
                  <a:lnTo>
                    <a:pt x="2301042" y="52665"/>
                  </a:lnTo>
                  <a:lnTo>
                    <a:pt x="2243071" y="66686"/>
                  </a:lnTo>
                  <a:lnTo>
                    <a:pt x="2186956" y="71622"/>
                  </a:lnTo>
                  <a:lnTo>
                    <a:pt x="2125650" y="80525"/>
                  </a:lnTo>
                  <a:lnTo>
                    <a:pt x="2063778" y="84301"/>
                  </a:lnTo>
                  <a:lnTo>
                    <a:pt x="2021557" y="89330"/>
                  </a:lnTo>
                  <a:lnTo>
                    <a:pt x="1976276" y="92345"/>
                  </a:lnTo>
                  <a:lnTo>
                    <a:pt x="1930025" y="93685"/>
                  </a:lnTo>
                  <a:lnTo>
                    <a:pt x="1866864" y="95609"/>
                  </a:lnTo>
                  <a:lnTo>
                    <a:pt x="1813965" y="101898"/>
                  </a:lnTo>
                  <a:lnTo>
                    <a:pt x="1751498" y="105452"/>
                  </a:lnTo>
                  <a:lnTo>
                    <a:pt x="1698284" y="112224"/>
                  </a:lnTo>
                  <a:lnTo>
                    <a:pt x="1636894" y="115920"/>
                  </a:lnTo>
                  <a:lnTo>
                    <a:pt x="1579218" y="123937"/>
                  </a:lnTo>
                  <a:lnTo>
                    <a:pt x="1523111" y="131456"/>
                  </a:lnTo>
                  <a:lnTo>
                    <a:pt x="1468138" y="136971"/>
                  </a:lnTo>
                  <a:lnTo>
                    <a:pt x="1405845" y="145795"/>
                  </a:lnTo>
                  <a:lnTo>
                    <a:pt x="1343632" y="148252"/>
                  </a:lnTo>
                  <a:lnTo>
                    <a:pt x="1285070" y="155670"/>
                  </a:lnTo>
                  <a:lnTo>
                    <a:pt x="1228442" y="157482"/>
                  </a:lnTo>
                  <a:lnTo>
                    <a:pt x="1172196" y="159009"/>
                  </a:lnTo>
                  <a:lnTo>
                    <a:pt x="1116025" y="166244"/>
                  </a:lnTo>
                  <a:lnTo>
                    <a:pt x="1054280" y="168019"/>
                  </a:lnTo>
                  <a:lnTo>
                    <a:pt x="992994" y="169540"/>
                  </a:lnTo>
                  <a:lnTo>
                    <a:pt x="944128" y="175666"/>
                  </a:lnTo>
                  <a:lnTo>
                    <a:pt x="881982" y="178329"/>
                  </a:lnTo>
                  <a:lnTo>
                    <a:pt x="831037" y="178790"/>
                  </a:lnTo>
                  <a:lnTo>
                    <a:pt x="782016" y="178926"/>
                  </a:lnTo>
                  <a:lnTo>
                    <a:pt x="734737" y="182087"/>
                  </a:lnTo>
                  <a:lnTo>
                    <a:pt x="683684" y="187313"/>
                  </a:lnTo>
                  <a:lnTo>
                    <a:pt x="631512" y="188861"/>
                  </a:lnTo>
                  <a:lnTo>
                    <a:pt x="575889" y="189320"/>
                  </a:lnTo>
                  <a:lnTo>
                    <a:pt x="518074" y="192575"/>
                  </a:lnTo>
                  <a:lnTo>
                    <a:pt x="463899" y="197829"/>
                  </a:lnTo>
                  <a:lnTo>
                    <a:pt x="407683" y="199386"/>
                  </a:lnTo>
                  <a:lnTo>
                    <a:pt x="346573" y="202967"/>
                  </a:lnTo>
                  <a:lnTo>
                    <a:pt x="284012" y="211437"/>
                  </a:lnTo>
                  <a:lnTo>
                    <a:pt x="221022" y="218236"/>
                  </a:lnTo>
                  <a:lnTo>
                    <a:pt x="177781" y="220996"/>
                  </a:lnTo>
                  <a:lnTo>
                    <a:pt x="131266" y="226122"/>
                  </a:lnTo>
                  <a:lnTo>
                    <a:pt x="70219" y="229996"/>
                  </a:lnTo>
                  <a:lnTo>
                    <a:pt x="11673" y="23974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0082" y="551744"/>
            <a:ext cx="1600333" cy="627448"/>
            <a:chOff x="400082" y="551744"/>
            <a:chExt cx="1600333" cy="627448"/>
          </a:xfrm>
        </p:grpSpPr>
        <p:sp>
          <p:nvSpPr>
            <p:cNvPr id="2" name="Freeform 1"/>
            <p:cNvSpPr/>
            <p:nvPr/>
          </p:nvSpPr>
          <p:spPr>
            <a:xfrm>
              <a:off x="442196" y="551744"/>
              <a:ext cx="410613" cy="595863"/>
            </a:xfrm>
            <a:custGeom>
              <a:avLst/>
              <a:gdLst/>
              <a:ahLst/>
              <a:cxnLst/>
              <a:rect l="0" t="0" r="0" b="0"/>
              <a:pathLst>
                <a:path w="410613" h="595863">
                  <a:moveTo>
                    <a:pt x="0" y="564276"/>
                  </a:moveTo>
                  <a:lnTo>
                    <a:pt x="67" y="552541"/>
                  </a:lnTo>
                  <a:lnTo>
                    <a:pt x="708" y="541412"/>
                  </a:lnTo>
                  <a:lnTo>
                    <a:pt x="2004" y="529814"/>
                  </a:lnTo>
                  <a:lnTo>
                    <a:pt x="3864" y="517653"/>
                  </a:lnTo>
                  <a:lnTo>
                    <a:pt x="6180" y="504993"/>
                  </a:lnTo>
                  <a:lnTo>
                    <a:pt x="8847" y="491932"/>
                  </a:lnTo>
                  <a:lnTo>
                    <a:pt x="11770" y="478407"/>
                  </a:lnTo>
                  <a:lnTo>
                    <a:pt x="14878" y="464194"/>
                  </a:lnTo>
                  <a:lnTo>
                    <a:pt x="18113" y="449235"/>
                  </a:lnTo>
                  <a:lnTo>
                    <a:pt x="21437" y="433936"/>
                  </a:lnTo>
                  <a:lnTo>
                    <a:pt x="24821" y="419046"/>
                  </a:lnTo>
                  <a:lnTo>
                    <a:pt x="28247" y="404949"/>
                  </a:lnTo>
                  <a:lnTo>
                    <a:pt x="31700" y="391364"/>
                  </a:lnTo>
                  <a:lnTo>
                    <a:pt x="35171" y="377563"/>
                  </a:lnTo>
                  <a:lnTo>
                    <a:pt x="38656" y="363122"/>
                  </a:lnTo>
                  <a:lnTo>
                    <a:pt x="42148" y="347793"/>
                  </a:lnTo>
                  <a:lnTo>
                    <a:pt x="45646" y="331352"/>
                  </a:lnTo>
                  <a:lnTo>
                    <a:pt x="49148" y="313815"/>
                  </a:lnTo>
                  <a:lnTo>
                    <a:pt x="52653" y="295832"/>
                  </a:lnTo>
                  <a:lnTo>
                    <a:pt x="56159" y="278534"/>
                  </a:lnTo>
                  <a:lnTo>
                    <a:pt x="59662" y="262491"/>
                  </a:lnTo>
                  <a:lnTo>
                    <a:pt x="62997" y="247435"/>
                  </a:lnTo>
                  <a:lnTo>
                    <a:pt x="65857" y="232563"/>
                  </a:lnTo>
                  <a:lnTo>
                    <a:pt x="68117" y="217370"/>
                  </a:lnTo>
                  <a:lnTo>
                    <a:pt x="69974" y="201688"/>
                  </a:lnTo>
                  <a:lnTo>
                    <a:pt x="71835" y="185533"/>
                  </a:lnTo>
                  <a:lnTo>
                    <a:pt x="73937" y="168993"/>
                  </a:lnTo>
                  <a:lnTo>
                    <a:pt x="76180" y="152324"/>
                  </a:lnTo>
                  <a:lnTo>
                    <a:pt x="78234" y="135913"/>
                  </a:lnTo>
                  <a:lnTo>
                    <a:pt x="79916" y="119958"/>
                  </a:lnTo>
                  <a:lnTo>
                    <a:pt x="81368" y="104637"/>
                  </a:lnTo>
                  <a:lnTo>
                    <a:pt x="82950" y="90188"/>
                  </a:lnTo>
                  <a:lnTo>
                    <a:pt x="84878" y="76683"/>
                  </a:lnTo>
                  <a:lnTo>
                    <a:pt x="87619" y="65110"/>
                  </a:lnTo>
                  <a:lnTo>
                    <a:pt x="91531" y="58600"/>
                  </a:lnTo>
                  <a:lnTo>
                    <a:pt x="95628" y="58742"/>
                  </a:lnTo>
                  <a:lnTo>
                    <a:pt x="98803" y="63564"/>
                  </a:lnTo>
                  <a:lnTo>
                    <a:pt x="100992" y="71434"/>
                  </a:lnTo>
                  <a:lnTo>
                    <a:pt x="102448" y="81333"/>
                  </a:lnTo>
                  <a:lnTo>
                    <a:pt x="103413" y="92590"/>
                  </a:lnTo>
                  <a:lnTo>
                    <a:pt x="104220" y="104594"/>
                  </a:lnTo>
                  <a:lnTo>
                    <a:pt x="105286" y="116739"/>
                  </a:lnTo>
                  <a:lnTo>
                    <a:pt x="106817" y="128696"/>
                  </a:lnTo>
                  <a:lnTo>
                    <a:pt x="108826" y="140525"/>
                  </a:lnTo>
                  <a:lnTo>
                    <a:pt x="111244" y="152543"/>
                  </a:lnTo>
                  <a:lnTo>
                    <a:pt x="113986" y="164926"/>
                  </a:lnTo>
                  <a:lnTo>
                    <a:pt x="117131" y="177533"/>
                  </a:lnTo>
                  <a:lnTo>
                    <a:pt x="120919" y="190005"/>
                  </a:lnTo>
                  <a:lnTo>
                    <a:pt x="125435" y="202129"/>
                  </a:lnTo>
                  <a:lnTo>
                    <a:pt x="130773" y="213541"/>
                  </a:lnTo>
                  <a:lnTo>
                    <a:pt x="137112" y="223674"/>
                  </a:lnTo>
                  <a:lnTo>
                    <a:pt x="144454" y="232323"/>
                  </a:lnTo>
                  <a:lnTo>
                    <a:pt x="152655" y="239129"/>
                  </a:lnTo>
                  <a:lnTo>
                    <a:pt x="161531" y="243427"/>
                  </a:lnTo>
                  <a:lnTo>
                    <a:pt x="170903" y="245089"/>
                  </a:lnTo>
                  <a:lnTo>
                    <a:pt x="180466" y="244274"/>
                  </a:lnTo>
                  <a:lnTo>
                    <a:pt x="189805" y="241151"/>
                  </a:lnTo>
                  <a:lnTo>
                    <a:pt x="198709" y="236055"/>
                  </a:lnTo>
                  <a:lnTo>
                    <a:pt x="206992" y="229400"/>
                  </a:lnTo>
                  <a:lnTo>
                    <a:pt x="214409" y="221579"/>
                  </a:lnTo>
                  <a:lnTo>
                    <a:pt x="220921" y="212914"/>
                  </a:lnTo>
                  <a:lnTo>
                    <a:pt x="226804" y="203489"/>
                  </a:lnTo>
                  <a:lnTo>
                    <a:pt x="232530" y="193178"/>
                  </a:lnTo>
                  <a:lnTo>
                    <a:pt x="238388" y="181980"/>
                  </a:lnTo>
                  <a:lnTo>
                    <a:pt x="244478" y="170020"/>
                  </a:lnTo>
                  <a:lnTo>
                    <a:pt x="250800" y="157459"/>
                  </a:lnTo>
                  <a:lnTo>
                    <a:pt x="257315" y="144451"/>
                  </a:lnTo>
                  <a:lnTo>
                    <a:pt x="263979" y="131123"/>
                  </a:lnTo>
                  <a:lnTo>
                    <a:pt x="270752" y="117569"/>
                  </a:lnTo>
                  <a:lnTo>
                    <a:pt x="277597" y="103859"/>
                  </a:lnTo>
                  <a:lnTo>
                    <a:pt x="284329" y="90043"/>
                  </a:lnTo>
                  <a:lnTo>
                    <a:pt x="290622" y="76154"/>
                  </a:lnTo>
                  <a:lnTo>
                    <a:pt x="296335" y="62211"/>
                  </a:lnTo>
                  <a:lnTo>
                    <a:pt x="301493" y="48068"/>
                  </a:lnTo>
                  <a:lnTo>
                    <a:pt x="306192" y="33426"/>
                  </a:lnTo>
                  <a:lnTo>
                    <a:pt x="310546" y="18249"/>
                  </a:lnTo>
                  <a:lnTo>
                    <a:pt x="314859" y="5561"/>
                  </a:lnTo>
                  <a:lnTo>
                    <a:pt x="318859" y="0"/>
                  </a:lnTo>
                  <a:lnTo>
                    <a:pt x="321699" y="1695"/>
                  </a:lnTo>
                  <a:lnTo>
                    <a:pt x="323487" y="8773"/>
                  </a:lnTo>
                  <a:lnTo>
                    <a:pt x="324579" y="19468"/>
                  </a:lnTo>
                  <a:lnTo>
                    <a:pt x="325246" y="32527"/>
                  </a:lnTo>
                  <a:lnTo>
                    <a:pt x="325658" y="47121"/>
                  </a:lnTo>
                  <a:lnTo>
                    <a:pt x="325916" y="62552"/>
                  </a:lnTo>
                  <a:lnTo>
                    <a:pt x="326080" y="78166"/>
                  </a:lnTo>
                  <a:lnTo>
                    <a:pt x="326186" y="93619"/>
                  </a:lnTo>
                  <a:lnTo>
                    <a:pt x="326254" y="109122"/>
                  </a:lnTo>
                  <a:lnTo>
                    <a:pt x="326298" y="125295"/>
                  </a:lnTo>
                  <a:lnTo>
                    <a:pt x="326327" y="142448"/>
                  </a:lnTo>
                  <a:lnTo>
                    <a:pt x="326346" y="160735"/>
                  </a:lnTo>
                  <a:lnTo>
                    <a:pt x="326359" y="180309"/>
                  </a:lnTo>
                  <a:lnTo>
                    <a:pt x="326372" y="201096"/>
                  </a:lnTo>
                  <a:lnTo>
                    <a:pt x="326550" y="222242"/>
                  </a:lnTo>
                  <a:lnTo>
                    <a:pt x="327202" y="242285"/>
                  </a:lnTo>
                  <a:lnTo>
                    <a:pt x="328453" y="260501"/>
                  </a:lnTo>
                  <a:lnTo>
                    <a:pt x="330108" y="277017"/>
                  </a:lnTo>
                  <a:lnTo>
                    <a:pt x="331757" y="292418"/>
                  </a:lnTo>
                  <a:lnTo>
                    <a:pt x="333165" y="307184"/>
                  </a:lnTo>
                  <a:lnTo>
                    <a:pt x="334431" y="321443"/>
                  </a:lnTo>
                  <a:lnTo>
                    <a:pt x="335888" y="335047"/>
                  </a:lnTo>
                  <a:lnTo>
                    <a:pt x="337715" y="347965"/>
                  </a:lnTo>
                  <a:lnTo>
                    <a:pt x="339773" y="360763"/>
                  </a:lnTo>
                  <a:lnTo>
                    <a:pt x="341700" y="374488"/>
                  </a:lnTo>
                  <a:lnTo>
                    <a:pt x="343303" y="389648"/>
                  </a:lnTo>
                  <a:lnTo>
                    <a:pt x="344872" y="406086"/>
                  </a:lnTo>
                  <a:lnTo>
                    <a:pt x="347064" y="423269"/>
                  </a:lnTo>
                  <a:lnTo>
                    <a:pt x="350203" y="440789"/>
                  </a:lnTo>
                  <a:lnTo>
                    <a:pt x="354126" y="458263"/>
                  </a:lnTo>
                  <a:lnTo>
                    <a:pt x="358376" y="475288"/>
                  </a:lnTo>
                  <a:lnTo>
                    <a:pt x="362644" y="491691"/>
                  </a:lnTo>
                  <a:lnTo>
                    <a:pt x="366797" y="507330"/>
                  </a:lnTo>
                  <a:lnTo>
                    <a:pt x="370805" y="522000"/>
                  </a:lnTo>
                  <a:lnTo>
                    <a:pt x="374686" y="535682"/>
                  </a:lnTo>
                  <a:lnTo>
                    <a:pt x="378630" y="548346"/>
                  </a:lnTo>
                  <a:lnTo>
                    <a:pt x="382971" y="559868"/>
                  </a:lnTo>
                  <a:lnTo>
                    <a:pt x="387882" y="570282"/>
                  </a:lnTo>
                  <a:lnTo>
                    <a:pt x="393481" y="579941"/>
                  </a:lnTo>
                  <a:lnTo>
                    <a:pt x="400601" y="588599"/>
                  </a:lnTo>
                  <a:lnTo>
                    <a:pt x="410612" y="595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1217" y="886255"/>
              <a:ext cx="174276" cy="230941"/>
            </a:xfrm>
            <a:custGeom>
              <a:avLst/>
              <a:gdLst/>
              <a:ahLst/>
              <a:cxnLst/>
              <a:rect l="0" t="0" r="0" b="0"/>
              <a:pathLst>
                <a:path w="174276" h="230941">
                  <a:moveTo>
                    <a:pt x="16347" y="145537"/>
                  </a:moveTo>
                  <a:lnTo>
                    <a:pt x="25149" y="139737"/>
                  </a:lnTo>
                  <a:lnTo>
                    <a:pt x="33495" y="134812"/>
                  </a:lnTo>
                  <a:lnTo>
                    <a:pt x="42199" y="130310"/>
                  </a:lnTo>
                  <a:lnTo>
                    <a:pt x="51492" y="126089"/>
                  </a:lnTo>
                  <a:lnTo>
                    <a:pt x="61636" y="122075"/>
                  </a:lnTo>
                  <a:lnTo>
                    <a:pt x="72676" y="118214"/>
                  </a:lnTo>
                  <a:lnTo>
                    <a:pt x="84343" y="114462"/>
                  </a:lnTo>
                  <a:lnTo>
                    <a:pt x="96165" y="110786"/>
                  </a:lnTo>
                  <a:lnTo>
                    <a:pt x="107850" y="107160"/>
                  </a:lnTo>
                  <a:lnTo>
                    <a:pt x="119134" y="103401"/>
                  </a:lnTo>
                  <a:lnTo>
                    <a:pt x="129711" y="99192"/>
                  </a:lnTo>
                  <a:lnTo>
                    <a:pt x="139476" y="94386"/>
                  </a:lnTo>
                  <a:lnTo>
                    <a:pt x="148016" y="88682"/>
                  </a:lnTo>
                  <a:lnTo>
                    <a:pt x="154549" y="81564"/>
                  </a:lnTo>
                  <a:lnTo>
                    <a:pt x="158825" y="72891"/>
                  </a:lnTo>
                  <a:lnTo>
                    <a:pt x="160901" y="63151"/>
                  </a:lnTo>
                  <a:lnTo>
                    <a:pt x="160865" y="53236"/>
                  </a:lnTo>
                  <a:lnTo>
                    <a:pt x="158986" y="43683"/>
                  </a:lnTo>
                  <a:lnTo>
                    <a:pt x="155473" y="34663"/>
                  </a:lnTo>
                  <a:lnTo>
                    <a:pt x="150382" y="26152"/>
                  </a:lnTo>
                  <a:lnTo>
                    <a:pt x="143881" y="18074"/>
                  </a:lnTo>
                  <a:lnTo>
                    <a:pt x="135907" y="10820"/>
                  </a:lnTo>
                  <a:lnTo>
                    <a:pt x="126122" y="5224"/>
                  </a:lnTo>
                  <a:lnTo>
                    <a:pt x="114508" y="1612"/>
                  </a:lnTo>
                  <a:lnTo>
                    <a:pt x="101641" y="0"/>
                  </a:lnTo>
                  <a:lnTo>
                    <a:pt x="88473" y="354"/>
                  </a:lnTo>
                  <a:lnTo>
                    <a:pt x="75588" y="2451"/>
                  </a:lnTo>
                  <a:lnTo>
                    <a:pt x="63346" y="6111"/>
                  </a:lnTo>
                  <a:lnTo>
                    <a:pt x="52051" y="11300"/>
                  </a:lnTo>
                  <a:lnTo>
                    <a:pt x="41759" y="17860"/>
                  </a:lnTo>
                  <a:lnTo>
                    <a:pt x="32510" y="25532"/>
                  </a:lnTo>
                  <a:lnTo>
                    <a:pt x="24427" y="34051"/>
                  </a:lnTo>
                  <a:lnTo>
                    <a:pt x="17470" y="43193"/>
                  </a:lnTo>
                  <a:lnTo>
                    <a:pt x="11626" y="52940"/>
                  </a:lnTo>
                  <a:lnTo>
                    <a:pt x="6990" y="63469"/>
                  </a:lnTo>
                  <a:lnTo>
                    <a:pt x="3503" y="74807"/>
                  </a:lnTo>
                  <a:lnTo>
                    <a:pt x="1143" y="86693"/>
                  </a:lnTo>
                  <a:lnTo>
                    <a:pt x="0" y="98671"/>
                  </a:lnTo>
                  <a:lnTo>
                    <a:pt x="8" y="110470"/>
                  </a:lnTo>
                  <a:lnTo>
                    <a:pt x="979" y="122002"/>
                  </a:lnTo>
                  <a:lnTo>
                    <a:pt x="2693" y="133279"/>
                  </a:lnTo>
                  <a:lnTo>
                    <a:pt x="4959" y="144341"/>
                  </a:lnTo>
                  <a:lnTo>
                    <a:pt x="7784" y="155075"/>
                  </a:lnTo>
                  <a:lnTo>
                    <a:pt x="11358" y="165217"/>
                  </a:lnTo>
                  <a:lnTo>
                    <a:pt x="15730" y="174671"/>
                  </a:lnTo>
                  <a:lnTo>
                    <a:pt x="20971" y="183496"/>
                  </a:lnTo>
                  <a:lnTo>
                    <a:pt x="27246" y="191811"/>
                  </a:lnTo>
                  <a:lnTo>
                    <a:pt x="34545" y="199734"/>
                  </a:lnTo>
                  <a:lnTo>
                    <a:pt x="42718" y="207209"/>
                  </a:lnTo>
                  <a:lnTo>
                    <a:pt x="51574" y="214009"/>
                  </a:lnTo>
                  <a:lnTo>
                    <a:pt x="60938" y="220058"/>
                  </a:lnTo>
                  <a:lnTo>
                    <a:pt x="70665" y="225104"/>
                  </a:lnTo>
                  <a:lnTo>
                    <a:pt x="80647" y="228662"/>
                  </a:lnTo>
                  <a:lnTo>
                    <a:pt x="90800" y="230603"/>
                  </a:lnTo>
                  <a:lnTo>
                    <a:pt x="100906" y="230940"/>
                  </a:lnTo>
                  <a:lnTo>
                    <a:pt x="110618" y="229653"/>
                  </a:lnTo>
                  <a:lnTo>
                    <a:pt x="119781" y="226904"/>
                  </a:lnTo>
                  <a:lnTo>
                    <a:pt x="128494" y="223081"/>
                  </a:lnTo>
                  <a:lnTo>
                    <a:pt x="138086" y="218228"/>
                  </a:lnTo>
                  <a:lnTo>
                    <a:pt x="151634" y="210805"/>
                  </a:lnTo>
                  <a:lnTo>
                    <a:pt x="174275" y="198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15251" y="890352"/>
              <a:ext cx="248211" cy="201921"/>
            </a:xfrm>
            <a:custGeom>
              <a:avLst/>
              <a:gdLst/>
              <a:ahLst/>
              <a:cxnLst/>
              <a:rect l="0" t="0" r="0" b="0"/>
              <a:pathLst>
                <a:path w="248211" h="201921">
                  <a:moveTo>
                    <a:pt x="132396" y="99326"/>
                  </a:moveTo>
                  <a:lnTo>
                    <a:pt x="135196" y="90525"/>
                  </a:lnTo>
                  <a:lnTo>
                    <a:pt x="136698" y="82178"/>
                  </a:lnTo>
                  <a:lnTo>
                    <a:pt x="137004" y="73480"/>
                  </a:lnTo>
                  <a:lnTo>
                    <a:pt x="136325" y="64359"/>
                  </a:lnTo>
                  <a:lnTo>
                    <a:pt x="134857" y="54864"/>
                  </a:lnTo>
                  <a:lnTo>
                    <a:pt x="132779" y="45081"/>
                  </a:lnTo>
                  <a:lnTo>
                    <a:pt x="129924" y="35412"/>
                  </a:lnTo>
                  <a:lnTo>
                    <a:pt x="125805" y="26535"/>
                  </a:lnTo>
                  <a:lnTo>
                    <a:pt x="120251" y="18760"/>
                  </a:lnTo>
                  <a:lnTo>
                    <a:pt x="113235" y="12220"/>
                  </a:lnTo>
                  <a:lnTo>
                    <a:pt x="104697" y="7043"/>
                  </a:lnTo>
                  <a:lnTo>
                    <a:pt x="94775" y="3164"/>
                  </a:lnTo>
                  <a:lnTo>
                    <a:pt x="84045" y="693"/>
                  </a:lnTo>
                  <a:lnTo>
                    <a:pt x="73391" y="0"/>
                  </a:lnTo>
                  <a:lnTo>
                    <a:pt x="63307" y="1134"/>
                  </a:lnTo>
                  <a:lnTo>
                    <a:pt x="53912" y="4182"/>
                  </a:lnTo>
                  <a:lnTo>
                    <a:pt x="45142" y="9426"/>
                  </a:lnTo>
                  <a:lnTo>
                    <a:pt x="36878" y="16803"/>
                  </a:lnTo>
                  <a:lnTo>
                    <a:pt x="29157" y="25823"/>
                  </a:lnTo>
                  <a:lnTo>
                    <a:pt x="22183" y="35778"/>
                  </a:lnTo>
                  <a:lnTo>
                    <a:pt x="16010" y="46177"/>
                  </a:lnTo>
                  <a:lnTo>
                    <a:pt x="10710" y="56918"/>
                  </a:lnTo>
                  <a:lnTo>
                    <a:pt x="6447" y="68188"/>
                  </a:lnTo>
                  <a:lnTo>
                    <a:pt x="3214" y="80059"/>
                  </a:lnTo>
                  <a:lnTo>
                    <a:pt x="1027" y="92319"/>
                  </a:lnTo>
                  <a:lnTo>
                    <a:pt x="0" y="104557"/>
                  </a:lnTo>
                  <a:lnTo>
                    <a:pt x="86" y="116533"/>
                  </a:lnTo>
                  <a:lnTo>
                    <a:pt x="1109" y="128185"/>
                  </a:lnTo>
                  <a:lnTo>
                    <a:pt x="2858" y="139544"/>
                  </a:lnTo>
                  <a:lnTo>
                    <a:pt x="5152" y="150661"/>
                  </a:lnTo>
                  <a:lnTo>
                    <a:pt x="8165" y="161432"/>
                  </a:lnTo>
                  <a:lnTo>
                    <a:pt x="12398" y="171599"/>
                  </a:lnTo>
                  <a:lnTo>
                    <a:pt x="18030" y="181056"/>
                  </a:lnTo>
                  <a:lnTo>
                    <a:pt x="25102" y="189373"/>
                  </a:lnTo>
                  <a:lnTo>
                    <a:pt x="33676" y="195750"/>
                  </a:lnTo>
                  <a:lnTo>
                    <a:pt x="43624" y="199919"/>
                  </a:lnTo>
                  <a:lnTo>
                    <a:pt x="54371" y="201920"/>
                  </a:lnTo>
                  <a:lnTo>
                    <a:pt x="65036" y="201834"/>
                  </a:lnTo>
                  <a:lnTo>
                    <a:pt x="75124" y="199920"/>
                  </a:lnTo>
                  <a:lnTo>
                    <a:pt x="84350" y="196384"/>
                  </a:lnTo>
                  <a:lnTo>
                    <a:pt x="92475" y="191279"/>
                  </a:lnTo>
                  <a:lnTo>
                    <a:pt x="99493" y="184776"/>
                  </a:lnTo>
                  <a:lnTo>
                    <a:pt x="105563" y="177141"/>
                  </a:lnTo>
                  <a:lnTo>
                    <a:pt x="110890" y="168647"/>
                  </a:lnTo>
                  <a:lnTo>
                    <a:pt x="115666" y="159528"/>
                  </a:lnTo>
                  <a:lnTo>
                    <a:pt x="120046" y="149964"/>
                  </a:lnTo>
                  <a:lnTo>
                    <a:pt x="124150" y="140091"/>
                  </a:lnTo>
                  <a:lnTo>
                    <a:pt x="128058" y="130002"/>
                  </a:lnTo>
                  <a:lnTo>
                    <a:pt x="131666" y="119599"/>
                  </a:lnTo>
                  <a:lnTo>
                    <a:pt x="134710" y="108623"/>
                  </a:lnTo>
                  <a:lnTo>
                    <a:pt x="137097" y="97074"/>
                  </a:lnTo>
                  <a:lnTo>
                    <a:pt x="139178" y="88423"/>
                  </a:lnTo>
                  <a:lnTo>
                    <a:pt x="141360" y="86625"/>
                  </a:lnTo>
                  <a:lnTo>
                    <a:pt x="143615" y="89816"/>
                  </a:lnTo>
                  <a:lnTo>
                    <a:pt x="146028" y="95965"/>
                  </a:lnTo>
                  <a:lnTo>
                    <a:pt x="148659" y="103840"/>
                  </a:lnTo>
                  <a:lnTo>
                    <a:pt x="151509" y="112729"/>
                  </a:lnTo>
                  <a:lnTo>
                    <a:pt x="154710" y="122060"/>
                  </a:lnTo>
                  <a:lnTo>
                    <a:pt x="158527" y="131290"/>
                  </a:lnTo>
                  <a:lnTo>
                    <a:pt x="163053" y="140153"/>
                  </a:lnTo>
                  <a:lnTo>
                    <a:pt x="168225" y="148759"/>
                  </a:lnTo>
                  <a:lnTo>
                    <a:pt x="173921" y="157463"/>
                  </a:lnTo>
                  <a:lnTo>
                    <a:pt x="180016" y="166455"/>
                  </a:lnTo>
                  <a:lnTo>
                    <a:pt x="186566" y="175123"/>
                  </a:lnTo>
                  <a:lnTo>
                    <a:pt x="193794" y="182200"/>
                  </a:lnTo>
                  <a:lnTo>
                    <a:pt x="201759" y="187109"/>
                  </a:lnTo>
                  <a:lnTo>
                    <a:pt x="210118" y="190083"/>
                  </a:lnTo>
                  <a:lnTo>
                    <a:pt x="219138" y="192109"/>
                  </a:lnTo>
                  <a:lnTo>
                    <a:pt x="230730" y="193359"/>
                  </a:lnTo>
                  <a:lnTo>
                    <a:pt x="248210" y="194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05575" y="857819"/>
              <a:ext cx="157928" cy="289788"/>
            </a:xfrm>
            <a:custGeom>
              <a:avLst/>
              <a:gdLst/>
              <a:ahLst/>
              <a:cxnLst/>
              <a:rect l="0" t="0" r="0" b="0"/>
              <a:pathLst>
                <a:path w="157928" h="289788">
                  <a:moveTo>
                    <a:pt x="0" y="79217"/>
                  </a:moveTo>
                  <a:lnTo>
                    <a:pt x="2866" y="93819"/>
                  </a:lnTo>
                  <a:lnTo>
                    <a:pt x="5008" y="107090"/>
                  </a:lnTo>
                  <a:lnTo>
                    <a:pt x="6611" y="120291"/>
                  </a:lnTo>
                  <a:lnTo>
                    <a:pt x="7792" y="133633"/>
                  </a:lnTo>
                  <a:lnTo>
                    <a:pt x="8641" y="147141"/>
                  </a:lnTo>
                  <a:lnTo>
                    <a:pt x="9243" y="160795"/>
                  </a:lnTo>
                  <a:lnTo>
                    <a:pt x="9830" y="174561"/>
                  </a:lnTo>
                  <a:lnTo>
                    <a:pt x="10762" y="188411"/>
                  </a:lnTo>
                  <a:lnTo>
                    <a:pt x="12170" y="202225"/>
                  </a:lnTo>
                  <a:lnTo>
                    <a:pt x="12703" y="212689"/>
                  </a:lnTo>
                  <a:lnTo>
                    <a:pt x="11134" y="215931"/>
                  </a:lnTo>
                  <a:lnTo>
                    <a:pt x="8776" y="213348"/>
                  </a:lnTo>
                  <a:lnTo>
                    <a:pt x="6523" y="206468"/>
                  </a:lnTo>
                  <a:lnTo>
                    <a:pt x="4681" y="196417"/>
                  </a:lnTo>
                  <a:lnTo>
                    <a:pt x="3284" y="184234"/>
                  </a:lnTo>
                  <a:lnTo>
                    <a:pt x="2270" y="170896"/>
                  </a:lnTo>
                  <a:lnTo>
                    <a:pt x="1552" y="157020"/>
                  </a:lnTo>
                  <a:lnTo>
                    <a:pt x="1054" y="142765"/>
                  </a:lnTo>
                  <a:lnTo>
                    <a:pt x="712" y="127970"/>
                  </a:lnTo>
                  <a:lnTo>
                    <a:pt x="484" y="112577"/>
                  </a:lnTo>
                  <a:lnTo>
                    <a:pt x="499" y="96966"/>
                  </a:lnTo>
                  <a:lnTo>
                    <a:pt x="1041" y="81857"/>
                  </a:lnTo>
                  <a:lnTo>
                    <a:pt x="2228" y="67617"/>
                  </a:lnTo>
                  <a:lnTo>
                    <a:pt x="4178" y="54275"/>
                  </a:lnTo>
                  <a:lnTo>
                    <a:pt x="7091" y="41699"/>
                  </a:lnTo>
                  <a:lnTo>
                    <a:pt x="10983" y="29740"/>
                  </a:lnTo>
                  <a:lnTo>
                    <a:pt x="15886" y="18894"/>
                  </a:lnTo>
                  <a:lnTo>
                    <a:pt x="21926" y="10266"/>
                  </a:lnTo>
                  <a:lnTo>
                    <a:pt x="29058" y="4283"/>
                  </a:lnTo>
                  <a:lnTo>
                    <a:pt x="36948" y="910"/>
                  </a:lnTo>
                  <a:lnTo>
                    <a:pt x="45082" y="0"/>
                  </a:lnTo>
                  <a:lnTo>
                    <a:pt x="53142" y="1204"/>
                  </a:lnTo>
                  <a:lnTo>
                    <a:pt x="61010" y="4077"/>
                  </a:lnTo>
                  <a:lnTo>
                    <a:pt x="68672" y="8198"/>
                  </a:lnTo>
                  <a:lnTo>
                    <a:pt x="76159" y="13223"/>
                  </a:lnTo>
                  <a:lnTo>
                    <a:pt x="83510" y="19049"/>
                  </a:lnTo>
                  <a:lnTo>
                    <a:pt x="90759" y="25790"/>
                  </a:lnTo>
                  <a:lnTo>
                    <a:pt x="97931" y="33442"/>
                  </a:lnTo>
                  <a:lnTo>
                    <a:pt x="104885" y="42038"/>
                  </a:lnTo>
                  <a:lnTo>
                    <a:pt x="111329" y="51719"/>
                  </a:lnTo>
                  <a:lnTo>
                    <a:pt x="117144" y="62453"/>
                  </a:lnTo>
                  <a:lnTo>
                    <a:pt x="122370" y="73917"/>
                  </a:lnTo>
                  <a:lnTo>
                    <a:pt x="127115" y="85604"/>
                  </a:lnTo>
                  <a:lnTo>
                    <a:pt x="131493" y="97208"/>
                  </a:lnTo>
                  <a:lnTo>
                    <a:pt x="135603" y="108778"/>
                  </a:lnTo>
                  <a:lnTo>
                    <a:pt x="139525" y="120612"/>
                  </a:lnTo>
                  <a:lnTo>
                    <a:pt x="143309" y="132871"/>
                  </a:lnTo>
                  <a:lnTo>
                    <a:pt x="146835" y="145562"/>
                  </a:lnTo>
                  <a:lnTo>
                    <a:pt x="149824" y="158621"/>
                  </a:lnTo>
                  <a:lnTo>
                    <a:pt x="152166" y="171967"/>
                  </a:lnTo>
                  <a:lnTo>
                    <a:pt x="153907" y="185523"/>
                  </a:lnTo>
                  <a:lnTo>
                    <a:pt x="155158" y="199230"/>
                  </a:lnTo>
                  <a:lnTo>
                    <a:pt x="156038" y="213034"/>
                  </a:lnTo>
                  <a:lnTo>
                    <a:pt x="156647" y="226680"/>
                  </a:lnTo>
                  <a:lnTo>
                    <a:pt x="157131" y="241262"/>
                  </a:lnTo>
                  <a:lnTo>
                    <a:pt x="157533" y="260298"/>
                  </a:lnTo>
                  <a:lnTo>
                    <a:pt x="157927" y="289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0082" y="1158134"/>
              <a:ext cx="1263421" cy="21058"/>
            </a:xfrm>
            <a:custGeom>
              <a:avLst/>
              <a:gdLst/>
              <a:ahLst/>
              <a:cxnLst/>
              <a:rect l="0" t="0" r="0" b="0"/>
              <a:pathLst>
                <a:path w="1263421" h="21058">
                  <a:moveTo>
                    <a:pt x="1263420" y="21057"/>
                  </a:moveTo>
                  <a:lnTo>
                    <a:pt x="1251685" y="20990"/>
                  </a:lnTo>
                  <a:lnTo>
                    <a:pt x="1240556" y="20350"/>
                  </a:lnTo>
                  <a:lnTo>
                    <a:pt x="1228958" y="19058"/>
                  </a:lnTo>
                  <a:lnTo>
                    <a:pt x="1216797" y="17371"/>
                  </a:lnTo>
                  <a:lnTo>
                    <a:pt x="1204137" y="15703"/>
                  </a:lnTo>
                  <a:lnTo>
                    <a:pt x="1191072" y="14290"/>
                  </a:lnTo>
                  <a:lnTo>
                    <a:pt x="1177374" y="13192"/>
                  </a:lnTo>
                  <a:lnTo>
                    <a:pt x="1162512" y="12381"/>
                  </a:lnTo>
                  <a:lnTo>
                    <a:pt x="1146290" y="11802"/>
                  </a:lnTo>
                  <a:lnTo>
                    <a:pt x="1128820" y="11396"/>
                  </a:lnTo>
                  <a:lnTo>
                    <a:pt x="1110337" y="11116"/>
                  </a:lnTo>
                  <a:lnTo>
                    <a:pt x="1091100" y="10920"/>
                  </a:lnTo>
                  <a:lnTo>
                    <a:pt x="1071811" y="10618"/>
                  </a:lnTo>
                  <a:lnTo>
                    <a:pt x="1053554" y="9882"/>
                  </a:lnTo>
                  <a:lnTo>
                    <a:pt x="1036832" y="8574"/>
                  </a:lnTo>
                  <a:lnTo>
                    <a:pt x="1021472" y="6882"/>
                  </a:lnTo>
                  <a:lnTo>
                    <a:pt x="1006920" y="5207"/>
                  </a:lnTo>
                  <a:lnTo>
                    <a:pt x="992742" y="3786"/>
                  </a:lnTo>
                  <a:lnTo>
                    <a:pt x="978215" y="2682"/>
                  </a:lnTo>
                  <a:lnTo>
                    <a:pt x="962309" y="1866"/>
                  </a:lnTo>
                  <a:lnTo>
                    <a:pt x="944606" y="1282"/>
                  </a:lnTo>
                  <a:lnTo>
                    <a:pt x="925678" y="874"/>
                  </a:lnTo>
                  <a:lnTo>
                    <a:pt x="906748" y="592"/>
                  </a:lnTo>
                  <a:lnTo>
                    <a:pt x="888521" y="399"/>
                  </a:lnTo>
                  <a:lnTo>
                    <a:pt x="870541" y="268"/>
                  </a:lnTo>
                  <a:lnTo>
                    <a:pt x="851505" y="180"/>
                  </a:lnTo>
                  <a:lnTo>
                    <a:pt x="830751" y="121"/>
                  </a:lnTo>
                  <a:lnTo>
                    <a:pt x="808897" y="81"/>
                  </a:lnTo>
                  <a:lnTo>
                    <a:pt x="787433" y="54"/>
                  </a:lnTo>
                  <a:lnTo>
                    <a:pt x="767215" y="36"/>
                  </a:lnTo>
                  <a:lnTo>
                    <a:pt x="748419" y="24"/>
                  </a:lnTo>
                  <a:lnTo>
                    <a:pt x="730888" y="16"/>
                  </a:lnTo>
                  <a:lnTo>
                    <a:pt x="714362" y="11"/>
                  </a:lnTo>
                  <a:lnTo>
                    <a:pt x="698586" y="7"/>
                  </a:lnTo>
                  <a:lnTo>
                    <a:pt x="683351" y="5"/>
                  </a:lnTo>
                  <a:lnTo>
                    <a:pt x="668496" y="3"/>
                  </a:lnTo>
                  <a:lnTo>
                    <a:pt x="653903" y="2"/>
                  </a:lnTo>
                  <a:lnTo>
                    <a:pt x="639491" y="2"/>
                  </a:lnTo>
                  <a:lnTo>
                    <a:pt x="625201" y="1"/>
                  </a:lnTo>
                  <a:lnTo>
                    <a:pt x="610994" y="1"/>
                  </a:lnTo>
                  <a:lnTo>
                    <a:pt x="596843" y="1"/>
                  </a:lnTo>
                  <a:lnTo>
                    <a:pt x="582725" y="1"/>
                  </a:lnTo>
                  <a:lnTo>
                    <a:pt x="568463" y="0"/>
                  </a:lnTo>
                  <a:lnTo>
                    <a:pt x="553743" y="0"/>
                  </a:lnTo>
                  <a:lnTo>
                    <a:pt x="538434" y="0"/>
                  </a:lnTo>
                  <a:lnTo>
                    <a:pt x="522728" y="0"/>
                  </a:lnTo>
                  <a:lnTo>
                    <a:pt x="507032" y="0"/>
                  </a:lnTo>
                  <a:lnTo>
                    <a:pt x="491585" y="0"/>
                  </a:lnTo>
                  <a:lnTo>
                    <a:pt x="476449" y="0"/>
                  </a:lnTo>
                  <a:lnTo>
                    <a:pt x="461601" y="0"/>
                  </a:lnTo>
                  <a:lnTo>
                    <a:pt x="446983" y="0"/>
                  </a:lnTo>
                  <a:lnTo>
                    <a:pt x="432538" y="0"/>
                  </a:lnTo>
                  <a:lnTo>
                    <a:pt x="418220" y="0"/>
                  </a:lnTo>
                  <a:lnTo>
                    <a:pt x="403985" y="0"/>
                  </a:lnTo>
                  <a:lnTo>
                    <a:pt x="389644" y="0"/>
                  </a:lnTo>
                  <a:lnTo>
                    <a:pt x="374870" y="0"/>
                  </a:lnTo>
                  <a:lnTo>
                    <a:pt x="359524" y="0"/>
                  </a:lnTo>
                  <a:lnTo>
                    <a:pt x="343794" y="0"/>
                  </a:lnTo>
                  <a:lnTo>
                    <a:pt x="328081" y="0"/>
                  </a:lnTo>
                  <a:lnTo>
                    <a:pt x="312609" y="0"/>
                  </a:lnTo>
                  <a:lnTo>
                    <a:pt x="296948" y="0"/>
                  </a:lnTo>
                  <a:lnTo>
                    <a:pt x="280149" y="0"/>
                  </a:lnTo>
                  <a:lnTo>
                    <a:pt x="261768" y="0"/>
                  </a:lnTo>
                  <a:lnTo>
                    <a:pt x="241845" y="0"/>
                  </a:lnTo>
                  <a:lnTo>
                    <a:pt x="220635" y="0"/>
                  </a:lnTo>
                  <a:lnTo>
                    <a:pt x="198441" y="0"/>
                  </a:lnTo>
                  <a:lnTo>
                    <a:pt x="175690" y="0"/>
                  </a:lnTo>
                  <a:lnTo>
                    <a:pt x="152899" y="0"/>
                  </a:lnTo>
                  <a:lnTo>
                    <a:pt x="130361" y="0"/>
                  </a:lnTo>
                  <a:lnTo>
                    <a:pt x="108485" y="0"/>
                  </a:lnTo>
                  <a:lnTo>
                    <a:pt x="87861" y="0"/>
                  </a:lnTo>
                  <a:lnTo>
                    <a:pt x="68710" y="0"/>
                  </a:lnTo>
                  <a:lnTo>
                    <a:pt x="51505" y="0"/>
                  </a:lnTo>
                  <a:lnTo>
                    <a:pt x="35462" y="0"/>
                  </a:lnTo>
                  <a:lnTo>
                    <a:pt x="191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93703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7407" y="7662"/>
                  </a:lnTo>
                  <a:lnTo>
                    <a:pt x="107780" y="5520"/>
                  </a:lnTo>
                  <a:lnTo>
                    <a:pt x="96492" y="3917"/>
                  </a:lnTo>
                  <a:lnTo>
                    <a:pt x="83825" y="2736"/>
                  </a:lnTo>
                  <a:lnTo>
                    <a:pt x="70346" y="1887"/>
                  </a:lnTo>
                  <a:lnTo>
                    <a:pt x="56492" y="1290"/>
                  </a:lnTo>
                  <a:lnTo>
                    <a:pt x="43098" y="875"/>
                  </a:lnTo>
                  <a:lnTo>
                    <a:pt x="30145" y="545"/>
                  </a:lnTo>
                  <a:lnTo>
                    <a:pt x="16503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26383" y="2226833"/>
            <a:ext cx="1642447" cy="731675"/>
            <a:chOff x="326383" y="2226833"/>
            <a:chExt cx="1642447" cy="731675"/>
          </a:xfrm>
        </p:grpSpPr>
        <p:sp>
          <p:nvSpPr>
            <p:cNvPr id="9" name="Freeform 8"/>
            <p:cNvSpPr/>
            <p:nvPr/>
          </p:nvSpPr>
          <p:spPr>
            <a:xfrm>
              <a:off x="410611" y="2335486"/>
              <a:ext cx="368498" cy="559851"/>
            </a:xfrm>
            <a:custGeom>
              <a:avLst/>
              <a:gdLst/>
              <a:ahLst/>
              <a:cxnLst/>
              <a:rect l="0" t="0" r="0" b="0"/>
              <a:pathLst>
                <a:path w="368498" h="559851">
                  <a:moveTo>
                    <a:pt x="0" y="517736"/>
                  </a:moveTo>
                  <a:lnTo>
                    <a:pt x="2867" y="503134"/>
                  </a:lnTo>
                  <a:lnTo>
                    <a:pt x="5009" y="489863"/>
                  </a:lnTo>
                  <a:lnTo>
                    <a:pt x="6616" y="476667"/>
                  </a:lnTo>
                  <a:lnTo>
                    <a:pt x="7970" y="463498"/>
                  </a:lnTo>
                  <a:lnTo>
                    <a:pt x="9466" y="450638"/>
                  </a:lnTo>
                  <a:lnTo>
                    <a:pt x="11317" y="438228"/>
                  </a:lnTo>
                  <a:lnTo>
                    <a:pt x="13557" y="425942"/>
                  </a:lnTo>
                  <a:lnTo>
                    <a:pt x="16138" y="413092"/>
                  </a:lnTo>
                  <a:lnTo>
                    <a:pt x="18987" y="399338"/>
                  </a:lnTo>
                  <a:lnTo>
                    <a:pt x="22036" y="384828"/>
                  </a:lnTo>
                  <a:lnTo>
                    <a:pt x="25229" y="370009"/>
                  </a:lnTo>
                  <a:lnTo>
                    <a:pt x="28522" y="355183"/>
                  </a:lnTo>
                  <a:lnTo>
                    <a:pt x="31885" y="340311"/>
                  </a:lnTo>
                  <a:lnTo>
                    <a:pt x="35296" y="325114"/>
                  </a:lnTo>
                  <a:lnTo>
                    <a:pt x="38739" y="309444"/>
                  </a:lnTo>
                  <a:lnTo>
                    <a:pt x="42204" y="293140"/>
                  </a:lnTo>
                  <a:lnTo>
                    <a:pt x="45684" y="275971"/>
                  </a:lnTo>
                  <a:lnTo>
                    <a:pt x="49173" y="257904"/>
                  </a:lnTo>
                  <a:lnTo>
                    <a:pt x="52669" y="239380"/>
                  </a:lnTo>
                  <a:lnTo>
                    <a:pt x="56170" y="221179"/>
                  </a:lnTo>
                  <a:lnTo>
                    <a:pt x="59669" y="203717"/>
                  </a:lnTo>
                  <a:lnTo>
                    <a:pt x="63002" y="187061"/>
                  </a:lnTo>
                  <a:lnTo>
                    <a:pt x="65860" y="171110"/>
                  </a:lnTo>
                  <a:lnTo>
                    <a:pt x="68119" y="155717"/>
                  </a:lnTo>
                  <a:lnTo>
                    <a:pt x="69975" y="140904"/>
                  </a:lnTo>
                  <a:lnTo>
                    <a:pt x="71835" y="126862"/>
                  </a:lnTo>
                  <a:lnTo>
                    <a:pt x="73954" y="113662"/>
                  </a:lnTo>
                  <a:lnTo>
                    <a:pt x="76833" y="102317"/>
                  </a:lnTo>
                  <a:lnTo>
                    <a:pt x="81015" y="95980"/>
                  </a:lnTo>
                  <a:lnTo>
                    <a:pt x="85826" y="96243"/>
                  </a:lnTo>
                  <a:lnTo>
                    <a:pt x="90294" y="101135"/>
                  </a:lnTo>
                  <a:lnTo>
                    <a:pt x="94332" y="108877"/>
                  </a:lnTo>
                  <a:lnTo>
                    <a:pt x="98098" y="118153"/>
                  </a:lnTo>
                  <a:lnTo>
                    <a:pt x="101723" y="128182"/>
                  </a:lnTo>
                  <a:lnTo>
                    <a:pt x="105280" y="138716"/>
                  </a:lnTo>
                  <a:lnTo>
                    <a:pt x="108806" y="149867"/>
                  </a:lnTo>
                  <a:lnTo>
                    <a:pt x="112324" y="161664"/>
                  </a:lnTo>
                  <a:lnTo>
                    <a:pt x="116004" y="173710"/>
                  </a:lnTo>
                  <a:lnTo>
                    <a:pt x="120159" y="185274"/>
                  </a:lnTo>
                  <a:lnTo>
                    <a:pt x="124924" y="195980"/>
                  </a:lnTo>
                  <a:lnTo>
                    <a:pt x="130430" y="205798"/>
                  </a:lnTo>
                  <a:lnTo>
                    <a:pt x="136882" y="214853"/>
                  </a:lnTo>
                  <a:lnTo>
                    <a:pt x="144300" y="223301"/>
                  </a:lnTo>
                  <a:lnTo>
                    <a:pt x="152552" y="230805"/>
                  </a:lnTo>
                  <a:lnTo>
                    <a:pt x="161462" y="236569"/>
                  </a:lnTo>
                  <a:lnTo>
                    <a:pt x="170857" y="240289"/>
                  </a:lnTo>
                  <a:lnTo>
                    <a:pt x="180435" y="241805"/>
                  </a:lnTo>
                  <a:lnTo>
                    <a:pt x="189784" y="240852"/>
                  </a:lnTo>
                  <a:lnTo>
                    <a:pt x="198700" y="237536"/>
                  </a:lnTo>
                  <a:lnTo>
                    <a:pt x="207160" y="232073"/>
                  </a:lnTo>
                  <a:lnTo>
                    <a:pt x="215228" y="224602"/>
                  </a:lnTo>
                  <a:lnTo>
                    <a:pt x="222991" y="215397"/>
                  </a:lnTo>
                  <a:lnTo>
                    <a:pt x="230528" y="204813"/>
                  </a:lnTo>
                  <a:lnTo>
                    <a:pt x="237903" y="193194"/>
                  </a:lnTo>
                  <a:lnTo>
                    <a:pt x="245164" y="180826"/>
                  </a:lnTo>
                  <a:lnTo>
                    <a:pt x="252348" y="167929"/>
                  </a:lnTo>
                  <a:lnTo>
                    <a:pt x="259478" y="154667"/>
                  </a:lnTo>
                  <a:lnTo>
                    <a:pt x="266566" y="141148"/>
                  </a:lnTo>
                  <a:lnTo>
                    <a:pt x="273463" y="127290"/>
                  </a:lnTo>
                  <a:lnTo>
                    <a:pt x="279867" y="112840"/>
                  </a:lnTo>
                  <a:lnTo>
                    <a:pt x="285650" y="97712"/>
                  </a:lnTo>
                  <a:lnTo>
                    <a:pt x="290686" y="82128"/>
                  </a:lnTo>
                  <a:lnTo>
                    <a:pt x="294770" y="66512"/>
                  </a:lnTo>
                  <a:lnTo>
                    <a:pt x="297891" y="51123"/>
                  </a:lnTo>
                  <a:lnTo>
                    <a:pt x="300343" y="36197"/>
                  </a:lnTo>
                  <a:lnTo>
                    <a:pt x="302613" y="22021"/>
                  </a:lnTo>
                  <a:lnTo>
                    <a:pt x="304975" y="8779"/>
                  </a:lnTo>
                  <a:lnTo>
                    <a:pt x="306757" y="111"/>
                  </a:lnTo>
                  <a:lnTo>
                    <a:pt x="307238" y="0"/>
                  </a:lnTo>
                  <a:lnTo>
                    <a:pt x="307072" y="6151"/>
                  </a:lnTo>
                  <a:lnTo>
                    <a:pt x="306720" y="16614"/>
                  </a:lnTo>
                  <a:lnTo>
                    <a:pt x="306368" y="30582"/>
                  </a:lnTo>
                  <a:lnTo>
                    <a:pt x="306076" y="47422"/>
                  </a:lnTo>
                  <a:lnTo>
                    <a:pt x="305853" y="66494"/>
                  </a:lnTo>
                  <a:lnTo>
                    <a:pt x="305691" y="87226"/>
                  </a:lnTo>
                  <a:lnTo>
                    <a:pt x="305576" y="109136"/>
                  </a:lnTo>
                  <a:lnTo>
                    <a:pt x="305496" y="131381"/>
                  </a:lnTo>
                  <a:lnTo>
                    <a:pt x="305441" y="152779"/>
                  </a:lnTo>
                  <a:lnTo>
                    <a:pt x="305404" y="172774"/>
                  </a:lnTo>
                  <a:lnTo>
                    <a:pt x="305378" y="191826"/>
                  </a:lnTo>
                  <a:lnTo>
                    <a:pt x="305361" y="211075"/>
                  </a:lnTo>
                  <a:lnTo>
                    <a:pt x="305350" y="231170"/>
                  </a:lnTo>
                  <a:lnTo>
                    <a:pt x="305342" y="251772"/>
                  </a:lnTo>
                  <a:lnTo>
                    <a:pt x="305337" y="271858"/>
                  </a:lnTo>
                  <a:lnTo>
                    <a:pt x="305338" y="290870"/>
                  </a:lnTo>
                  <a:lnTo>
                    <a:pt x="305508" y="309214"/>
                  </a:lnTo>
                  <a:lnTo>
                    <a:pt x="306155" y="327963"/>
                  </a:lnTo>
                  <a:lnTo>
                    <a:pt x="307407" y="347722"/>
                  </a:lnTo>
                  <a:lnTo>
                    <a:pt x="309232" y="368433"/>
                  </a:lnTo>
                  <a:lnTo>
                    <a:pt x="311528" y="389654"/>
                  </a:lnTo>
                  <a:lnTo>
                    <a:pt x="314184" y="411041"/>
                  </a:lnTo>
                  <a:lnTo>
                    <a:pt x="317102" y="432098"/>
                  </a:lnTo>
                  <a:lnTo>
                    <a:pt x="320206" y="452150"/>
                  </a:lnTo>
                  <a:lnTo>
                    <a:pt x="323445" y="470916"/>
                  </a:lnTo>
                  <a:lnTo>
                    <a:pt x="326941" y="488142"/>
                  </a:lnTo>
                  <a:lnTo>
                    <a:pt x="330973" y="503426"/>
                  </a:lnTo>
                  <a:lnTo>
                    <a:pt x="335647" y="516738"/>
                  </a:lnTo>
                  <a:lnTo>
                    <a:pt x="340802" y="528052"/>
                  </a:lnTo>
                  <a:lnTo>
                    <a:pt x="346712" y="538282"/>
                  </a:lnTo>
                  <a:lnTo>
                    <a:pt x="355013" y="548331"/>
                  </a:lnTo>
                  <a:lnTo>
                    <a:pt x="368497" y="559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19444" y="2602103"/>
              <a:ext cx="170235" cy="198637"/>
            </a:xfrm>
            <a:custGeom>
              <a:avLst/>
              <a:gdLst/>
              <a:ahLst/>
              <a:cxnLst/>
              <a:rect l="0" t="0" r="0" b="0"/>
              <a:pathLst>
                <a:path w="170235" h="198637">
                  <a:moveTo>
                    <a:pt x="12307" y="93192"/>
                  </a:moveTo>
                  <a:lnTo>
                    <a:pt x="21108" y="90258"/>
                  </a:lnTo>
                  <a:lnTo>
                    <a:pt x="29455" y="87476"/>
                  </a:lnTo>
                  <a:lnTo>
                    <a:pt x="38154" y="84576"/>
                  </a:lnTo>
                  <a:lnTo>
                    <a:pt x="47274" y="81536"/>
                  </a:lnTo>
                  <a:lnTo>
                    <a:pt x="56769" y="78371"/>
                  </a:lnTo>
                  <a:lnTo>
                    <a:pt x="66557" y="75102"/>
                  </a:lnTo>
                  <a:lnTo>
                    <a:pt x="76398" y="71592"/>
                  </a:lnTo>
                  <a:lnTo>
                    <a:pt x="85924" y="67552"/>
                  </a:lnTo>
                  <a:lnTo>
                    <a:pt x="94952" y="62865"/>
                  </a:lnTo>
                  <a:lnTo>
                    <a:pt x="103318" y="57412"/>
                  </a:lnTo>
                  <a:lnTo>
                    <a:pt x="110791" y="50995"/>
                  </a:lnTo>
                  <a:lnTo>
                    <a:pt x="117322" y="43606"/>
                  </a:lnTo>
                  <a:lnTo>
                    <a:pt x="122538" y="35542"/>
                  </a:lnTo>
                  <a:lnTo>
                    <a:pt x="125687" y="27291"/>
                  </a:lnTo>
                  <a:lnTo>
                    <a:pt x="126534" y="19165"/>
                  </a:lnTo>
                  <a:lnTo>
                    <a:pt x="124984" y="11763"/>
                  </a:lnTo>
                  <a:lnTo>
                    <a:pt x="120827" y="6010"/>
                  </a:lnTo>
                  <a:lnTo>
                    <a:pt x="114220" y="2259"/>
                  </a:lnTo>
                  <a:lnTo>
                    <a:pt x="105735" y="370"/>
                  </a:lnTo>
                  <a:lnTo>
                    <a:pt x="96146" y="0"/>
                  </a:lnTo>
                  <a:lnTo>
                    <a:pt x="86002" y="788"/>
                  </a:lnTo>
                  <a:lnTo>
                    <a:pt x="75603" y="2585"/>
                  </a:lnTo>
                  <a:lnTo>
                    <a:pt x="65096" y="5452"/>
                  </a:lnTo>
                  <a:lnTo>
                    <a:pt x="54559" y="9342"/>
                  </a:lnTo>
                  <a:lnTo>
                    <a:pt x="44349" y="14256"/>
                  </a:lnTo>
                  <a:lnTo>
                    <a:pt x="35091" y="20311"/>
                  </a:lnTo>
                  <a:lnTo>
                    <a:pt x="27047" y="27461"/>
                  </a:lnTo>
                  <a:lnTo>
                    <a:pt x="20154" y="35535"/>
                  </a:lnTo>
                  <a:lnTo>
                    <a:pt x="14206" y="44325"/>
                  </a:lnTo>
                  <a:lnTo>
                    <a:pt x="8991" y="53653"/>
                  </a:lnTo>
                  <a:lnTo>
                    <a:pt x="4639" y="63696"/>
                  </a:lnTo>
                  <a:lnTo>
                    <a:pt x="1612" y="74955"/>
                  </a:lnTo>
                  <a:lnTo>
                    <a:pt x="60" y="87592"/>
                  </a:lnTo>
                  <a:lnTo>
                    <a:pt x="0" y="100995"/>
                  </a:lnTo>
                  <a:lnTo>
                    <a:pt x="1480" y="113998"/>
                  </a:lnTo>
                  <a:lnTo>
                    <a:pt x="4371" y="125966"/>
                  </a:lnTo>
                  <a:lnTo>
                    <a:pt x="8583" y="136949"/>
                  </a:lnTo>
                  <a:lnTo>
                    <a:pt x="14151" y="147393"/>
                  </a:lnTo>
                  <a:lnTo>
                    <a:pt x="20968" y="157632"/>
                  </a:lnTo>
                  <a:lnTo>
                    <a:pt x="28815" y="167508"/>
                  </a:lnTo>
                  <a:lnTo>
                    <a:pt x="37452" y="176475"/>
                  </a:lnTo>
                  <a:lnTo>
                    <a:pt x="46668" y="184282"/>
                  </a:lnTo>
                  <a:lnTo>
                    <a:pt x="56296" y="190661"/>
                  </a:lnTo>
                  <a:lnTo>
                    <a:pt x="66212" y="195191"/>
                  </a:lnTo>
                  <a:lnTo>
                    <a:pt x="76325" y="197820"/>
                  </a:lnTo>
                  <a:lnTo>
                    <a:pt x="86574" y="198636"/>
                  </a:lnTo>
                  <a:lnTo>
                    <a:pt x="96915" y="197678"/>
                  </a:lnTo>
                  <a:lnTo>
                    <a:pt x="107313" y="195153"/>
                  </a:lnTo>
                  <a:lnTo>
                    <a:pt x="117678" y="191482"/>
                  </a:lnTo>
                  <a:lnTo>
                    <a:pt x="129091" y="186749"/>
                  </a:lnTo>
                  <a:lnTo>
                    <a:pt x="144787" y="179423"/>
                  </a:lnTo>
                  <a:lnTo>
                    <a:pt x="170234" y="166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34519" y="2226833"/>
              <a:ext cx="144673" cy="542091"/>
            </a:xfrm>
            <a:custGeom>
              <a:avLst/>
              <a:gdLst/>
              <a:ahLst/>
              <a:cxnLst/>
              <a:rect l="0" t="0" r="0" b="0"/>
              <a:pathLst>
                <a:path w="144673" h="542091">
                  <a:moveTo>
                    <a:pt x="92030" y="457933"/>
                  </a:moveTo>
                  <a:lnTo>
                    <a:pt x="94896" y="449065"/>
                  </a:lnTo>
                  <a:lnTo>
                    <a:pt x="97038" y="440078"/>
                  </a:lnTo>
                  <a:lnTo>
                    <a:pt x="98632" y="430087"/>
                  </a:lnTo>
                  <a:lnTo>
                    <a:pt x="99467" y="419280"/>
                  </a:lnTo>
                  <a:lnTo>
                    <a:pt x="99019" y="408117"/>
                  </a:lnTo>
                  <a:lnTo>
                    <a:pt x="97106" y="396920"/>
                  </a:lnTo>
                  <a:lnTo>
                    <a:pt x="93696" y="386154"/>
                  </a:lnTo>
                  <a:lnTo>
                    <a:pt x="88739" y="376466"/>
                  </a:lnTo>
                  <a:lnTo>
                    <a:pt x="82367" y="368116"/>
                  </a:lnTo>
                  <a:lnTo>
                    <a:pt x="74836" y="361343"/>
                  </a:lnTo>
                  <a:lnTo>
                    <a:pt x="66418" y="356535"/>
                  </a:lnTo>
                  <a:lnTo>
                    <a:pt x="57358" y="353718"/>
                  </a:lnTo>
                  <a:lnTo>
                    <a:pt x="48006" y="352943"/>
                  </a:lnTo>
                  <a:lnTo>
                    <a:pt x="38808" y="354459"/>
                  </a:lnTo>
                  <a:lnTo>
                    <a:pt x="30004" y="358189"/>
                  </a:lnTo>
                  <a:lnTo>
                    <a:pt x="21958" y="364116"/>
                  </a:lnTo>
                  <a:lnTo>
                    <a:pt x="15231" y="372438"/>
                  </a:lnTo>
                  <a:lnTo>
                    <a:pt x="10006" y="383031"/>
                  </a:lnTo>
                  <a:lnTo>
                    <a:pt x="6140" y="395362"/>
                  </a:lnTo>
                  <a:lnTo>
                    <a:pt x="3372" y="408694"/>
                  </a:lnTo>
                  <a:lnTo>
                    <a:pt x="1436" y="422503"/>
                  </a:lnTo>
                  <a:lnTo>
                    <a:pt x="268" y="436349"/>
                  </a:lnTo>
                  <a:lnTo>
                    <a:pt x="0" y="449791"/>
                  </a:lnTo>
                  <a:lnTo>
                    <a:pt x="631" y="462643"/>
                  </a:lnTo>
                  <a:lnTo>
                    <a:pt x="2035" y="474917"/>
                  </a:lnTo>
                  <a:lnTo>
                    <a:pt x="4049" y="486707"/>
                  </a:lnTo>
                  <a:lnTo>
                    <a:pt x="6524" y="498116"/>
                  </a:lnTo>
                  <a:lnTo>
                    <a:pt x="9660" y="508916"/>
                  </a:lnTo>
                  <a:lnTo>
                    <a:pt x="13976" y="518572"/>
                  </a:lnTo>
                  <a:lnTo>
                    <a:pt x="19660" y="526873"/>
                  </a:lnTo>
                  <a:lnTo>
                    <a:pt x="26596" y="533599"/>
                  </a:lnTo>
                  <a:lnTo>
                    <a:pt x="34548" y="538369"/>
                  </a:lnTo>
                  <a:lnTo>
                    <a:pt x="43263" y="541163"/>
                  </a:lnTo>
                  <a:lnTo>
                    <a:pt x="52369" y="542090"/>
                  </a:lnTo>
                  <a:lnTo>
                    <a:pt x="61393" y="541208"/>
                  </a:lnTo>
                  <a:lnTo>
                    <a:pt x="70083" y="538721"/>
                  </a:lnTo>
                  <a:lnTo>
                    <a:pt x="78220" y="534612"/>
                  </a:lnTo>
                  <a:lnTo>
                    <a:pt x="85540" y="528583"/>
                  </a:lnTo>
                  <a:lnTo>
                    <a:pt x="91981" y="520638"/>
                  </a:lnTo>
                  <a:lnTo>
                    <a:pt x="97647" y="511050"/>
                  </a:lnTo>
                  <a:lnTo>
                    <a:pt x="102695" y="500173"/>
                  </a:lnTo>
                  <a:lnTo>
                    <a:pt x="107280" y="488343"/>
                  </a:lnTo>
                  <a:lnTo>
                    <a:pt x="111531" y="475995"/>
                  </a:lnTo>
                  <a:lnTo>
                    <a:pt x="115547" y="463640"/>
                  </a:lnTo>
                  <a:lnTo>
                    <a:pt x="119401" y="451543"/>
                  </a:lnTo>
                  <a:lnTo>
                    <a:pt x="123142" y="439286"/>
                  </a:lnTo>
                  <a:lnTo>
                    <a:pt x="126808" y="425918"/>
                  </a:lnTo>
                  <a:lnTo>
                    <a:pt x="130418" y="410989"/>
                  </a:lnTo>
                  <a:lnTo>
                    <a:pt x="133825" y="394536"/>
                  </a:lnTo>
                  <a:lnTo>
                    <a:pt x="136733" y="376809"/>
                  </a:lnTo>
                  <a:lnTo>
                    <a:pt x="139016" y="358115"/>
                  </a:lnTo>
                  <a:lnTo>
                    <a:pt x="140548" y="339206"/>
                  </a:lnTo>
                  <a:lnTo>
                    <a:pt x="141127" y="321212"/>
                  </a:lnTo>
                  <a:lnTo>
                    <a:pt x="140741" y="304671"/>
                  </a:lnTo>
                  <a:lnTo>
                    <a:pt x="139686" y="289433"/>
                  </a:lnTo>
                  <a:lnTo>
                    <a:pt x="138447" y="274964"/>
                  </a:lnTo>
                  <a:lnTo>
                    <a:pt x="137318" y="260846"/>
                  </a:lnTo>
                  <a:lnTo>
                    <a:pt x="136240" y="246529"/>
                  </a:lnTo>
                  <a:lnTo>
                    <a:pt x="134911" y="231297"/>
                  </a:lnTo>
                  <a:lnTo>
                    <a:pt x="133164" y="214850"/>
                  </a:lnTo>
                  <a:lnTo>
                    <a:pt x="130991" y="197240"/>
                  </a:lnTo>
                  <a:lnTo>
                    <a:pt x="128453" y="178669"/>
                  </a:lnTo>
                  <a:lnTo>
                    <a:pt x="125636" y="159372"/>
                  </a:lnTo>
                  <a:lnTo>
                    <a:pt x="122778" y="139873"/>
                  </a:lnTo>
                  <a:lnTo>
                    <a:pt x="120245" y="120944"/>
                  </a:lnTo>
                  <a:lnTo>
                    <a:pt x="118208" y="102959"/>
                  </a:lnTo>
                  <a:lnTo>
                    <a:pt x="116504" y="85936"/>
                  </a:lnTo>
                  <a:lnTo>
                    <a:pt x="114744" y="69729"/>
                  </a:lnTo>
                  <a:lnTo>
                    <a:pt x="112702" y="54167"/>
                  </a:lnTo>
                  <a:lnTo>
                    <a:pt x="110159" y="39408"/>
                  </a:lnTo>
                  <a:lnTo>
                    <a:pt x="106840" y="25934"/>
                  </a:lnTo>
                  <a:lnTo>
                    <a:pt x="102663" y="13933"/>
                  </a:lnTo>
                  <a:lnTo>
                    <a:pt x="97273" y="4359"/>
                  </a:lnTo>
                  <a:lnTo>
                    <a:pt x="90667" y="0"/>
                  </a:lnTo>
                  <a:lnTo>
                    <a:pt x="84420" y="1897"/>
                  </a:lnTo>
                  <a:lnTo>
                    <a:pt x="79812" y="7904"/>
                  </a:lnTo>
                  <a:lnTo>
                    <a:pt x="76734" y="16684"/>
                  </a:lnTo>
                  <a:lnTo>
                    <a:pt x="74733" y="27685"/>
                  </a:lnTo>
                  <a:lnTo>
                    <a:pt x="73440" y="40485"/>
                  </a:lnTo>
                  <a:lnTo>
                    <a:pt x="72770" y="54836"/>
                  </a:lnTo>
                  <a:lnTo>
                    <a:pt x="72867" y="70685"/>
                  </a:lnTo>
                  <a:lnTo>
                    <a:pt x="73754" y="87862"/>
                  </a:lnTo>
                  <a:lnTo>
                    <a:pt x="75168" y="105789"/>
                  </a:lnTo>
                  <a:lnTo>
                    <a:pt x="76659" y="123590"/>
                  </a:lnTo>
                  <a:lnTo>
                    <a:pt x="77962" y="140793"/>
                  </a:lnTo>
                  <a:lnTo>
                    <a:pt x="79159" y="157614"/>
                  </a:lnTo>
                  <a:lnTo>
                    <a:pt x="80569" y="174742"/>
                  </a:lnTo>
                  <a:lnTo>
                    <a:pt x="82365" y="192571"/>
                  </a:lnTo>
                  <a:lnTo>
                    <a:pt x="84402" y="211327"/>
                  </a:lnTo>
                  <a:lnTo>
                    <a:pt x="86317" y="231223"/>
                  </a:lnTo>
                  <a:lnTo>
                    <a:pt x="87906" y="252229"/>
                  </a:lnTo>
                  <a:lnTo>
                    <a:pt x="89295" y="273523"/>
                  </a:lnTo>
                  <a:lnTo>
                    <a:pt x="90835" y="293666"/>
                  </a:lnTo>
                  <a:lnTo>
                    <a:pt x="92723" y="311955"/>
                  </a:lnTo>
                  <a:lnTo>
                    <a:pt x="94991" y="328688"/>
                  </a:lnTo>
                  <a:lnTo>
                    <a:pt x="97593" y="344767"/>
                  </a:lnTo>
                  <a:lnTo>
                    <a:pt x="100456" y="360807"/>
                  </a:lnTo>
                  <a:lnTo>
                    <a:pt x="103516" y="376905"/>
                  </a:lnTo>
                  <a:lnTo>
                    <a:pt x="106716" y="392815"/>
                  </a:lnTo>
                  <a:lnTo>
                    <a:pt x="110014" y="408376"/>
                  </a:lnTo>
                  <a:lnTo>
                    <a:pt x="113380" y="423405"/>
                  </a:lnTo>
                  <a:lnTo>
                    <a:pt x="116793" y="437645"/>
                  </a:lnTo>
                  <a:lnTo>
                    <a:pt x="120237" y="451023"/>
                  </a:lnTo>
                  <a:lnTo>
                    <a:pt x="123744" y="463380"/>
                  </a:lnTo>
                  <a:lnTo>
                    <a:pt x="127837" y="475689"/>
                  </a:lnTo>
                  <a:lnTo>
                    <a:pt x="133992" y="490151"/>
                  </a:lnTo>
                  <a:lnTo>
                    <a:pt x="144672" y="510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84476" y="263212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84476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83625" y="2531781"/>
              <a:ext cx="174593" cy="191416"/>
            </a:xfrm>
            <a:custGeom>
              <a:avLst/>
              <a:gdLst/>
              <a:ahLst/>
              <a:cxnLst/>
              <a:rect l="0" t="0" r="0" b="0"/>
              <a:pathLst>
                <a:path w="174593" h="191416">
                  <a:moveTo>
                    <a:pt x="100893" y="100343"/>
                  </a:moveTo>
                  <a:lnTo>
                    <a:pt x="103692" y="88675"/>
                  </a:lnTo>
                  <a:lnTo>
                    <a:pt x="105194" y="78186"/>
                  </a:lnTo>
                  <a:lnTo>
                    <a:pt x="105496" y="67884"/>
                  </a:lnTo>
                  <a:lnTo>
                    <a:pt x="104644" y="57583"/>
                  </a:lnTo>
                  <a:lnTo>
                    <a:pt x="102528" y="47239"/>
                  </a:lnTo>
                  <a:lnTo>
                    <a:pt x="99201" y="36859"/>
                  </a:lnTo>
                  <a:lnTo>
                    <a:pt x="94693" y="26776"/>
                  </a:lnTo>
                  <a:lnTo>
                    <a:pt x="88926" y="17615"/>
                  </a:lnTo>
                  <a:lnTo>
                    <a:pt x="81979" y="9660"/>
                  </a:lnTo>
                  <a:lnTo>
                    <a:pt x="74215" y="3507"/>
                  </a:lnTo>
                  <a:lnTo>
                    <a:pt x="66166" y="188"/>
                  </a:lnTo>
                  <a:lnTo>
                    <a:pt x="58168" y="0"/>
                  </a:lnTo>
                  <a:lnTo>
                    <a:pt x="50511" y="2620"/>
                  </a:lnTo>
                  <a:lnTo>
                    <a:pt x="43522" y="7494"/>
                  </a:lnTo>
                  <a:lnTo>
                    <a:pt x="37306" y="14062"/>
                  </a:lnTo>
                  <a:lnTo>
                    <a:pt x="31793" y="21856"/>
                  </a:lnTo>
                  <a:lnTo>
                    <a:pt x="26848" y="30516"/>
                  </a:lnTo>
                  <a:lnTo>
                    <a:pt x="22332" y="39776"/>
                  </a:lnTo>
                  <a:lnTo>
                    <a:pt x="18127" y="49447"/>
                  </a:lnTo>
                  <a:lnTo>
                    <a:pt x="14141" y="59399"/>
                  </a:lnTo>
                  <a:lnTo>
                    <a:pt x="10313" y="69549"/>
                  </a:lnTo>
                  <a:lnTo>
                    <a:pt x="6758" y="80163"/>
                  </a:lnTo>
                  <a:lnTo>
                    <a:pt x="3750" y="91815"/>
                  </a:lnTo>
                  <a:lnTo>
                    <a:pt x="1405" y="104725"/>
                  </a:lnTo>
                  <a:lnTo>
                    <a:pt x="0" y="118481"/>
                  </a:lnTo>
                  <a:lnTo>
                    <a:pt x="40" y="132254"/>
                  </a:lnTo>
                  <a:lnTo>
                    <a:pt x="1668" y="145545"/>
                  </a:lnTo>
                  <a:lnTo>
                    <a:pt x="4881" y="157890"/>
                  </a:lnTo>
                  <a:lnTo>
                    <a:pt x="9704" y="168722"/>
                  </a:lnTo>
                  <a:lnTo>
                    <a:pt x="15980" y="177877"/>
                  </a:lnTo>
                  <a:lnTo>
                    <a:pt x="23277" y="185039"/>
                  </a:lnTo>
                  <a:lnTo>
                    <a:pt x="31005" y="189584"/>
                  </a:lnTo>
                  <a:lnTo>
                    <a:pt x="38789" y="191415"/>
                  </a:lnTo>
                  <a:lnTo>
                    <a:pt x="46470" y="190715"/>
                  </a:lnTo>
                  <a:lnTo>
                    <a:pt x="54007" y="187671"/>
                  </a:lnTo>
                  <a:lnTo>
                    <a:pt x="61405" y="182627"/>
                  </a:lnTo>
                  <a:lnTo>
                    <a:pt x="68526" y="176007"/>
                  </a:lnTo>
                  <a:lnTo>
                    <a:pt x="75089" y="168210"/>
                  </a:lnTo>
                  <a:lnTo>
                    <a:pt x="80987" y="159565"/>
                  </a:lnTo>
                  <a:lnTo>
                    <a:pt x="86271" y="150323"/>
                  </a:lnTo>
                  <a:lnTo>
                    <a:pt x="91056" y="140667"/>
                  </a:lnTo>
                  <a:lnTo>
                    <a:pt x="95456" y="130723"/>
                  </a:lnTo>
                  <a:lnTo>
                    <a:pt x="99411" y="120419"/>
                  </a:lnTo>
                  <a:lnTo>
                    <a:pt x="102696" y="109508"/>
                  </a:lnTo>
                  <a:lnTo>
                    <a:pt x="105250" y="98007"/>
                  </a:lnTo>
                  <a:lnTo>
                    <a:pt x="107450" y="89560"/>
                  </a:lnTo>
                  <a:lnTo>
                    <a:pt x="109722" y="88433"/>
                  </a:lnTo>
                  <a:lnTo>
                    <a:pt x="112039" y="92888"/>
                  </a:lnTo>
                  <a:lnTo>
                    <a:pt x="114658" y="100698"/>
                  </a:lnTo>
                  <a:lnTo>
                    <a:pt x="117955" y="110226"/>
                  </a:lnTo>
                  <a:lnTo>
                    <a:pt x="122069" y="120515"/>
                  </a:lnTo>
                  <a:lnTo>
                    <a:pt x="127102" y="130768"/>
                  </a:lnTo>
                  <a:lnTo>
                    <a:pt x="133219" y="140159"/>
                  </a:lnTo>
                  <a:lnTo>
                    <a:pt x="140389" y="148338"/>
                  </a:lnTo>
                  <a:lnTo>
                    <a:pt x="147994" y="155198"/>
                  </a:lnTo>
                  <a:lnTo>
                    <a:pt x="155673" y="161337"/>
                  </a:lnTo>
                  <a:lnTo>
                    <a:pt x="164098" y="167292"/>
                  </a:lnTo>
                  <a:lnTo>
                    <a:pt x="174592" y="174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00331" y="2488144"/>
              <a:ext cx="136872" cy="208756"/>
            </a:xfrm>
            <a:custGeom>
              <a:avLst/>
              <a:gdLst/>
              <a:ahLst/>
              <a:cxnLst/>
              <a:rect l="0" t="0" r="0" b="0"/>
              <a:pathLst>
                <a:path w="136872" h="208756">
                  <a:moveTo>
                    <a:pt x="0" y="91337"/>
                  </a:moveTo>
                  <a:lnTo>
                    <a:pt x="0" y="103073"/>
                  </a:lnTo>
                  <a:lnTo>
                    <a:pt x="0" y="114202"/>
                  </a:lnTo>
                  <a:lnTo>
                    <a:pt x="5" y="125795"/>
                  </a:lnTo>
                  <a:lnTo>
                    <a:pt x="177" y="137784"/>
                  </a:lnTo>
                  <a:lnTo>
                    <a:pt x="826" y="149795"/>
                  </a:lnTo>
                  <a:lnTo>
                    <a:pt x="2074" y="161602"/>
                  </a:lnTo>
                  <a:lnTo>
                    <a:pt x="3727" y="173302"/>
                  </a:lnTo>
                  <a:lnTo>
                    <a:pt x="5375" y="185219"/>
                  </a:lnTo>
                  <a:lnTo>
                    <a:pt x="6776" y="197434"/>
                  </a:lnTo>
                  <a:lnTo>
                    <a:pt x="7792" y="206579"/>
                  </a:lnTo>
                  <a:lnTo>
                    <a:pt x="8132" y="208755"/>
                  </a:lnTo>
                  <a:lnTo>
                    <a:pt x="7538" y="205800"/>
                  </a:lnTo>
                  <a:lnTo>
                    <a:pt x="6271" y="199618"/>
                  </a:lnTo>
                  <a:lnTo>
                    <a:pt x="4843" y="191174"/>
                  </a:lnTo>
                  <a:lnTo>
                    <a:pt x="3566" y="181073"/>
                  </a:lnTo>
                  <a:lnTo>
                    <a:pt x="2545" y="169768"/>
                  </a:lnTo>
                  <a:lnTo>
                    <a:pt x="1780" y="157608"/>
                  </a:lnTo>
                  <a:lnTo>
                    <a:pt x="1228" y="144845"/>
                  </a:lnTo>
                  <a:lnTo>
                    <a:pt x="839" y="131501"/>
                  </a:lnTo>
                  <a:lnTo>
                    <a:pt x="569" y="117399"/>
                  </a:lnTo>
                  <a:lnTo>
                    <a:pt x="389" y="102510"/>
                  </a:lnTo>
                  <a:lnTo>
                    <a:pt x="436" y="87256"/>
                  </a:lnTo>
                  <a:lnTo>
                    <a:pt x="999" y="72394"/>
                  </a:lnTo>
                  <a:lnTo>
                    <a:pt x="2200" y="58329"/>
                  </a:lnTo>
                  <a:lnTo>
                    <a:pt x="4160" y="45276"/>
                  </a:lnTo>
                  <a:lnTo>
                    <a:pt x="7079" y="33428"/>
                  </a:lnTo>
                  <a:lnTo>
                    <a:pt x="10975" y="22770"/>
                  </a:lnTo>
                  <a:lnTo>
                    <a:pt x="15881" y="13613"/>
                  </a:lnTo>
                  <a:lnTo>
                    <a:pt x="21922" y="6657"/>
                  </a:lnTo>
                  <a:lnTo>
                    <a:pt x="29056" y="2097"/>
                  </a:lnTo>
                  <a:lnTo>
                    <a:pt x="36947" y="0"/>
                  </a:lnTo>
                  <a:lnTo>
                    <a:pt x="45081" y="554"/>
                  </a:lnTo>
                  <a:lnTo>
                    <a:pt x="53142" y="3598"/>
                  </a:lnTo>
                  <a:lnTo>
                    <a:pt x="61010" y="8878"/>
                  </a:lnTo>
                  <a:lnTo>
                    <a:pt x="68673" y="16225"/>
                  </a:lnTo>
                  <a:lnTo>
                    <a:pt x="76155" y="25347"/>
                  </a:lnTo>
                  <a:lnTo>
                    <a:pt x="83333" y="35876"/>
                  </a:lnTo>
                  <a:lnTo>
                    <a:pt x="89934" y="47458"/>
                  </a:lnTo>
                  <a:lnTo>
                    <a:pt x="95857" y="59796"/>
                  </a:lnTo>
                  <a:lnTo>
                    <a:pt x="101159" y="72503"/>
                  </a:lnTo>
                  <a:lnTo>
                    <a:pt x="105954" y="85106"/>
                  </a:lnTo>
                  <a:lnTo>
                    <a:pt x="110366" y="97360"/>
                  </a:lnTo>
                  <a:lnTo>
                    <a:pt x="114500" y="109215"/>
                  </a:lnTo>
                  <a:lnTo>
                    <a:pt x="118436" y="120716"/>
                  </a:lnTo>
                  <a:lnTo>
                    <a:pt x="122232" y="131933"/>
                  </a:lnTo>
                  <a:lnTo>
                    <a:pt x="125777" y="142867"/>
                  </a:lnTo>
                  <a:lnTo>
                    <a:pt x="129156" y="154731"/>
                  </a:lnTo>
                  <a:lnTo>
                    <a:pt x="132665" y="170805"/>
                  </a:lnTo>
                  <a:lnTo>
                    <a:pt x="136871" y="196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05658" y="2547896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54369" y="2934"/>
                  </a:lnTo>
                  <a:lnTo>
                    <a:pt x="46023" y="5716"/>
                  </a:lnTo>
                  <a:lnTo>
                    <a:pt x="37337" y="8611"/>
                  </a:lnTo>
                  <a:lnTo>
                    <a:pt x="28702" y="11490"/>
                  </a:lnTo>
                  <a:lnTo>
                    <a:pt x="20215" y="14318"/>
                  </a:lnTo>
                  <a:lnTo>
                    <a:pt x="11129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" y="2853222"/>
              <a:ext cx="1463462" cy="105286"/>
            </a:xfrm>
            <a:custGeom>
              <a:avLst/>
              <a:gdLst/>
              <a:ahLst/>
              <a:cxnLst/>
              <a:rect l="0" t="0" r="0" b="0"/>
              <a:pathLst>
                <a:path w="1463462" h="105286">
                  <a:moveTo>
                    <a:pt x="1463461" y="0"/>
                  </a:moveTo>
                  <a:lnTo>
                    <a:pt x="1448792" y="0"/>
                  </a:lnTo>
                  <a:lnTo>
                    <a:pt x="1434881" y="0"/>
                  </a:lnTo>
                  <a:lnTo>
                    <a:pt x="1420388" y="0"/>
                  </a:lnTo>
                  <a:lnTo>
                    <a:pt x="1405359" y="0"/>
                  </a:lnTo>
                  <a:lnTo>
                    <a:pt x="1390182" y="0"/>
                  </a:lnTo>
                  <a:lnTo>
                    <a:pt x="1375102" y="0"/>
                  </a:lnTo>
                  <a:lnTo>
                    <a:pt x="1359719" y="0"/>
                  </a:lnTo>
                  <a:lnTo>
                    <a:pt x="1343114" y="0"/>
                  </a:lnTo>
                  <a:lnTo>
                    <a:pt x="1324880" y="0"/>
                  </a:lnTo>
                  <a:lnTo>
                    <a:pt x="1305567" y="0"/>
                  </a:lnTo>
                  <a:lnTo>
                    <a:pt x="1286364" y="0"/>
                  </a:lnTo>
                  <a:lnTo>
                    <a:pt x="1267966" y="0"/>
                  </a:lnTo>
                  <a:lnTo>
                    <a:pt x="1250547" y="0"/>
                  </a:lnTo>
                  <a:lnTo>
                    <a:pt x="1234016" y="0"/>
                  </a:lnTo>
                  <a:lnTo>
                    <a:pt x="1218197" y="0"/>
                  </a:lnTo>
                  <a:lnTo>
                    <a:pt x="1202912" y="0"/>
                  </a:lnTo>
                  <a:lnTo>
                    <a:pt x="1188015" y="0"/>
                  </a:lnTo>
                  <a:lnTo>
                    <a:pt x="1173389" y="0"/>
                  </a:lnTo>
                  <a:lnTo>
                    <a:pt x="1158952" y="0"/>
                  </a:lnTo>
                  <a:lnTo>
                    <a:pt x="1144645" y="0"/>
                  </a:lnTo>
                  <a:lnTo>
                    <a:pt x="1130422" y="0"/>
                  </a:lnTo>
                  <a:lnTo>
                    <a:pt x="1116089" y="0"/>
                  </a:lnTo>
                  <a:lnTo>
                    <a:pt x="1101321" y="0"/>
                  </a:lnTo>
                  <a:lnTo>
                    <a:pt x="1085975" y="0"/>
                  </a:lnTo>
                  <a:lnTo>
                    <a:pt x="1070075" y="0"/>
                  </a:lnTo>
                  <a:lnTo>
                    <a:pt x="1053717" y="0"/>
                  </a:lnTo>
                  <a:lnTo>
                    <a:pt x="1037006" y="0"/>
                  </a:lnTo>
                  <a:lnTo>
                    <a:pt x="1020039" y="0"/>
                  </a:lnTo>
                  <a:lnTo>
                    <a:pt x="1002889" y="0"/>
                  </a:lnTo>
                  <a:lnTo>
                    <a:pt x="985612" y="0"/>
                  </a:lnTo>
                  <a:lnTo>
                    <a:pt x="968248" y="0"/>
                  </a:lnTo>
                  <a:lnTo>
                    <a:pt x="950824" y="0"/>
                  </a:lnTo>
                  <a:lnTo>
                    <a:pt x="933359" y="0"/>
                  </a:lnTo>
                  <a:lnTo>
                    <a:pt x="915867" y="0"/>
                  </a:lnTo>
                  <a:lnTo>
                    <a:pt x="898357" y="0"/>
                  </a:lnTo>
                  <a:lnTo>
                    <a:pt x="880834" y="0"/>
                  </a:lnTo>
                  <a:lnTo>
                    <a:pt x="863303" y="0"/>
                  </a:lnTo>
                  <a:lnTo>
                    <a:pt x="845767" y="0"/>
                  </a:lnTo>
                  <a:lnTo>
                    <a:pt x="828227" y="5"/>
                  </a:lnTo>
                  <a:lnTo>
                    <a:pt x="810684" y="178"/>
                  </a:lnTo>
                  <a:lnTo>
                    <a:pt x="793140" y="826"/>
                  </a:lnTo>
                  <a:lnTo>
                    <a:pt x="775595" y="2075"/>
                  </a:lnTo>
                  <a:lnTo>
                    <a:pt x="758049" y="3728"/>
                  </a:lnTo>
                  <a:lnTo>
                    <a:pt x="740502" y="5376"/>
                  </a:lnTo>
                  <a:lnTo>
                    <a:pt x="722951" y="6783"/>
                  </a:lnTo>
                  <a:lnTo>
                    <a:pt x="705231" y="8049"/>
                  </a:lnTo>
                  <a:lnTo>
                    <a:pt x="687036" y="9505"/>
                  </a:lnTo>
                  <a:lnTo>
                    <a:pt x="668235" y="11332"/>
                  </a:lnTo>
                  <a:lnTo>
                    <a:pt x="648862" y="13389"/>
                  </a:lnTo>
                  <a:lnTo>
                    <a:pt x="629018" y="15317"/>
                  </a:lnTo>
                  <a:lnTo>
                    <a:pt x="608819" y="16915"/>
                  </a:lnTo>
                  <a:lnTo>
                    <a:pt x="588526" y="18311"/>
                  </a:lnTo>
                  <a:lnTo>
                    <a:pt x="568523" y="19855"/>
                  </a:lnTo>
                  <a:lnTo>
                    <a:pt x="548994" y="21745"/>
                  </a:lnTo>
                  <a:lnTo>
                    <a:pt x="529949" y="24015"/>
                  </a:lnTo>
                  <a:lnTo>
                    <a:pt x="511314" y="26618"/>
                  </a:lnTo>
                  <a:lnTo>
                    <a:pt x="492993" y="29478"/>
                  </a:lnTo>
                  <a:lnTo>
                    <a:pt x="474738" y="32365"/>
                  </a:lnTo>
                  <a:lnTo>
                    <a:pt x="456175" y="34917"/>
                  </a:lnTo>
                  <a:lnTo>
                    <a:pt x="437129" y="36967"/>
                  </a:lnTo>
                  <a:lnTo>
                    <a:pt x="417759" y="38680"/>
                  </a:lnTo>
                  <a:lnTo>
                    <a:pt x="398449" y="40445"/>
                  </a:lnTo>
                  <a:lnTo>
                    <a:pt x="379418" y="42487"/>
                  </a:lnTo>
                  <a:lnTo>
                    <a:pt x="360553" y="44860"/>
                  </a:lnTo>
                  <a:lnTo>
                    <a:pt x="341515" y="47532"/>
                  </a:lnTo>
                  <a:lnTo>
                    <a:pt x="322113" y="50444"/>
                  </a:lnTo>
                  <a:lnTo>
                    <a:pt x="302319" y="53536"/>
                  </a:lnTo>
                  <a:lnTo>
                    <a:pt x="282186" y="56757"/>
                  </a:lnTo>
                  <a:lnTo>
                    <a:pt x="261789" y="60070"/>
                  </a:lnTo>
                  <a:lnTo>
                    <a:pt x="241361" y="63446"/>
                  </a:lnTo>
                  <a:lnTo>
                    <a:pt x="221267" y="66865"/>
                  </a:lnTo>
                  <a:lnTo>
                    <a:pt x="201678" y="70313"/>
                  </a:lnTo>
                  <a:lnTo>
                    <a:pt x="182591" y="73782"/>
                  </a:lnTo>
                  <a:lnTo>
                    <a:pt x="163929" y="77264"/>
                  </a:lnTo>
                  <a:lnTo>
                    <a:pt x="145598" y="80755"/>
                  </a:lnTo>
                  <a:lnTo>
                    <a:pt x="127677" y="84253"/>
                  </a:lnTo>
                  <a:lnTo>
                    <a:pt x="110402" y="87754"/>
                  </a:lnTo>
                  <a:lnTo>
                    <a:pt x="93857" y="91254"/>
                  </a:lnTo>
                  <a:lnTo>
                    <a:pt x="77995" y="94599"/>
                  </a:lnTo>
                  <a:lnTo>
                    <a:pt x="60858" y="97821"/>
                  </a:lnTo>
                  <a:lnTo>
                    <a:pt x="37584" y="10120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63253" y="4075291"/>
            <a:ext cx="1210779" cy="746762"/>
            <a:chOff x="463253" y="4075291"/>
            <a:chExt cx="1210779" cy="746762"/>
          </a:xfrm>
        </p:grpSpPr>
        <p:sp>
          <p:nvSpPr>
            <p:cNvPr id="19" name="Freeform 18"/>
            <p:cNvSpPr/>
            <p:nvPr/>
          </p:nvSpPr>
          <p:spPr>
            <a:xfrm>
              <a:off x="463253" y="4134705"/>
              <a:ext cx="336913" cy="634705"/>
            </a:xfrm>
            <a:custGeom>
              <a:avLst/>
              <a:gdLst/>
              <a:ahLst/>
              <a:cxnLst/>
              <a:rect l="0" t="0" r="0" b="0"/>
              <a:pathLst>
                <a:path w="336913" h="634705">
                  <a:moveTo>
                    <a:pt x="0" y="561004"/>
                  </a:moveTo>
                  <a:lnTo>
                    <a:pt x="2934" y="549269"/>
                  </a:lnTo>
                  <a:lnTo>
                    <a:pt x="5716" y="538140"/>
                  </a:lnTo>
                  <a:lnTo>
                    <a:pt x="8616" y="526547"/>
                  </a:lnTo>
                  <a:lnTo>
                    <a:pt x="11656" y="514558"/>
                  </a:lnTo>
                  <a:lnTo>
                    <a:pt x="14821" y="502546"/>
                  </a:lnTo>
                  <a:lnTo>
                    <a:pt x="18090" y="490735"/>
                  </a:lnTo>
                  <a:lnTo>
                    <a:pt x="21601" y="478863"/>
                  </a:lnTo>
                  <a:lnTo>
                    <a:pt x="25640" y="466297"/>
                  </a:lnTo>
                  <a:lnTo>
                    <a:pt x="30318" y="452740"/>
                  </a:lnTo>
                  <a:lnTo>
                    <a:pt x="35425" y="438535"/>
                  </a:lnTo>
                  <a:lnTo>
                    <a:pt x="40546" y="424453"/>
                  </a:lnTo>
                  <a:lnTo>
                    <a:pt x="45433" y="410934"/>
                  </a:lnTo>
                  <a:lnTo>
                    <a:pt x="50019" y="397754"/>
                  </a:lnTo>
                  <a:lnTo>
                    <a:pt x="54325" y="384233"/>
                  </a:lnTo>
                  <a:lnTo>
                    <a:pt x="58405" y="369996"/>
                  </a:lnTo>
                  <a:lnTo>
                    <a:pt x="62315" y="355316"/>
                  </a:lnTo>
                  <a:lnTo>
                    <a:pt x="66100" y="340907"/>
                  </a:lnTo>
                  <a:lnTo>
                    <a:pt x="69799" y="327170"/>
                  </a:lnTo>
                  <a:lnTo>
                    <a:pt x="73437" y="314013"/>
                  </a:lnTo>
                  <a:lnTo>
                    <a:pt x="77033" y="301038"/>
                  </a:lnTo>
                  <a:lnTo>
                    <a:pt x="80601" y="287982"/>
                  </a:lnTo>
                  <a:lnTo>
                    <a:pt x="84149" y="274908"/>
                  </a:lnTo>
                  <a:lnTo>
                    <a:pt x="87685" y="262117"/>
                  </a:lnTo>
                  <a:lnTo>
                    <a:pt x="91212" y="249766"/>
                  </a:lnTo>
                  <a:lnTo>
                    <a:pt x="94733" y="237861"/>
                  </a:lnTo>
                  <a:lnTo>
                    <a:pt x="98251" y="226333"/>
                  </a:lnTo>
                  <a:lnTo>
                    <a:pt x="101771" y="215189"/>
                  </a:lnTo>
                  <a:lnTo>
                    <a:pt x="105475" y="207566"/>
                  </a:lnTo>
                  <a:lnTo>
                    <a:pt x="109022" y="207102"/>
                  </a:lnTo>
                  <a:lnTo>
                    <a:pt x="111567" y="212036"/>
                  </a:lnTo>
                  <a:lnTo>
                    <a:pt x="113180" y="220363"/>
                  </a:lnTo>
                  <a:lnTo>
                    <a:pt x="114168" y="230951"/>
                  </a:lnTo>
                  <a:lnTo>
                    <a:pt x="114774" y="243316"/>
                  </a:lnTo>
                  <a:lnTo>
                    <a:pt x="115154" y="257099"/>
                  </a:lnTo>
                  <a:lnTo>
                    <a:pt x="115563" y="271640"/>
                  </a:lnTo>
                  <a:lnTo>
                    <a:pt x="116361" y="286039"/>
                  </a:lnTo>
                  <a:lnTo>
                    <a:pt x="117735" y="299777"/>
                  </a:lnTo>
                  <a:lnTo>
                    <a:pt x="120506" y="311692"/>
                  </a:lnTo>
                  <a:lnTo>
                    <a:pt x="125143" y="319544"/>
                  </a:lnTo>
                  <a:lnTo>
                    <a:pt x="130584" y="322215"/>
                  </a:lnTo>
                  <a:lnTo>
                    <a:pt x="136416" y="320255"/>
                  </a:lnTo>
                  <a:lnTo>
                    <a:pt x="142535" y="314707"/>
                  </a:lnTo>
                  <a:lnTo>
                    <a:pt x="148724" y="306706"/>
                  </a:lnTo>
                  <a:lnTo>
                    <a:pt x="154626" y="297327"/>
                  </a:lnTo>
                  <a:lnTo>
                    <a:pt x="160067" y="287270"/>
                  </a:lnTo>
                  <a:lnTo>
                    <a:pt x="165207" y="277069"/>
                  </a:lnTo>
                  <a:lnTo>
                    <a:pt x="170422" y="267214"/>
                  </a:lnTo>
                  <a:lnTo>
                    <a:pt x="175928" y="257912"/>
                  </a:lnTo>
                  <a:lnTo>
                    <a:pt x="181610" y="249001"/>
                  </a:lnTo>
                  <a:lnTo>
                    <a:pt x="187125" y="240089"/>
                  </a:lnTo>
                  <a:lnTo>
                    <a:pt x="192281" y="230937"/>
                  </a:lnTo>
                  <a:lnTo>
                    <a:pt x="197048" y="221481"/>
                  </a:lnTo>
                  <a:lnTo>
                    <a:pt x="201476" y="211746"/>
                  </a:lnTo>
                  <a:lnTo>
                    <a:pt x="205638" y="201786"/>
                  </a:lnTo>
                  <a:lnTo>
                    <a:pt x="209603" y="191655"/>
                  </a:lnTo>
                  <a:lnTo>
                    <a:pt x="213425" y="181401"/>
                  </a:lnTo>
                  <a:lnTo>
                    <a:pt x="217153" y="171065"/>
                  </a:lnTo>
                  <a:lnTo>
                    <a:pt x="220980" y="160837"/>
                  </a:lnTo>
                  <a:lnTo>
                    <a:pt x="225235" y="151043"/>
                  </a:lnTo>
                  <a:lnTo>
                    <a:pt x="230059" y="141821"/>
                  </a:lnTo>
                  <a:lnTo>
                    <a:pt x="235265" y="132984"/>
                  </a:lnTo>
                  <a:lnTo>
                    <a:pt x="240453" y="124130"/>
                  </a:lnTo>
                  <a:lnTo>
                    <a:pt x="245385" y="115018"/>
                  </a:lnTo>
                  <a:lnTo>
                    <a:pt x="250000" y="105421"/>
                  </a:lnTo>
                  <a:lnTo>
                    <a:pt x="254326" y="95060"/>
                  </a:lnTo>
                  <a:lnTo>
                    <a:pt x="258420" y="83861"/>
                  </a:lnTo>
                  <a:lnTo>
                    <a:pt x="262338" y="71916"/>
                  </a:lnTo>
                  <a:lnTo>
                    <a:pt x="266130" y="59372"/>
                  </a:lnTo>
                  <a:lnTo>
                    <a:pt x="269832" y="46385"/>
                  </a:lnTo>
                  <a:lnTo>
                    <a:pt x="273473" y="33242"/>
                  </a:lnTo>
                  <a:lnTo>
                    <a:pt x="277071" y="20346"/>
                  </a:lnTo>
                  <a:lnTo>
                    <a:pt x="280615" y="8004"/>
                  </a:lnTo>
                  <a:lnTo>
                    <a:pt x="283256" y="0"/>
                  </a:lnTo>
                  <a:lnTo>
                    <a:pt x="283960" y="395"/>
                  </a:lnTo>
                  <a:lnTo>
                    <a:pt x="283125" y="6855"/>
                  </a:lnTo>
                  <a:lnTo>
                    <a:pt x="281463" y="16986"/>
                  </a:lnTo>
                  <a:lnTo>
                    <a:pt x="279659" y="29115"/>
                  </a:lnTo>
                  <a:lnTo>
                    <a:pt x="278071" y="42268"/>
                  </a:lnTo>
                  <a:lnTo>
                    <a:pt x="276648" y="56416"/>
                  </a:lnTo>
                  <a:lnTo>
                    <a:pt x="275068" y="72223"/>
                  </a:lnTo>
                  <a:lnTo>
                    <a:pt x="273149" y="89937"/>
                  </a:lnTo>
                  <a:lnTo>
                    <a:pt x="271026" y="108910"/>
                  </a:lnTo>
                  <a:lnTo>
                    <a:pt x="269052" y="127889"/>
                  </a:lnTo>
                  <a:lnTo>
                    <a:pt x="267426" y="146138"/>
                  </a:lnTo>
                  <a:lnTo>
                    <a:pt x="266182" y="163459"/>
                  </a:lnTo>
                  <a:lnTo>
                    <a:pt x="265271" y="179925"/>
                  </a:lnTo>
                  <a:lnTo>
                    <a:pt x="264624" y="195701"/>
                  </a:lnTo>
                  <a:lnTo>
                    <a:pt x="264173" y="210958"/>
                  </a:lnTo>
                  <a:lnTo>
                    <a:pt x="263863" y="225836"/>
                  </a:lnTo>
                  <a:lnTo>
                    <a:pt x="263651" y="240449"/>
                  </a:lnTo>
                  <a:lnTo>
                    <a:pt x="263507" y="254877"/>
                  </a:lnTo>
                  <a:lnTo>
                    <a:pt x="263410" y="269179"/>
                  </a:lnTo>
                  <a:lnTo>
                    <a:pt x="263345" y="283408"/>
                  </a:lnTo>
                  <a:lnTo>
                    <a:pt x="263301" y="298084"/>
                  </a:lnTo>
                  <a:lnTo>
                    <a:pt x="263272" y="314146"/>
                  </a:lnTo>
                  <a:lnTo>
                    <a:pt x="263257" y="331979"/>
                  </a:lnTo>
                  <a:lnTo>
                    <a:pt x="263417" y="350838"/>
                  </a:lnTo>
                  <a:lnTo>
                    <a:pt x="264056" y="369196"/>
                  </a:lnTo>
                  <a:lnTo>
                    <a:pt x="265304" y="386210"/>
                  </a:lnTo>
                  <a:lnTo>
                    <a:pt x="267125" y="401885"/>
                  </a:lnTo>
                  <a:lnTo>
                    <a:pt x="269419" y="416705"/>
                  </a:lnTo>
                  <a:lnTo>
                    <a:pt x="272073" y="431084"/>
                  </a:lnTo>
                  <a:lnTo>
                    <a:pt x="274990" y="445420"/>
                  </a:lnTo>
                  <a:lnTo>
                    <a:pt x="278094" y="460138"/>
                  </a:lnTo>
                  <a:lnTo>
                    <a:pt x="281328" y="475427"/>
                  </a:lnTo>
                  <a:lnTo>
                    <a:pt x="284651" y="491276"/>
                  </a:lnTo>
                  <a:lnTo>
                    <a:pt x="288034" y="507594"/>
                  </a:lnTo>
                  <a:lnTo>
                    <a:pt x="291464" y="524260"/>
                  </a:lnTo>
                  <a:lnTo>
                    <a:pt x="295090" y="540687"/>
                  </a:lnTo>
                  <a:lnTo>
                    <a:pt x="299210" y="555878"/>
                  </a:lnTo>
                  <a:lnTo>
                    <a:pt x="303943" y="569384"/>
                  </a:lnTo>
                  <a:lnTo>
                    <a:pt x="309138" y="581358"/>
                  </a:lnTo>
                  <a:lnTo>
                    <a:pt x="315078" y="593655"/>
                  </a:lnTo>
                  <a:lnTo>
                    <a:pt x="323404" y="609590"/>
                  </a:lnTo>
                  <a:lnTo>
                    <a:pt x="336912" y="634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78471" y="4495668"/>
              <a:ext cx="113353" cy="166466"/>
            </a:xfrm>
            <a:custGeom>
              <a:avLst/>
              <a:gdLst/>
              <a:ahLst/>
              <a:cxnLst/>
              <a:rect l="0" t="0" r="0" b="0"/>
              <a:pathLst>
                <a:path w="113353" h="166466">
                  <a:moveTo>
                    <a:pt x="69093" y="31585"/>
                  </a:moveTo>
                  <a:lnTo>
                    <a:pt x="60359" y="28853"/>
                  </a:lnTo>
                  <a:lnTo>
                    <a:pt x="52652" y="27991"/>
                  </a:lnTo>
                  <a:lnTo>
                    <a:pt x="45255" y="28986"/>
                  </a:lnTo>
                  <a:lnTo>
                    <a:pt x="38167" y="31698"/>
                  </a:lnTo>
                  <a:lnTo>
                    <a:pt x="31636" y="36130"/>
                  </a:lnTo>
                  <a:lnTo>
                    <a:pt x="25764" y="42119"/>
                  </a:lnTo>
                  <a:lnTo>
                    <a:pt x="20499" y="49377"/>
                  </a:lnTo>
                  <a:lnTo>
                    <a:pt x="15729" y="57604"/>
                  </a:lnTo>
                  <a:lnTo>
                    <a:pt x="11339" y="66542"/>
                  </a:lnTo>
                  <a:lnTo>
                    <a:pt x="7389" y="76150"/>
                  </a:lnTo>
                  <a:lnTo>
                    <a:pt x="4109" y="86584"/>
                  </a:lnTo>
                  <a:lnTo>
                    <a:pt x="1577" y="97853"/>
                  </a:lnTo>
                  <a:lnTo>
                    <a:pt x="46" y="109523"/>
                  </a:lnTo>
                  <a:lnTo>
                    <a:pt x="0" y="120824"/>
                  </a:lnTo>
                  <a:lnTo>
                    <a:pt x="1570" y="131344"/>
                  </a:lnTo>
                  <a:lnTo>
                    <a:pt x="4745" y="140865"/>
                  </a:lnTo>
                  <a:lnTo>
                    <a:pt x="9542" y="149189"/>
                  </a:lnTo>
                  <a:lnTo>
                    <a:pt x="15806" y="156326"/>
                  </a:lnTo>
                  <a:lnTo>
                    <a:pt x="23264" y="161967"/>
                  </a:lnTo>
                  <a:lnTo>
                    <a:pt x="31632" y="165409"/>
                  </a:lnTo>
                  <a:lnTo>
                    <a:pt x="40660" y="166465"/>
                  </a:lnTo>
                  <a:lnTo>
                    <a:pt x="49990" y="165396"/>
                  </a:lnTo>
                  <a:lnTo>
                    <a:pt x="59173" y="162628"/>
                  </a:lnTo>
                  <a:lnTo>
                    <a:pt x="67973" y="158575"/>
                  </a:lnTo>
                  <a:lnTo>
                    <a:pt x="76185" y="153264"/>
                  </a:lnTo>
                  <a:lnTo>
                    <a:pt x="83555" y="146351"/>
                  </a:lnTo>
                  <a:lnTo>
                    <a:pt x="90031" y="137782"/>
                  </a:lnTo>
                  <a:lnTo>
                    <a:pt x="95720" y="127929"/>
                  </a:lnTo>
                  <a:lnTo>
                    <a:pt x="100784" y="117398"/>
                  </a:lnTo>
                  <a:lnTo>
                    <a:pt x="105370" y="106611"/>
                  </a:lnTo>
                  <a:lnTo>
                    <a:pt x="109283" y="95775"/>
                  </a:lnTo>
                  <a:lnTo>
                    <a:pt x="112007" y="84974"/>
                  </a:lnTo>
                  <a:lnTo>
                    <a:pt x="113352" y="74235"/>
                  </a:lnTo>
                  <a:lnTo>
                    <a:pt x="113272" y="63718"/>
                  </a:lnTo>
                  <a:lnTo>
                    <a:pt x="111698" y="53723"/>
                  </a:lnTo>
                  <a:lnTo>
                    <a:pt x="108753" y="44371"/>
                  </a:lnTo>
                  <a:lnTo>
                    <a:pt x="104796" y="35728"/>
                  </a:lnTo>
                  <a:lnTo>
                    <a:pt x="99839" y="26934"/>
                  </a:lnTo>
                  <a:lnTo>
                    <a:pt x="92330" y="16100"/>
                  </a:lnTo>
                  <a:lnTo>
                    <a:pt x="796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96990" y="4075291"/>
              <a:ext cx="355943" cy="572641"/>
            </a:xfrm>
            <a:custGeom>
              <a:avLst/>
              <a:gdLst/>
              <a:ahLst/>
              <a:cxnLst/>
              <a:rect l="0" t="0" r="0" b="0"/>
              <a:pathLst>
                <a:path w="355943" h="572641">
                  <a:moveTo>
                    <a:pt x="71673" y="441434"/>
                  </a:moveTo>
                  <a:lnTo>
                    <a:pt x="68672" y="432700"/>
                  </a:lnTo>
                  <a:lnTo>
                    <a:pt x="65250" y="424993"/>
                  </a:lnTo>
                  <a:lnTo>
                    <a:pt x="61049" y="417605"/>
                  </a:lnTo>
                  <a:lnTo>
                    <a:pt x="55976" y="410862"/>
                  </a:lnTo>
                  <a:lnTo>
                    <a:pt x="49846" y="405628"/>
                  </a:lnTo>
                  <a:lnTo>
                    <a:pt x="42672" y="402272"/>
                  </a:lnTo>
                  <a:lnTo>
                    <a:pt x="34930" y="401003"/>
                  </a:lnTo>
                  <a:lnTo>
                    <a:pt x="27432" y="402123"/>
                  </a:lnTo>
                  <a:lnTo>
                    <a:pt x="20623" y="405556"/>
                  </a:lnTo>
                  <a:lnTo>
                    <a:pt x="14749" y="411267"/>
                  </a:lnTo>
                  <a:lnTo>
                    <a:pt x="10030" y="419437"/>
                  </a:lnTo>
                  <a:lnTo>
                    <a:pt x="6451" y="429925"/>
                  </a:lnTo>
                  <a:lnTo>
                    <a:pt x="3844" y="442184"/>
                  </a:lnTo>
                  <a:lnTo>
                    <a:pt x="1995" y="455467"/>
                  </a:lnTo>
                  <a:lnTo>
                    <a:pt x="713" y="469243"/>
                  </a:lnTo>
                  <a:lnTo>
                    <a:pt x="0" y="483066"/>
                  </a:lnTo>
                  <a:lnTo>
                    <a:pt x="45" y="496493"/>
                  </a:lnTo>
                  <a:lnTo>
                    <a:pt x="894" y="509334"/>
                  </a:lnTo>
                  <a:lnTo>
                    <a:pt x="2616" y="521601"/>
                  </a:lnTo>
                  <a:lnTo>
                    <a:pt x="5376" y="533388"/>
                  </a:lnTo>
                  <a:lnTo>
                    <a:pt x="9170" y="544784"/>
                  </a:lnTo>
                  <a:lnTo>
                    <a:pt x="14176" y="555237"/>
                  </a:lnTo>
                  <a:lnTo>
                    <a:pt x="20818" y="563594"/>
                  </a:lnTo>
                  <a:lnTo>
                    <a:pt x="29163" y="569388"/>
                  </a:lnTo>
                  <a:lnTo>
                    <a:pt x="38512" y="572463"/>
                  </a:lnTo>
                  <a:lnTo>
                    <a:pt x="47632" y="572640"/>
                  </a:lnTo>
                  <a:lnTo>
                    <a:pt x="55837" y="570126"/>
                  </a:lnTo>
                  <a:lnTo>
                    <a:pt x="63139" y="565389"/>
                  </a:lnTo>
                  <a:lnTo>
                    <a:pt x="69958" y="558946"/>
                  </a:lnTo>
                  <a:lnTo>
                    <a:pt x="76608" y="551244"/>
                  </a:lnTo>
                  <a:lnTo>
                    <a:pt x="82923" y="542314"/>
                  </a:lnTo>
                  <a:lnTo>
                    <a:pt x="88346" y="531813"/>
                  </a:lnTo>
                  <a:lnTo>
                    <a:pt x="92633" y="519674"/>
                  </a:lnTo>
                  <a:lnTo>
                    <a:pt x="96006" y="506098"/>
                  </a:lnTo>
                  <a:lnTo>
                    <a:pt x="98961" y="491382"/>
                  </a:lnTo>
                  <a:lnTo>
                    <a:pt x="101833" y="475809"/>
                  </a:lnTo>
                  <a:lnTo>
                    <a:pt x="104611" y="459453"/>
                  </a:lnTo>
                  <a:lnTo>
                    <a:pt x="107030" y="442189"/>
                  </a:lnTo>
                  <a:lnTo>
                    <a:pt x="108958" y="424021"/>
                  </a:lnTo>
                  <a:lnTo>
                    <a:pt x="110405" y="405075"/>
                  </a:lnTo>
                  <a:lnTo>
                    <a:pt x="111452" y="385518"/>
                  </a:lnTo>
                  <a:lnTo>
                    <a:pt x="112191" y="365503"/>
                  </a:lnTo>
                  <a:lnTo>
                    <a:pt x="112703" y="344993"/>
                  </a:lnTo>
                  <a:lnTo>
                    <a:pt x="113055" y="323779"/>
                  </a:lnTo>
                  <a:lnTo>
                    <a:pt x="113289" y="301821"/>
                  </a:lnTo>
                  <a:lnTo>
                    <a:pt x="113278" y="279854"/>
                  </a:lnTo>
                  <a:lnTo>
                    <a:pt x="112739" y="259245"/>
                  </a:lnTo>
                  <a:lnTo>
                    <a:pt x="111559" y="240633"/>
                  </a:lnTo>
                  <a:lnTo>
                    <a:pt x="109783" y="223509"/>
                  </a:lnTo>
                  <a:lnTo>
                    <a:pt x="107519" y="206634"/>
                  </a:lnTo>
                  <a:lnTo>
                    <a:pt x="104885" y="189238"/>
                  </a:lnTo>
                  <a:lnTo>
                    <a:pt x="101982" y="171075"/>
                  </a:lnTo>
                  <a:lnTo>
                    <a:pt x="98887" y="152176"/>
                  </a:lnTo>
                  <a:lnTo>
                    <a:pt x="95655" y="132680"/>
                  </a:lnTo>
                  <a:lnTo>
                    <a:pt x="92163" y="113060"/>
                  </a:lnTo>
                  <a:lnTo>
                    <a:pt x="88134" y="94055"/>
                  </a:lnTo>
                  <a:lnTo>
                    <a:pt x="83462" y="76026"/>
                  </a:lnTo>
                  <a:lnTo>
                    <a:pt x="78358" y="59144"/>
                  </a:lnTo>
                  <a:lnTo>
                    <a:pt x="73239" y="43566"/>
                  </a:lnTo>
                  <a:lnTo>
                    <a:pt x="68343" y="29257"/>
                  </a:lnTo>
                  <a:lnTo>
                    <a:pt x="63412" y="16833"/>
                  </a:lnTo>
                  <a:lnTo>
                    <a:pt x="57810" y="7595"/>
                  </a:lnTo>
                  <a:lnTo>
                    <a:pt x="51237" y="1986"/>
                  </a:lnTo>
                  <a:lnTo>
                    <a:pt x="44195" y="0"/>
                  </a:lnTo>
                  <a:lnTo>
                    <a:pt x="37762" y="1616"/>
                  </a:lnTo>
                  <a:lnTo>
                    <a:pt x="32516" y="6454"/>
                  </a:lnTo>
                  <a:lnTo>
                    <a:pt x="28691" y="14224"/>
                  </a:lnTo>
                  <a:lnTo>
                    <a:pt x="26423" y="24912"/>
                  </a:lnTo>
                  <a:lnTo>
                    <a:pt x="25609" y="38243"/>
                  </a:lnTo>
                  <a:lnTo>
                    <a:pt x="25994" y="53731"/>
                  </a:lnTo>
                  <a:lnTo>
                    <a:pt x="27300" y="70866"/>
                  </a:lnTo>
                  <a:lnTo>
                    <a:pt x="29276" y="89195"/>
                  </a:lnTo>
                  <a:lnTo>
                    <a:pt x="31565" y="108043"/>
                  </a:lnTo>
                  <a:lnTo>
                    <a:pt x="33712" y="126536"/>
                  </a:lnTo>
                  <a:lnTo>
                    <a:pt x="35490" y="144225"/>
                  </a:lnTo>
                  <a:lnTo>
                    <a:pt x="37021" y="160880"/>
                  </a:lnTo>
                  <a:lnTo>
                    <a:pt x="38664" y="176308"/>
                  </a:lnTo>
                  <a:lnTo>
                    <a:pt x="40620" y="190543"/>
                  </a:lnTo>
                  <a:lnTo>
                    <a:pt x="42765" y="203937"/>
                  </a:lnTo>
                  <a:lnTo>
                    <a:pt x="44753" y="217020"/>
                  </a:lnTo>
                  <a:lnTo>
                    <a:pt x="46391" y="230128"/>
                  </a:lnTo>
                  <a:lnTo>
                    <a:pt x="47814" y="243394"/>
                  </a:lnTo>
                  <a:lnTo>
                    <a:pt x="49376" y="256840"/>
                  </a:lnTo>
                  <a:lnTo>
                    <a:pt x="51279" y="270441"/>
                  </a:lnTo>
                  <a:lnTo>
                    <a:pt x="53557" y="283999"/>
                  </a:lnTo>
                  <a:lnTo>
                    <a:pt x="56165" y="297175"/>
                  </a:lnTo>
                  <a:lnTo>
                    <a:pt x="59034" y="309812"/>
                  </a:lnTo>
                  <a:lnTo>
                    <a:pt x="62096" y="321924"/>
                  </a:lnTo>
                  <a:lnTo>
                    <a:pt x="65298" y="333598"/>
                  </a:lnTo>
                  <a:lnTo>
                    <a:pt x="68597" y="344933"/>
                  </a:lnTo>
                  <a:lnTo>
                    <a:pt x="71964" y="356022"/>
                  </a:lnTo>
                  <a:lnTo>
                    <a:pt x="75378" y="366935"/>
                  </a:lnTo>
                  <a:lnTo>
                    <a:pt x="78823" y="377724"/>
                  </a:lnTo>
                  <a:lnTo>
                    <a:pt x="82289" y="388430"/>
                  </a:lnTo>
                  <a:lnTo>
                    <a:pt x="85769" y="399078"/>
                  </a:lnTo>
                  <a:lnTo>
                    <a:pt x="89259" y="409691"/>
                  </a:lnTo>
                  <a:lnTo>
                    <a:pt x="92756" y="420446"/>
                  </a:lnTo>
                  <a:lnTo>
                    <a:pt x="96257" y="431659"/>
                  </a:lnTo>
                  <a:lnTo>
                    <a:pt x="99765" y="443455"/>
                  </a:lnTo>
                  <a:lnTo>
                    <a:pt x="103443" y="455480"/>
                  </a:lnTo>
                  <a:lnTo>
                    <a:pt x="107599" y="467018"/>
                  </a:lnTo>
                  <a:lnTo>
                    <a:pt x="112360" y="477685"/>
                  </a:lnTo>
                  <a:lnTo>
                    <a:pt x="117694" y="486795"/>
                  </a:lnTo>
                  <a:lnTo>
                    <a:pt x="123499" y="493246"/>
                  </a:lnTo>
                  <a:lnTo>
                    <a:pt x="129659" y="496680"/>
                  </a:lnTo>
                  <a:lnTo>
                    <a:pt x="135914" y="497222"/>
                  </a:lnTo>
                  <a:lnTo>
                    <a:pt x="141879" y="495092"/>
                  </a:lnTo>
                  <a:lnTo>
                    <a:pt x="147379" y="490710"/>
                  </a:lnTo>
                  <a:lnTo>
                    <a:pt x="152731" y="484892"/>
                  </a:lnTo>
                  <a:lnTo>
                    <a:pt x="158625" y="478707"/>
                  </a:lnTo>
                  <a:lnTo>
                    <a:pt x="165410" y="472779"/>
                  </a:lnTo>
                  <a:lnTo>
                    <a:pt x="173105" y="467161"/>
                  </a:lnTo>
                  <a:lnTo>
                    <a:pt x="181575" y="461548"/>
                  </a:lnTo>
                  <a:lnTo>
                    <a:pt x="190647" y="455739"/>
                  </a:lnTo>
                  <a:lnTo>
                    <a:pt x="200162" y="449835"/>
                  </a:lnTo>
                  <a:lnTo>
                    <a:pt x="209995" y="444164"/>
                  </a:lnTo>
                  <a:lnTo>
                    <a:pt x="220045" y="438894"/>
                  </a:lnTo>
                  <a:lnTo>
                    <a:pt x="230079" y="433879"/>
                  </a:lnTo>
                  <a:lnTo>
                    <a:pt x="239743" y="428751"/>
                  </a:lnTo>
                  <a:lnTo>
                    <a:pt x="248873" y="423302"/>
                  </a:lnTo>
                  <a:lnTo>
                    <a:pt x="257478" y="417488"/>
                  </a:lnTo>
                  <a:lnTo>
                    <a:pt x="265645" y="411353"/>
                  </a:lnTo>
                  <a:lnTo>
                    <a:pt x="273469" y="404959"/>
                  </a:lnTo>
                  <a:lnTo>
                    <a:pt x="280877" y="398206"/>
                  </a:lnTo>
                  <a:lnTo>
                    <a:pt x="287633" y="390842"/>
                  </a:lnTo>
                  <a:lnTo>
                    <a:pt x="293657" y="382771"/>
                  </a:lnTo>
                  <a:lnTo>
                    <a:pt x="298855" y="373895"/>
                  </a:lnTo>
                  <a:lnTo>
                    <a:pt x="303049" y="364025"/>
                  </a:lnTo>
                  <a:lnTo>
                    <a:pt x="306225" y="353170"/>
                  </a:lnTo>
                  <a:lnTo>
                    <a:pt x="308036" y="341795"/>
                  </a:lnTo>
                  <a:lnTo>
                    <a:pt x="307745" y="330700"/>
                  </a:lnTo>
                  <a:lnTo>
                    <a:pt x="305139" y="320330"/>
                  </a:lnTo>
                  <a:lnTo>
                    <a:pt x="300455" y="311252"/>
                  </a:lnTo>
                  <a:lnTo>
                    <a:pt x="294107" y="304291"/>
                  </a:lnTo>
                  <a:lnTo>
                    <a:pt x="286511" y="299695"/>
                  </a:lnTo>
                  <a:lnTo>
                    <a:pt x="278176" y="297390"/>
                  </a:lnTo>
                  <a:lnTo>
                    <a:pt x="269677" y="297264"/>
                  </a:lnTo>
                  <a:lnTo>
                    <a:pt x="261340" y="299031"/>
                  </a:lnTo>
                  <a:lnTo>
                    <a:pt x="253271" y="302468"/>
                  </a:lnTo>
                  <a:lnTo>
                    <a:pt x="245465" y="307506"/>
                  </a:lnTo>
                  <a:lnTo>
                    <a:pt x="237888" y="313973"/>
                  </a:lnTo>
                  <a:lnTo>
                    <a:pt x="230815" y="321923"/>
                  </a:lnTo>
                  <a:lnTo>
                    <a:pt x="224816" y="331692"/>
                  </a:lnTo>
                  <a:lnTo>
                    <a:pt x="220119" y="343295"/>
                  </a:lnTo>
                  <a:lnTo>
                    <a:pt x="216795" y="356155"/>
                  </a:lnTo>
                  <a:lnTo>
                    <a:pt x="214930" y="369318"/>
                  </a:lnTo>
                  <a:lnTo>
                    <a:pt x="214417" y="382204"/>
                  </a:lnTo>
                  <a:lnTo>
                    <a:pt x="215021" y="394617"/>
                  </a:lnTo>
                  <a:lnTo>
                    <a:pt x="216481" y="406559"/>
                  </a:lnTo>
                  <a:lnTo>
                    <a:pt x="218578" y="418102"/>
                  </a:lnTo>
                  <a:lnTo>
                    <a:pt x="221458" y="429178"/>
                  </a:lnTo>
                  <a:lnTo>
                    <a:pt x="225600" y="439556"/>
                  </a:lnTo>
                  <a:lnTo>
                    <a:pt x="231166" y="449168"/>
                  </a:lnTo>
                  <a:lnTo>
                    <a:pt x="238024" y="457931"/>
                  </a:lnTo>
                  <a:lnTo>
                    <a:pt x="245923" y="465672"/>
                  </a:lnTo>
                  <a:lnTo>
                    <a:pt x="254613" y="472393"/>
                  </a:lnTo>
                  <a:lnTo>
                    <a:pt x="264041" y="478076"/>
                  </a:lnTo>
                  <a:lnTo>
                    <a:pt x="274346" y="482602"/>
                  </a:lnTo>
                  <a:lnTo>
                    <a:pt x="285527" y="486010"/>
                  </a:lnTo>
                  <a:lnTo>
                    <a:pt x="297136" y="488148"/>
                  </a:lnTo>
                  <a:lnTo>
                    <a:pt x="308395" y="488608"/>
                  </a:lnTo>
                  <a:lnTo>
                    <a:pt x="318883" y="487333"/>
                  </a:lnTo>
                  <a:lnTo>
                    <a:pt x="328243" y="484853"/>
                  </a:lnTo>
                  <a:lnTo>
                    <a:pt x="336924" y="481864"/>
                  </a:lnTo>
                  <a:lnTo>
                    <a:pt x="345685" y="478107"/>
                  </a:lnTo>
                  <a:lnTo>
                    <a:pt x="355942" y="473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79274" y="434826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022" y="2866"/>
                  </a:lnTo>
                  <a:lnTo>
                    <a:pt x="71893" y="5009"/>
                  </a:lnTo>
                  <a:lnTo>
                    <a:pt x="60308" y="6616"/>
                  </a:lnTo>
                  <a:lnTo>
                    <a:pt x="48592" y="8001"/>
                  </a:lnTo>
                  <a:lnTo>
                    <a:pt x="36375" y="9881"/>
                  </a:lnTo>
                  <a:lnTo>
                    <a:pt x="21462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5896" y="4622010"/>
              <a:ext cx="1031794" cy="200043"/>
            </a:xfrm>
            <a:custGeom>
              <a:avLst/>
              <a:gdLst/>
              <a:ahLst/>
              <a:cxnLst/>
              <a:rect l="0" t="0" r="0" b="0"/>
              <a:pathLst>
                <a:path w="1031794" h="200043">
                  <a:moveTo>
                    <a:pt x="1031793" y="0"/>
                  </a:moveTo>
                  <a:lnTo>
                    <a:pt x="1019990" y="2934"/>
                  </a:lnTo>
                  <a:lnTo>
                    <a:pt x="1008221" y="5716"/>
                  </a:lnTo>
                  <a:lnTo>
                    <a:pt x="995331" y="8611"/>
                  </a:lnTo>
                  <a:lnTo>
                    <a:pt x="981483" y="11479"/>
                  </a:lnTo>
                  <a:lnTo>
                    <a:pt x="967155" y="13995"/>
                  </a:lnTo>
                  <a:lnTo>
                    <a:pt x="952681" y="16010"/>
                  </a:lnTo>
                  <a:lnTo>
                    <a:pt x="938058" y="17696"/>
                  </a:lnTo>
                  <a:lnTo>
                    <a:pt x="923034" y="19439"/>
                  </a:lnTo>
                  <a:lnTo>
                    <a:pt x="907495" y="21465"/>
                  </a:lnTo>
                  <a:lnTo>
                    <a:pt x="891791" y="23827"/>
                  </a:lnTo>
                  <a:lnTo>
                    <a:pt x="876621" y="26491"/>
                  </a:lnTo>
                  <a:lnTo>
                    <a:pt x="862328" y="29398"/>
                  </a:lnTo>
                  <a:lnTo>
                    <a:pt x="848441" y="32486"/>
                  </a:lnTo>
                  <a:lnTo>
                    <a:pt x="833904" y="35704"/>
                  </a:lnTo>
                  <a:lnTo>
                    <a:pt x="818169" y="39016"/>
                  </a:lnTo>
                  <a:lnTo>
                    <a:pt x="801666" y="42390"/>
                  </a:lnTo>
                  <a:lnTo>
                    <a:pt x="785495" y="45809"/>
                  </a:lnTo>
                  <a:lnTo>
                    <a:pt x="770279" y="49252"/>
                  </a:lnTo>
                  <a:lnTo>
                    <a:pt x="755977" y="52548"/>
                  </a:lnTo>
                  <a:lnTo>
                    <a:pt x="742159" y="55382"/>
                  </a:lnTo>
                  <a:lnTo>
                    <a:pt x="728502" y="57624"/>
                  </a:lnTo>
                  <a:lnTo>
                    <a:pt x="715008" y="59468"/>
                  </a:lnTo>
                  <a:lnTo>
                    <a:pt x="701927" y="61321"/>
                  </a:lnTo>
                  <a:lnTo>
                    <a:pt x="689374" y="63419"/>
                  </a:lnTo>
                  <a:lnTo>
                    <a:pt x="677162" y="65658"/>
                  </a:lnTo>
                  <a:lnTo>
                    <a:pt x="664894" y="67709"/>
                  </a:lnTo>
                  <a:lnTo>
                    <a:pt x="652344" y="69390"/>
                  </a:lnTo>
                  <a:lnTo>
                    <a:pt x="639458" y="70841"/>
                  </a:lnTo>
                  <a:lnTo>
                    <a:pt x="626268" y="72422"/>
                  </a:lnTo>
                  <a:lnTo>
                    <a:pt x="612835" y="74337"/>
                  </a:lnTo>
                  <a:lnTo>
                    <a:pt x="599220" y="76624"/>
                  </a:lnTo>
                  <a:lnTo>
                    <a:pt x="585474" y="79238"/>
                  </a:lnTo>
                  <a:lnTo>
                    <a:pt x="571636" y="82110"/>
                  </a:lnTo>
                  <a:lnTo>
                    <a:pt x="557733" y="85175"/>
                  </a:lnTo>
                  <a:lnTo>
                    <a:pt x="543786" y="88378"/>
                  </a:lnTo>
                  <a:lnTo>
                    <a:pt x="529810" y="91679"/>
                  </a:lnTo>
                  <a:lnTo>
                    <a:pt x="515813" y="95047"/>
                  </a:lnTo>
                  <a:lnTo>
                    <a:pt x="501803" y="98461"/>
                  </a:lnTo>
                  <a:lnTo>
                    <a:pt x="487779" y="101902"/>
                  </a:lnTo>
                  <a:lnTo>
                    <a:pt x="473580" y="105195"/>
                  </a:lnTo>
                  <a:lnTo>
                    <a:pt x="458902" y="108027"/>
                  </a:lnTo>
                  <a:lnTo>
                    <a:pt x="443621" y="110269"/>
                  </a:lnTo>
                  <a:lnTo>
                    <a:pt x="427934" y="112112"/>
                  </a:lnTo>
                  <a:lnTo>
                    <a:pt x="412250" y="113965"/>
                  </a:lnTo>
                  <a:lnTo>
                    <a:pt x="396806" y="116066"/>
                  </a:lnTo>
                  <a:lnTo>
                    <a:pt x="381504" y="118479"/>
                  </a:lnTo>
                  <a:lnTo>
                    <a:pt x="366010" y="121178"/>
                  </a:lnTo>
                  <a:lnTo>
                    <a:pt x="350142" y="124103"/>
                  </a:lnTo>
                  <a:lnTo>
                    <a:pt x="333873" y="127034"/>
                  </a:lnTo>
                  <a:lnTo>
                    <a:pt x="317260" y="129614"/>
                  </a:lnTo>
                  <a:lnTo>
                    <a:pt x="300379" y="131683"/>
                  </a:lnTo>
                  <a:lnTo>
                    <a:pt x="283466" y="133410"/>
                  </a:lnTo>
                  <a:lnTo>
                    <a:pt x="266884" y="135184"/>
                  </a:lnTo>
                  <a:lnTo>
                    <a:pt x="250806" y="137231"/>
                  </a:lnTo>
                  <a:lnTo>
                    <a:pt x="235231" y="139608"/>
                  </a:lnTo>
                  <a:lnTo>
                    <a:pt x="220079" y="142283"/>
                  </a:lnTo>
                  <a:lnTo>
                    <a:pt x="205250" y="145197"/>
                  </a:lnTo>
                  <a:lnTo>
                    <a:pt x="190492" y="148289"/>
                  </a:lnTo>
                  <a:lnTo>
                    <a:pt x="175431" y="151511"/>
                  </a:lnTo>
                  <a:lnTo>
                    <a:pt x="159893" y="154824"/>
                  </a:lnTo>
                  <a:lnTo>
                    <a:pt x="144203" y="158200"/>
                  </a:lnTo>
                  <a:lnTo>
                    <a:pt x="129048" y="161620"/>
                  </a:lnTo>
                  <a:lnTo>
                    <a:pt x="114782" y="165069"/>
                  </a:lnTo>
                  <a:lnTo>
                    <a:pt x="101424" y="168538"/>
                  </a:lnTo>
                  <a:lnTo>
                    <a:pt x="88840" y="172020"/>
                  </a:lnTo>
                  <a:lnTo>
                    <a:pt x="76856" y="175512"/>
                  </a:lnTo>
                  <a:lnTo>
                    <a:pt x="65316" y="179009"/>
                  </a:lnTo>
                  <a:lnTo>
                    <a:pt x="54092" y="182510"/>
                  </a:lnTo>
                  <a:lnTo>
                    <a:pt x="43104" y="186010"/>
                  </a:lnTo>
                  <a:lnTo>
                    <a:pt x="32736" y="189355"/>
                  </a:lnTo>
                  <a:lnTo>
                    <a:pt x="22810" y="192577"/>
                  </a:lnTo>
                  <a:lnTo>
                    <a:pt x="12452" y="19595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453139" y="2264633"/>
            <a:ext cx="1252893" cy="472777"/>
            <a:chOff x="2453139" y="2264633"/>
            <a:chExt cx="1252893" cy="472777"/>
          </a:xfrm>
        </p:grpSpPr>
        <p:sp>
          <p:nvSpPr>
            <p:cNvPr id="25" name="Freeform 24"/>
            <p:cNvSpPr/>
            <p:nvPr/>
          </p:nvSpPr>
          <p:spPr>
            <a:xfrm>
              <a:off x="2453139" y="2264633"/>
              <a:ext cx="271871" cy="472777"/>
            </a:xfrm>
            <a:custGeom>
              <a:avLst/>
              <a:gdLst/>
              <a:ahLst/>
              <a:cxnLst/>
              <a:rect l="0" t="0" r="0" b="0"/>
              <a:pathLst>
                <a:path w="271871" h="472777">
                  <a:moveTo>
                    <a:pt x="0" y="472776"/>
                  </a:moveTo>
                  <a:lnTo>
                    <a:pt x="68" y="461041"/>
                  </a:lnTo>
                  <a:lnTo>
                    <a:pt x="708" y="449912"/>
                  </a:lnTo>
                  <a:lnTo>
                    <a:pt x="2000" y="438314"/>
                  </a:lnTo>
                  <a:lnTo>
                    <a:pt x="3687" y="426152"/>
                  </a:lnTo>
                  <a:lnTo>
                    <a:pt x="5355" y="413492"/>
                  </a:lnTo>
                  <a:lnTo>
                    <a:pt x="6772" y="400441"/>
                  </a:lnTo>
                  <a:lnTo>
                    <a:pt x="8043" y="387261"/>
                  </a:lnTo>
                  <a:lnTo>
                    <a:pt x="9502" y="374345"/>
                  </a:lnTo>
                  <a:lnTo>
                    <a:pt x="11330" y="361874"/>
                  </a:lnTo>
                  <a:lnTo>
                    <a:pt x="13388" y="349535"/>
                  </a:lnTo>
                  <a:lnTo>
                    <a:pt x="15317" y="336645"/>
                  </a:lnTo>
                  <a:lnTo>
                    <a:pt x="16915" y="322855"/>
                  </a:lnTo>
                  <a:lnTo>
                    <a:pt x="18311" y="308152"/>
                  </a:lnTo>
                  <a:lnTo>
                    <a:pt x="19855" y="292670"/>
                  </a:lnTo>
                  <a:lnTo>
                    <a:pt x="21740" y="276584"/>
                  </a:lnTo>
                  <a:lnTo>
                    <a:pt x="23838" y="260052"/>
                  </a:lnTo>
                  <a:lnTo>
                    <a:pt x="25792" y="243203"/>
                  </a:lnTo>
                  <a:lnTo>
                    <a:pt x="27404" y="226131"/>
                  </a:lnTo>
                  <a:lnTo>
                    <a:pt x="28638" y="208905"/>
                  </a:lnTo>
                  <a:lnTo>
                    <a:pt x="29542" y="191575"/>
                  </a:lnTo>
                  <a:lnTo>
                    <a:pt x="30184" y="174178"/>
                  </a:lnTo>
                  <a:lnTo>
                    <a:pt x="30632" y="156901"/>
                  </a:lnTo>
                  <a:lnTo>
                    <a:pt x="30941" y="140067"/>
                  </a:lnTo>
                  <a:lnTo>
                    <a:pt x="31156" y="123849"/>
                  </a:lnTo>
                  <a:lnTo>
                    <a:pt x="31492" y="109403"/>
                  </a:lnTo>
                  <a:lnTo>
                    <a:pt x="32990" y="100088"/>
                  </a:lnTo>
                  <a:lnTo>
                    <a:pt x="36042" y="97852"/>
                  </a:lnTo>
                  <a:lnTo>
                    <a:pt x="39451" y="101047"/>
                  </a:lnTo>
                  <a:lnTo>
                    <a:pt x="42838" y="107906"/>
                  </a:lnTo>
                  <a:lnTo>
                    <a:pt x="46197" y="117190"/>
                  </a:lnTo>
                  <a:lnTo>
                    <a:pt x="49568" y="128072"/>
                  </a:lnTo>
                  <a:lnTo>
                    <a:pt x="53131" y="139844"/>
                  </a:lnTo>
                  <a:lnTo>
                    <a:pt x="57197" y="151844"/>
                  </a:lnTo>
                  <a:lnTo>
                    <a:pt x="61902" y="163695"/>
                  </a:lnTo>
                  <a:lnTo>
                    <a:pt x="67535" y="174946"/>
                  </a:lnTo>
                  <a:lnTo>
                    <a:pt x="74604" y="184982"/>
                  </a:lnTo>
                  <a:lnTo>
                    <a:pt x="83249" y="193575"/>
                  </a:lnTo>
                  <a:lnTo>
                    <a:pt x="93139" y="200516"/>
                  </a:lnTo>
                  <a:lnTo>
                    <a:pt x="103687" y="205439"/>
                  </a:lnTo>
                  <a:lnTo>
                    <a:pt x="114478" y="208339"/>
                  </a:lnTo>
                  <a:lnTo>
                    <a:pt x="125144" y="209339"/>
                  </a:lnTo>
                  <a:lnTo>
                    <a:pt x="135298" y="208507"/>
                  </a:lnTo>
                  <a:lnTo>
                    <a:pt x="144790" y="206058"/>
                  </a:lnTo>
                  <a:lnTo>
                    <a:pt x="153654" y="202146"/>
                  </a:lnTo>
                  <a:lnTo>
                    <a:pt x="162001" y="196779"/>
                  </a:lnTo>
                  <a:lnTo>
                    <a:pt x="169954" y="190094"/>
                  </a:lnTo>
                  <a:lnTo>
                    <a:pt x="177620" y="182165"/>
                  </a:lnTo>
                  <a:lnTo>
                    <a:pt x="185083" y="172941"/>
                  </a:lnTo>
                  <a:lnTo>
                    <a:pt x="192403" y="162508"/>
                  </a:lnTo>
                  <a:lnTo>
                    <a:pt x="199626" y="150909"/>
                  </a:lnTo>
                  <a:lnTo>
                    <a:pt x="206782" y="138067"/>
                  </a:lnTo>
                  <a:lnTo>
                    <a:pt x="213889" y="124065"/>
                  </a:lnTo>
                  <a:lnTo>
                    <a:pt x="220797" y="109426"/>
                  </a:lnTo>
                  <a:lnTo>
                    <a:pt x="227209" y="94987"/>
                  </a:lnTo>
                  <a:lnTo>
                    <a:pt x="233003" y="81204"/>
                  </a:lnTo>
                  <a:lnTo>
                    <a:pt x="238214" y="68172"/>
                  </a:lnTo>
                  <a:lnTo>
                    <a:pt x="242949" y="55806"/>
                  </a:lnTo>
                  <a:lnTo>
                    <a:pt x="247321" y="43969"/>
                  </a:lnTo>
                  <a:lnTo>
                    <a:pt x="251427" y="32527"/>
                  </a:lnTo>
                  <a:lnTo>
                    <a:pt x="255345" y="21369"/>
                  </a:lnTo>
                  <a:lnTo>
                    <a:pt x="259138" y="10481"/>
                  </a:lnTo>
                  <a:lnTo>
                    <a:pt x="263036" y="2274"/>
                  </a:lnTo>
                  <a:lnTo>
                    <a:pt x="266724" y="0"/>
                  </a:lnTo>
                  <a:lnTo>
                    <a:pt x="269361" y="2997"/>
                  </a:lnTo>
                  <a:lnTo>
                    <a:pt x="271023" y="9721"/>
                  </a:lnTo>
                  <a:lnTo>
                    <a:pt x="271870" y="18768"/>
                  </a:lnTo>
                  <a:lnTo>
                    <a:pt x="271846" y="28979"/>
                  </a:lnTo>
                  <a:lnTo>
                    <a:pt x="270984" y="39678"/>
                  </a:lnTo>
                  <a:lnTo>
                    <a:pt x="269574" y="51017"/>
                  </a:lnTo>
                  <a:lnTo>
                    <a:pt x="268080" y="63781"/>
                  </a:lnTo>
                  <a:lnTo>
                    <a:pt x="266772" y="78297"/>
                  </a:lnTo>
                  <a:lnTo>
                    <a:pt x="265570" y="93967"/>
                  </a:lnTo>
                  <a:lnTo>
                    <a:pt x="264156" y="109574"/>
                  </a:lnTo>
                  <a:lnTo>
                    <a:pt x="262357" y="124411"/>
                  </a:lnTo>
                  <a:lnTo>
                    <a:pt x="260317" y="138457"/>
                  </a:lnTo>
                  <a:lnTo>
                    <a:pt x="258401" y="152103"/>
                  </a:lnTo>
                  <a:lnTo>
                    <a:pt x="256815" y="165659"/>
                  </a:lnTo>
                  <a:lnTo>
                    <a:pt x="255598" y="179594"/>
                  </a:lnTo>
                  <a:lnTo>
                    <a:pt x="254706" y="194569"/>
                  </a:lnTo>
                  <a:lnTo>
                    <a:pt x="254067" y="210833"/>
                  </a:lnTo>
                  <a:lnTo>
                    <a:pt x="253451" y="227981"/>
                  </a:lnTo>
                  <a:lnTo>
                    <a:pt x="252497" y="245178"/>
                  </a:lnTo>
                  <a:lnTo>
                    <a:pt x="251041" y="261935"/>
                  </a:lnTo>
                  <a:lnTo>
                    <a:pt x="249247" y="278439"/>
                  </a:lnTo>
                  <a:lnTo>
                    <a:pt x="247503" y="295345"/>
                  </a:lnTo>
                  <a:lnTo>
                    <a:pt x="246041" y="313006"/>
                  </a:lnTo>
                  <a:lnTo>
                    <a:pt x="245078" y="331139"/>
                  </a:lnTo>
                  <a:lnTo>
                    <a:pt x="244890" y="349019"/>
                  </a:lnTo>
                  <a:lnTo>
                    <a:pt x="245541" y="366235"/>
                  </a:lnTo>
                  <a:lnTo>
                    <a:pt x="246776" y="382712"/>
                  </a:lnTo>
                  <a:lnTo>
                    <a:pt x="248136" y="398537"/>
                  </a:lnTo>
                  <a:lnTo>
                    <a:pt x="249346" y="413824"/>
                  </a:lnTo>
                  <a:lnTo>
                    <a:pt x="250509" y="427907"/>
                  </a:lnTo>
                  <a:lnTo>
                    <a:pt x="252234" y="440613"/>
                  </a:lnTo>
                  <a:lnTo>
                    <a:pt x="255785" y="451946"/>
                  </a:lnTo>
                  <a:lnTo>
                    <a:pt x="263213" y="46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1108" y="261106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42694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89471" y="2319424"/>
              <a:ext cx="153265" cy="400508"/>
            </a:xfrm>
            <a:custGeom>
              <a:avLst/>
              <a:gdLst/>
              <a:ahLst/>
              <a:cxnLst/>
              <a:rect l="0" t="0" r="0" b="0"/>
              <a:pathLst>
                <a:path w="153265" h="400508">
                  <a:moveTo>
                    <a:pt x="121679" y="333757"/>
                  </a:moveTo>
                  <a:lnTo>
                    <a:pt x="121679" y="322022"/>
                  </a:lnTo>
                  <a:lnTo>
                    <a:pt x="121679" y="310893"/>
                  </a:lnTo>
                  <a:lnTo>
                    <a:pt x="121670" y="299304"/>
                  </a:lnTo>
                  <a:lnTo>
                    <a:pt x="121324" y="287488"/>
                  </a:lnTo>
                  <a:lnTo>
                    <a:pt x="120027" y="276125"/>
                  </a:lnTo>
                  <a:lnTo>
                    <a:pt x="117516" y="265580"/>
                  </a:lnTo>
                  <a:lnTo>
                    <a:pt x="113692" y="256052"/>
                  </a:lnTo>
                  <a:lnTo>
                    <a:pt x="108451" y="247728"/>
                  </a:lnTo>
                  <a:lnTo>
                    <a:pt x="101886" y="240587"/>
                  </a:lnTo>
                  <a:lnTo>
                    <a:pt x="94224" y="234776"/>
                  </a:lnTo>
                  <a:lnTo>
                    <a:pt x="85718" y="230688"/>
                  </a:lnTo>
                  <a:lnTo>
                    <a:pt x="76599" y="228389"/>
                  </a:lnTo>
                  <a:lnTo>
                    <a:pt x="67207" y="227979"/>
                  </a:lnTo>
                  <a:lnTo>
                    <a:pt x="57983" y="229749"/>
                  </a:lnTo>
                  <a:lnTo>
                    <a:pt x="49156" y="233644"/>
                  </a:lnTo>
                  <a:lnTo>
                    <a:pt x="40925" y="239343"/>
                  </a:lnTo>
                  <a:lnTo>
                    <a:pt x="33542" y="246447"/>
                  </a:lnTo>
                  <a:lnTo>
                    <a:pt x="27058" y="254592"/>
                  </a:lnTo>
                  <a:lnTo>
                    <a:pt x="21363" y="263481"/>
                  </a:lnTo>
                  <a:lnTo>
                    <a:pt x="16296" y="272893"/>
                  </a:lnTo>
                  <a:lnTo>
                    <a:pt x="11703" y="282668"/>
                  </a:lnTo>
                  <a:lnTo>
                    <a:pt x="7616" y="292859"/>
                  </a:lnTo>
                  <a:lnTo>
                    <a:pt x="4242" y="303693"/>
                  </a:lnTo>
                  <a:lnTo>
                    <a:pt x="1647" y="315239"/>
                  </a:lnTo>
                  <a:lnTo>
                    <a:pt x="74" y="327266"/>
                  </a:lnTo>
                  <a:lnTo>
                    <a:pt x="0" y="339340"/>
                  </a:lnTo>
                  <a:lnTo>
                    <a:pt x="1547" y="351197"/>
                  </a:lnTo>
                  <a:lnTo>
                    <a:pt x="4536" y="362600"/>
                  </a:lnTo>
                  <a:lnTo>
                    <a:pt x="8676" y="373257"/>
                  </a:lnTo>
                  <a:lnTo>
                    <a:pt x="13686" y="383072"/>
                  </a:lnTo>
                  <a:lnTo>
                    <a:pt x="19488" y="391475"/>
                  </a:lnTo>
                  <a:lnTo>
                    <a:pt x="26206" y="397384"/>
                  </a:lnTo>
                  <a:lnTo>
                    <a:pt x="33829" y="400419"/>
                  </a:lnTo>
                  <a:lnTo>
                    <a:pt x="42065" y="400507"/>
                  </a:lnTo>
                  <a:lnTo>
                    <a:pt x="50440" y="397534"/>
                  </a:lnTo>
                  <a:lnTo>
                    <a:pt x="58664" y="391755"/>
                  </a:lnTo>
                  <a:lnTo>
                    <a:pt x="66645" y="383674"/>
                  </a:lnTo>
                  <a:lnTo>
                    <a:pt x="74383" y="373833"/>
                  </a:lnTo>
                  <a:lnTo>
                    <a:pt x="81917" y="362701"/>
                  </a:lnTo>
                  <a:lnTo>
                    <a:pt x="89128" y="350485"/>
                  </a:lnTo>
                  <a:lnTo>
                    <a:pt x="95752" y="337156"/>
                  </a:lnTo>
                  <a:lnTo>
                    <a:pt x="101692" y="322784"/>
                  </a:lnTo>
                  <a:lnTo>
                    <a:pt x="107003" y="307539"/>
                  </a:lnTo>
                  <a:lnTo>
                    <a:pt x="111805" y="291620"/>
                  </a:lnTo>
                  <a:lnTo>
                    <a:pt x="116217" y="275205"/>
                  </a:lnTo>
                  <a:lnTo>
                    <a:pt x="120182" y="258435"/>
                  </a:lnTo>
                  <a:lnTo>
                    <a:pt x="123472" y="241417"/>
                  </a:lnTo>
                  <a:lnTo>
                    <a:pt x="126024" y="224229"/>
                  </a:lnTo>
                  <a:lnTo>
                    <a:pt x="128078" y="206923"/>
                  </a:lnTo>
                  <a:lnTo>
                    <a:pt x="130072" y="189538"/>
                  </a:lnTo>
                  <a:lnTo>
                    <a:pt x="132259" y="172100"/>
                  </a:lnTo>
                  <a:lnTo>
                    <a:pt x="134389" y="154625"/>
                  </a:lnTo>
                  <a:lnTo>
                    <a:pt x="135834" y="137127"/>
                  </a:lnTo>
                  <a:lnTo>
                    <a:pt x="136291" y="119617"/>
                  </a:lnTo>
                  <a:lnTo>
                    <a:pt x="135935" y="102264"/>
                  </a:lnTo>
                  <a:lnTo>
                    <a:pt x="135232" y="85379"/>
                  </a:lnTo>
                  <a:lnTo>
                    <a:pt x="134495" y="69095"/>
                  </a:lnTo>
                  <a:lnTo>
                    <a:pt x="133696" y="53379"/>
                  </a:lnTo>
                  <a:lnTo>
                    <a:pt x="132561" y="38133"/>
                  </a:lnTo>
                  <a:lnTo>
                    <a:pt x="130936" y="23286"/>
                  </a:lnTo>
                  <a:lnTo>
                    <a:pt x="128414" y="10258"/>
                  </a:lnTo>
                  <a:lnTo>
                    <a:pt x="124957" y="2055"/>
                  </a:lnTo>
                  <a:lnTo>
                    <a:pt x="121530" y="0"/>
                  </a:lnTo>
                  <a:lnTo>
                    <a:pt x="118658" y="3409"/>
                  </a:lnTo>
                  <a:lnTo>
                    <a:pt x="116442" y="11029"/>
                  </a:lnTo>
                  <a:lnTo>
                    <a:pt x="114647" y="21383"/>
                  </a:lnTo>
                  <a:lnTo>
                    <a:pt x="112845" y="32955"/>
                  </a:lnTo>
                  <a:lnTo>
                    <a:pt x="110796" y="44834"/>
                  </a:lnTo>
                  <a:lnTo>
                    <a:pt x="108761" y="57105"/>
                  </a:lnTo>
                  <a:lnTo>
                    <a:pt x="107383" y="70562"/>
                  </a:lnTo>
                  <a:lnTo>
                    <a:pt x="106973" y="85590"/>
                  </a:lnTo>
                  <a:lnTo>
                    <a:pt x="107359" y="102128"/>
                  </a:lnTo>
                  <a:lnTo>
                    <a:pt x="108083" y="119922"/>
                  </a:lnTo>
                  <a:lnTo>
                    <a:pt x="108830" y="138675"/>
                  </a:lnTo>
                  <a:lnTo>
                    <a:pt x="109465" y="157964"/>
                  </a:lnTo>
                  <a:lnTo>
                    <a:pt x="109958" y="177279"/>
                  </a:lnTo>
                  <a:lnTo>
                    <a:pt x="110327" y="196330"/>
                  </a:lnTo>
                  <a:lnTo>
                    <a:pt x="110759" y="214712"/>
                  </a:lnTo>
                  <a:lnTo>
                    <a:pt x="111589" y="231837"/>
                  </a:lnTo>
                  <a:lnTo>
                    <a:pt x="112962" y="247508"/>
                  </a:lnTo>
                  <a:lnTo>
                    <a:pt x="114701" y="262016"/>
                  </a:lnTo>
                  <a:lnTo>
                    <a:pt x="116407" y="275921"/>
                  </a:lnTo>
                  <a:lnTo>
                    <a:pt x="117853" y="289612"/>
                  </a:lnTo>
                  <a:lnTo>
                    <a:pt x="119145" y="303116"/>
                  </a:lnTo>
                  <a:lnTo>
                    <a:pt x="120619" y="316198"/>
                  </a:lnTo>
                  <a:lnTo>
                    <a:pt x="122467" y="328730"/>
                  </a:lnTo>
                  <a:lnTo>
                    <a:pt x="124945" y="340288"/>
                  </a:lnTo>
                  <a:lnTo>
                    <a:pt x="128905" y="351217"/>
                  </a:lnTo>
                  <a:lnTo>
                    <a:pt x="136934" y="362473"/>
                  </a:lnTo>
                  <a:lnTo>
                    <a:pt x="153264" y="375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10593" y="2271106"/>
              <a:ext cx="163770" cy="426362"/>
            </a:xfrm>
            <a:custGeom>
              <a:avLst/>
              <a:gdLst/>
              <a:ahLst/>
              <a:cxnLst/>
              <a:rect l="0" t="0" r="0" b="0"/>
              <a:pathLst>
                <a:path w="163770" h="426362">
                  <a:moveTo>
                    <a:pt x="100598" y="329432"/>
                  </a:moveTo>
                  <a:lnTo>
                    <a:pt x="97597" y="320698"/>
                  </a:lnTo>
                  <a:lnTo>
                    <a:pt x="94175" y="312992"/>
                  </a:lnTo>
                  <a:lnTo>
                    <a:pt x="89970" y="305603"/>
                  </a:lnTo>
                  <a:lnTo>
                    <a:pt x="84724" y="298861"/>
                  </a:lnTo>
                  <a:lnTo>
                    <a:pt x="77946" y="293627"/>
                  </a:lnTo>
                  <a:lnTo>
                    <a:pt x="69518" y="290270"/>
                  </a:lnTo>
                  <a:lnTo>
                    <a:pt x="59951" y="289002"/>
                  </a:lnTo>
                  <a:lnTo>
                    <a:pt x="50156" y="290122"/>
                  </a:lnTo>
                  <a:lnTo>
                    <a:pt x="40691" y="293545"/>
                  </a:lnTo>
                  <a:lnTo>
                    <a:pt x="31900" y="298911"/>
                  </a:lnTo>
                  <a:lnTo>
                    <a:pt x="24075" y="305784"/>
                  </a:lnTo>
                  <a:lnTo>
                    <a:pt x="17267" y="313779"/>
                  </a:lnTo>
                  <a:lnTo>
                    <a:pt x="11510" y="322906"/>
                  </a:lnTo>
                  <a:lnTo>
                    <a:pt x="6925" y="333540"/>
                  </a:lnTo>
                  <a:lnTo>
                    <a:pt x="3471" y="345764"/>
                  </a:lnTo>
                  <a:lnTo>
                    <a:pt x="1131" y="359227"/>
                  </a:lnTo>
                  <a:lnTo>
                    <a:pt x="0" y="373335"/>
                  </a:lnTo>
                  <a:lnTo>
                    <a:pt x="30" y="387654"/>
                  </a:lnTo>
                  <a:lnTo>
                    <a:pt x="1524" y="401165"/>
                  </a:lnTo>
                  <a:lnTo>
                    <a:pt x="5186" y="412255"/>
                  </a:lnTo>
                  <a:lnTo>
                    <a:pt x="11200" y="420246"/>
                  </a:lnTo>
                  <a:lnTo>
                    <a:pt x="18985" y="424981"/>
                  </a:lnTo>
                  <a:lnTo>
                    <a:pt x="27505" y="426361"/>
                  </a:lnTo>
                  <a:lnTo>
                    <a:pt x="36081" y="424693"/>
                  </a:lnTo>
                  <a:lnTo>
                    <a:pt x="44428" y="420374"/>
                  </a:lnTo>
                  <a:lnTo>
                    <a:pt x="52479" y="413688"/>
                  </a:lnTo>
                  <a:lnTo>
                    <a:pt x="60259" y="405018"/>
                  </a:lnTo>
                  <a:lnTo>
                    <a:pt x="67822" y="394795"/>
                  </a:lnTo>
                  <a:lnTo>
                    <a:pt x="75220" y="383420"/>
                  </a:lnTo>
                  <a:lnTo>
                    <a:pt x="82497" y="371221"/>
                  </a:lnTo>
                  <a:lnTo>
                    <a:pt x="89522" y="358607"/>
                  </a:lnTo>
                  <a:lnTo>
                    <a:pt x="96014" y="346066"/>
                  </a:lnTo>
                  <a:lnTo>
                    <a:pt x="101862" y="333845"/>
                  </a:lnTo>
                  <a:lnTo>
                    <a:pt x="107110" y="321673"/>
                  </a:lnTo>
                  <a:lnTo>
                    <a:pt x="111870" y="308893"/>
                  </a:lnTo>
                  <a:lnTo>
                    <a:pt x="116263" y="295178"/>
                  </a:lnTo>
                  <a:lnTo>
                    <a:pt x="120553" y="280523"/>
                  </a:lnTo>
                  <a:lnTo>
                    <a:pt x="125127" y="265074"/>
                  </a:lnTo>
                  <a:lnTo>
                    <a:pt x="130163" y="249006"/>
                  </a:lnTo>
                  <a:lnTo>
                    <a:pt x="135344" y="232316"/>
                  </a:lnTo>
                  <a:lnTo>
                    <a:pt x="139982" y="214828"/>
                  </a:lnTo>
                  <a:lnTo>
                    <a:pt x="143727" y="196513"/>
                  </a:lnTo>
                  <a:lnTo>
                    <a:pt x="146562" y="177639"/>
                  </a:lnTo>
                  <a:lnTo>
                    <a:pt x="148622" y="158664"/>
                  </a:lnTo>
                  <a:lnTo>
                    <a:pt x="150079" y="139861"/>
                  </a:lnTo>
                  <a:lnTo>
                    <a:pt x="151093" y="121320"/>
                  </a:lnTo>
                  <a:lnTo>
                    <a:pt x="151789" y="103031"/>
                  </a:lnTo>
                  <a:lnTo>
                    <a:pt x="152259" y="84950"/>
                  </a:lnTo>
                  <a:lnTo>
                    <a:pt x="152407" y="67027"/>
                  </a:lnTo>
                  <a:lnTo>
                    <a:pt x="151975" y="49220"/>
                  </a:lnTo>
                  <a:lnTo>
                    <a:pt x="150868" y="31531"/>
                  </a:lnTo>
                  <a:lnTo>
                    <a:pt x="149114" y="15278"/>
                  </a:lnTo>
                  <a:lnTo>
                    <a:pt x="145967" y="4037"/>
                  </a:lnTo>
                  <a:lnTo>
                    <a:pt x="141315" y="0"/>
                  </a:lnTo>
                  <a:lnTo>
                    <a:pt x="136763" y="1927"/>
                  </a:lnTo>
                  <a:lnTo>
                    <a:pt x="132822" y="8328"/>
                  </a:lnTo>
                  <a:lnTo>
                    <a:pt x="129666" y="18419"/>
                  </a:lnTo>
                  <a:lnTo>
                    <a:pt x="127280" y="31513"/>
                  </a:lnTo>
                  <a:lnTo>
                    <a:pt x="125547" y="46925"/>
                  </a:lnTo>
                  <a:lnTo>
                    <a:pt x="124320" y="64050"/>
                  </a:lnTo>
                  <a:lnTo>
                    <a:pt x="123466" y="82403"/>
                  </a:lnTo>
                  <a:lnTo>
                    <a:pt x="122880" y="101615"/>
                  </a:lnTo>
                  <a:lnTo>
                    <a:pt x="122480" y="121422"/>
                  </a:lnTo>
                  <a:lnTo>
                    <a:pt x="122214" y="141635"/>
                  </a:lnTo>
                  <a:lnTo>
                    <a:pt x="122204" y="162125"/>
                  </a:lnTo>
                  <a:lnTo>
                    <a:pt x="122730" y="182802"/>
                  </a:lnTo>
                  <a:lnTo>
                    <a:pt x="123896" y="203599"/>
                  </a:lnTo>
                  <a:lnTo>
                    <a:pt x="125493" y="224313"/>
                  </a:lnTo>
                  <a:lnTo>
                    <a:pt x="127105" y="244608"/>
                  </a:lnTo>
                  <a:lnTo>
                    <a:pt x="128487" y="264331"/>
                  </a:lnTo>
                  <a:lnTo>
                    <a:pt x="129737" y="283338"/>
                  </a:lnTo>
                  <a:lnTo>
                    <a:pt x="131182" y="301417"/>
                  </a:lnTo>
                  <a:lnTo>
                    <a:pt x="133006" y="318537"/>
                  </a:lnTo>
                  <a:lnTo>
                    <a:pt x="135231" y="334662"/>
                  </a:lnTo>
                  <a:lnTo>
                    <a:pt x="137804" y="349660"/>
                  </a:lnTo>
                  <a:lnTo>
                    <a:pt x="140649" y="363558"/>
                  </a:lnTo>
                  <a:lnTo>
                    <a:pt x="143736" y="376268"/>
                  </a:lnTo>
                  <a:lnTo>
                    <a:pt x="147493" y="388855"/>
                  </a:lnTo>
                  <a:lnTo>
                    <a:pt x="153367" y="403544"/>
                  </a:lnTo>
                  <a:lnTo>
                    <a:pt x="163769" y="424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85871" y="2295212"/>
              <a:ext cx="14834" cy="389555"/>
            </a:xfrm>
            <a:custGeom>
              <a:avLst/>
              <a:gdLst/>
              <a:ahLst/>
              <a:cxnLst/>
              <a:rect l="0" t="0" r="0" b="0"/>
              <a:pathLst>
                <a:path w="14834" h="389555">
                  <a:moveTo>
                    <a:pt x="14833" y="0"/>
                  </a:moveTo>
                  <a:lnTo>
                    <a:pt x="11967" y="11735"/>
                  </a:lnTo>
                  <a:lnTo>
                    <a:pt x="9824" y="22864"/>
                  </a:lnTo>
                  <a:lnTo>
                    <a:pt x="8217" y="34467"/>
                  </a:lnTo>
                  <a:lnTo>
                    <a:pt x="6864" y="46801"/>
                  </a:lnTo>
                  <a:lnTo>
                    <a:pt x="5367" y="60109"/>
                  </a:lnTo>
                  <a:lnTo>
                    <a:pt x="3525" y="74410"/>
                  </a:lnTo>
                  <a:lnTo>
                    <a:pt x="1631" y="89241"/>
                  </a:lnTo>
                  <a:lnTo>
                    <a:pt x="347" y="103806"/>
                  </a:lnTo>
                  <a:lnTo>
                    <a:pt x="0" y="117680"/>
                  </a:lnTo>
                  <a:lnTo>
                    <a:pt x="429" y="131112"/>
                  </a:lnTo>
                  <a:lnTo>
                    <a:pt x="1181" y="144810"/>
                  </a:lnTo>
                  <a:lnTo>
                    <a:pt x="1946" y="159177"/>
                  </a:lnTo>
                  <a:lnTo>
                    <a:pt x="2594" y="174286"/>
                  </a:lnTo>
                  <a:lnTo>
                    <a:pt x="3096" y="190048"/>
                  </a:lnTo>
                  <a:lnTo>
                    <a:pt x="3465" y="206320"/>
                  </a:lnTo>
                  <a:lnTo>
                    <a:pt x="3728" y="222809"/>
                  </a:lnTo>
                  <a:lnTo>
                    <a:pt x="3913" y="239097"/>
                  </a:lnTo>
                  <a:lnTo>
                    <a:pt x="4039" y="254975"/>
                  </a:lnTo>
                  <a:lnTo>
                    <a:pt x="4126" y="270415"/>
                  </a:lnTo>
                  <a:lnTo>
                    <a:pt x="4184" y="285475"/>
                  </a:lnTo>
                  <a:lnTo>
                    <a:pt x="4224" y="300234"/>
                  </a:lnTo>
                  <a:lnTo>
                    <a:pt x="4251" y="314741"/>
                  </a:lnTo>
                  <a:lnTo>
                    <a:pt x="4272" y="330748"/>
                  </a:lnTo>
                  <a:lnTo>
                    <a:pt x="4289" y="353018"/>
                  </a:lnTo>
                  <a:lnTo>
                    <a:pt x="430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57778" y="2463294"/>
              <a:ext cx="248254" cy="260803"/>
            </a:xfrm>
            <a:custGeom>
              <a:avLst/>
              <a:gdLst/>
              <a:ahLst/>
              <a:cxnLst/>
              <a:rect l="0" t="0" r="0" b="0"/>
              <a:pathLst>
                <a:path w="248254" h="260803">
                  <a:moveTo>
                    <a:pt x="16626" y="137244"/>
                  </a:moveTo>
                  <a:lnTo>
                    <a:pt x="22560" y="131444"/>
                  </a:lnTo>
                  <a:lnTo>
                    <a:pt x="28765" y="126520"/>
                  </a:lnTo>
                  <a:lnTo>
                    <a:pt x="35861" y="122017"/>
                  </a:lnTo>
                  <a:lnTo>
                    <a:pt x="43801" y="117796"/>
                  </a:lnTo>
                  <a:lnTo>
                    <a:pt x="52447" y="113783"/>
                  </a:lnTo>
                  <a:lnTo>
                    <a:pt x="61642" y="109921"/>
                  </a:lnTo>
                  <a:lnTo>
                    <a:pt x="71242" y="106169"/>
                  </a:lnTo>
                  <a:lnTo>
                    <a:pt x="81131" y="102493"/>
                  </a:lnTo>
                  <a:lnTo>
                    <a:pt x="91220" y="98867"/>
                  </a:lnTo>
                  <a:lnTo>
                    <a:pt x="101280" y="95108"/>
                  </a:lnTo>
                  <a:lnTo>
                    <a:pt x="110962" y="90899"/>
                  </a:lnTo>
                  <a:lnTo>
                    <a:pt x="120098" y="86097"/>
                  </a:lnTo>
                  <a:lnTo>
                    <a:pt x="128539" y="80567"/>
                  </a:lnTo>
                  <a:lnTo>
                    <a:pt x="136062" y="74097"/>
                  </a:lnTo>
                  <a:lnTo>
                    <a:pt x="142628" y="66668"/>
                  </a:lnTo>
                  <a:lnTo>
                    <a:pt x="147867" y="58407"/>
                  </a:lnTo>
                  <a:lnTo>
                    <a:pt x="151031" y="49492"/>
                  </a:lnTo>
                  <a:lnTo>
                    <a:pt x="151893" y="40099"/>
                  </a:lnTo>
                  <a:lnTo>
                    <a:pt x="150523" y="30691"/>
                  </a:lnTo>
                  <a:lnTo>
                    <a:pt x="147020" y="21989"/>
                  </a:lnTo>
                  <a:lnTo>
                    <a:pt x="141664" y="14334"/>
                  </a:lnTo>
                  <a:lnTo>
                    <a:pt x="134834" y="8045"/>
                  </a:lnTo>
                  <a:lnTo>
                    <a:pt x="126895" y="3569"/>
                  </a:lnTo>
                  <a:lnTo>
                    <a:pt x="118155" y="968"/>
                  </a:lnTo>
                  <a:lnTo>
                    <a:pt x="108849" y="0"/>
                  </a:lnTo>
                  <a:lnTo>
                    <a:pt x="99151" y="323"/>
                  </a:lnTo>
                  <a:lnTo>
                    <a:pt x="89187" y="1612"/>
                  </a:lnTo>
                  <a:lnTo>
                    <a:pt x="79209" y="3762"/>
                  </a:lnTo>
                  <a:lnTo>
                    <a:pt x="69582" y="6873"/>
                  </a:lnTo>
                  <a:lnTo>
                    <a:pt x="60477" y="10930"/>
                  </a:lnTo>
                  <a:lnTo>
                    <a:pt x="51888" y="15959"/>
                  </a:lnTo>
                  <a:lnTo>
                    <a:pt x="43731" y="22092"/>
                  </a:lnTo>
                  <a:lnTo>
                    <a:pt x="35914" y="29294"/>
                  </a:lnTo>
                  <a:lnTo>
                    <a:pt x="28511" y="37403"/>
                  </a:lnTo>
                  <a:lnTo>
                    <a:pt x="21758" y="46216"/>
                  </a:lnTo>
                  <a:lnTo>
                    <a:pt x="15736" y="55556"/>
                  </a:lnTo>
                  <a:lnTo>
                    <a:pt x="10539" y="65436"/>
                  </a:lnTo>
                  <a:lnTo>
                    <a:pt x="6346" y="76054"/>
                  </a:lnTo>
                  <a:lnTo>
                    <a:pt x="3161" y="87457"/>
                  </a:lnTo>
                  <a:lnTo>
                    <a:pt x="1006" y="99555"/>
                  </a:lnTo>
                  <a:lnTo>
                    <a:pt x="0" y="112208"/>
                  </a:lnTo>
                  <a:lnTo>
                    <a:pt x="101" y="125272"/>
                  </a:lnTo>
                  <a:lnTo>
                    <a:pt x="1132" y="138469"/>
                  </a:lnTo>
                  <a:lnTo>
                    <a:pt x="2888" y="151402"/>
                  </a:lnTo>
                  <a:lnTo>
                    <a:pt x="5181" y="163877"/>
                  </a:lnTo>
                  <a:lnTo>
                    <a:pt x="8025" y="175880"/>
                  </a:lnTo>
                  <a:lnTo>
                    <a:pt x="11611" y="187481"/>
                  </a:lnTo>
                  <a:lnTo>
                    <a:pt x="15992" y="198764"/>
                  </a:lnTo>
                  <a:lnTo>
                    <a:pt x="21239" y="209648"/>
                  </a:lnTo>
                  <a:lnTo>
                    <a:pt x="27517" y="219890"/>
                  </a:lnTo>
                  <a:lnTo>
                    <a:pt x="34827" y="229403"/>
                  </a:lnTo>
                  <a:lnTo>
                    <a:pt x="43347" y="237928"/>
                  </a:lnTo>
                  <a:lnTo>
                    <a:pt x="53502" y="244976"/>
                  </a:lnTo>
                  <a:lnTo>
                    <a:pt x="65368" y="250418"/>
                  </a:lnTo>
                  <a:lnTo>
                    <a:pt x="78574" y="254428"/>
                  </a:lnTo>
                  <a:lnTo>
                    <a:pt x="92501" y="257293"/>
                  </a:lnTo>
                  <a:lnTo>
                    <a:pt x="106723" y="259294"/>
                  </a:lnTo>
                  <a:lnTo>
                    <a:pt x="121186" y="260505"/>
                  </a:lnTo>
                  <a:lnTo>
                    <a:pt x="136107" y="260802"/>
                  </a:lnTo>
                  <a:lnTo>
                    <a:pt x="151579" y="260195"/>
                  </a:lnTo>
                  <a:lnTo>
                    <a:pt x="167384" y="258968"/>
                  </a:lnTo>
                  <a:lnTo>
                    <a:pt x="184935" y="257481"/>
                  </a:lnTo>
                  <a:lnTo>
                    <a:pt x="209127" y="255604"/>
                  </a:lnTo>
                  <a:lnTo>
                    <a:pt x="248253" y="253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68911" y="630766"/>
            <a:ext cx="1463463" cy="790582"/>
            <a:chOff x="2368911" y="630766"/>
            <a:chExt cx="1463463" cy="790582"/>
          </a:xfrm>
        </p:grpSpPr>
        <p:sp>
          <p:nvSpPr>
            <p:cNvPr id="33" name="Freeform 32"/>
            <p:cNvSpPr/>
            <p:nvPr/>
          </p:nvSpPr>
          <p:spPr>
            <a:xfrm>
              <a:off x="2368911" y="630766"/>
              <a:ext cx="231628" cy="537898"/>
            </a:xfrm>
            <a:custGeom>
              <a:avLst/>
              <a:gdLst/>
              <a:ahLst/>
              <a:cxnLst/>
              <a:rect l="0" t="0" r="0" b="0"/>
              <a:pathLst>
                <a:path w="231628" h="537898">
                  <a:moveTo>
                    <a:pt x="0" y="506311"/>
                  </a:moveTo>
                  <a:lnTo>
                    <a:pt x="68" y="491709"/>
                  </a:lnTo>
                  <a:lnTo>
                    <a:pt x="708" y="478438"/>
                  </a:lnTo>
                  <a:lnTo>
                    <a:pt x="2005" y="465233"/>
                  </a:lnTo>
                  <a:lnTo>
                    <a:pt x="3864" y="451718"/>
                  </a:lnTo>
                  <a:lnTo>
                    <a:pt x="6181" y="437561"/>
                  </a:lnTo>
                  <a:lnTo>
                    <a:pt x="8847" y="422654"/>
                  </a:lnTo>
                  <a:lnTo>
                    <a:pt x="11771" y="407062"/>
                  </a:lnTo>
                  <a:lnTo>
                    <a:pt x="14877" y="390917"/>
                  </a:lnTo>
                  <a:lnTo>
                    <a:pt x="18113" y="374348"/>
                  </a:lnTo>
                  <a:lnTo>
                    <a:pt x="21437" y="357307"/>
                  </a:lnTo>
                  <a:lnTo>
                    <a:pt x="24821" y="339575"/>
                  </a:lnTo>
                  <a:lnTo>
                    <a:pt x="28247" y="321090"/>
                  </a:lnTo>
                  <a:lnTo>
                    <a:pt x="31700" y="301930"/>
                  </a:lnTo>
                  <a:lnTo>
                    <a:pt x="35172" y="282230"/>
                  </a:lnTo>
                  <a:lnTo>
                    <a:pt x="38656" y="262128"/>
                  </a:lnTo>
                  <a:lnTo>
                    <a:pt x="42149" y="241899"/>
                  </a:lnTo>
                  <a:lnTo>
                    <a:pt x="45647" y="221939"/>
                  </a:lnTo>
                  <a:lnTo>
                    <a:pt x="49144" y="202439"/>
                  </a:lnTo>
                  <a:lnTo>
                    <a:pt x="52476" y="183413"/>
                  </a:lnTo>
                  <a:lnTo>
                    <a:pt x="55333" y="164791"/>
                  </a:lnTo>
                  <a:lnTo>
                    <a:pt x="57592" y="146492"/>
                  </a:lnTo>
                  <a:lnTo>
                    <a:pt x="59447" y="128762"/>
                  </a:lnTo>
                  <a:lnTo>
                    <a:pt x="61308" y="112147"/>
                  </a:lnTo>
                  <a:lnTo>
                    <a:pt x="63414" y="96859"/>
                  </a:lnTo>
                  <a:lnTo>
                    <a:pt x="65830" y="82795"/>
                  </a:lnTo>
                  <a:lnTo>
                    <a:pt x="68531" y="69727"/>
                  </a:lnTo>
                  <a:lnTo>
                    <a:pt x="71462" y="57416"/>
                  </a:lnTo>
                  <a:lnTo>
                    <a:pt x="74567" y="45654"/>
                  </a:lnTo>
                  <a:lnTo>
                    <a:pt x="77797" y="34281"/>
                  </a:lnTo>
                  <a:lnTo>
                    <a:pt x="81124" y="23202"/>
                  </a:lnTo>
                  <a:lnTo>
                    <a:pt x="84849" y="13150"/>
                  </a:lnTo>
                  <a:lnTo>
                    <a:pt x="89568" y="5602"/>
                  </a:lnTo>
                  <a:lnTo>
                    <a:pt x="95516" y="1173"/>
                  </a:lnTo>
                  <a:lnTo>
                    <a:pt x="102291" y="0"/>
                  </a:lnTo>
                  <a:lnTo>
                    <a:pt x="109071" y="2173"/>
                  </a:lnTo>
                  <a:lnTo>
                    <a:pt x="115363" y="7378"/>
                  </a:lnTo>
                  <a:lnTo>
                    <a:pt x="120874" y="15057"/>
                  </a:lnTo>
                  <a:lnTo>
                    <a:pt x="125343" y="24620"/>
                  </a:lnTo>
                  <a:lnTo>
                    <a:pt x="128755" y="35554"/>
                  </a:lnTo>
                  <a:lnTo>
                    <a:pt x="131418" y="47295"/>
                  </a:lnTo>
                  <a:lnTo>
                    <a:pt x="133836" y="59241"/>
                  </a:lnTo>
                  <a:lnTo>
                    <a:pt x="136323" y="71058"/>
                  </a:lnTo>
                  <a:lnTo>
                    <a:pt x="138998" y="82958"/>
                  </a:lnTo>
                  <a:lnTo>
                    <a:pt x="141874" y="95554"/>
                  </a:lnTo>
                  <a:lnTo>
                    <a:pt x="144923" y="109146"/>
                  </a:lnTo>
                  <a:lnTo>
                    <a:pt x="148107" y="123718"/>
                  </a:lnTo>
                  <a:lnTo>
                    <a:pt x="151390" y="139112"/>
                  </a:lnTo>
                  <a:lnTo>
                    <a:pt x="154739" y="155144"/>
                  </a:lnTo>
                  <a:lnTo>
                    <a:pt x="157969" y="171809"/>
                  </a:lnTo>
                  <a:lnTo>
                    <a:pt x="160759" y="189281"/>
                  </a:lnTo>
                  <a:lnTo>
                    <a:pt x="162971" y="207575"/>
                  </a:lnTo>
                  <a:lnTo>
                    <a:pt x="164795" y="226096"/>
                  </a:lnTo>
                  <a:lnTo>
                    <a:pt x="166635" y="243770"/>
                  </a:lnTo>
                  <a:lnTo>
                    <a:pt x="168722" y="260072"/>
                  </a:lnTo>
                  <a:lnTo>
                    <a:pt x="170956" y="275305"/>
                  </a:lnTo>
                  <a:lnTo>
                    <a:pt x="173003" y="290297"/>
                  </a:lnTo>
                  <a:lnTo>
                    <a:pt x="174681" y="305562"/>
                  </a:lnTo>
                  <a:lnTo>
                    <a:pt x="176130" y="320953"/>
                  </a:lnTo>
                  <a:lnTo>
                    <a:pt x="177710" y="335847"/>
                  </a:lnTo>
                  <a:lnTo>
                    <a:pt x="179624" y="349914"/>
                  </a:lnTo>
                  <a:lnTo>
                    <a:pt x="181911" y="363294"/>
                  </a:lnTo>
                  <a:lnTo>
                    <a:pt x="184524" y="376420"/>
                  </a:lnTo>
                  <a:lnTo>
                    <a:pt x="187396" y="389577"/>
                  </a:lnTo>
                  <a:lnTo>
                    <a:pt x="190461" y="402718"/>
                  </a:lnTo>
                  <a:lnTo>
                    <a:pt x="193664" y="415554"/>
                  </a:lnTo>
                  <a:lnTo>
                    <a:pt x="196964" y="427934"/>
                  </a:lnTo>
                  <a:lnTo>
                    <a:pt x="200332" y="439860"/>
                  </a:lnTo>
                  <a:lnTo>
                    <a:pt x="203746" y="451402"/>
                  </a:lnTo>
                  <a:lnTo>
                    <a:pt x="207191" y="462646"/>
                  </a:lnTo>
                  <a:lnTo>
                    <a:pt x="210657" y="473672"/>
                  </a:lnTo>
                  <a:lnTo>
                    <a:pt x="214138" y="484542"/>
                  </a:lnTo>
                  <a:lnTo>
                    <a:pt x="217624" y="495290"/>
                  </a:lnTo>
                  <a:lnTo>
                    <a:pt x="220960" y="505494"/>
                  </a:lnTo>
                  <a:lnTo>
                    <a:pt x="224174" y="515292"/>
                  </a:lnTo>
                  <a:lnTo>
                    <a:pt x="227551" y="525546"/>
                  </a:lnTo>
                  <a:lnTo>
                    <a:pt x="231627" y="537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42611" y="102126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4" y="4"/>
                  </a:lnTo>
                  <a:lnTo>
                    <a:pt x="79896" y="177"/>
                  </a:lnTo>
                  <a:lnTo>
                    <a:pt x="67884" y="826"/>
                  </a:lnTo>
                  <a:lnTo>
                    <a:pt x="56090" y="2074"/>
                  </a:lnTo>
                  <a:lnTo>
                    <a:pt x="44842" y="3735"/>
                  </a:lnTo>
                  <a:lnTo>
                    <a:pt x="33416" y="5562"/>
                  </a:lnTo>
                  <a:lnTo>
                    <a:pt x="1969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4238" y="915979"/>
              <a:ext cx="136871" cy="222274"/>
            </a:xfrm>
            <a:custGeom>
              <a:avLst/>
              <a:gdLst/>
              <a:ahLst/>
              <a:cxnLst/>
              <a:rect l="0" t="0" r="0" b="0"/>
              <a:pathLst>
                <a:path w="136871" h="222274">
                  <a:moveTo>
                    <a:pt x="0" y="31585"/>
                  </a:moveTo>
                  <a:lnTo>
                    <a:pt x="67" y="46120"/>
                  </a:lnTo>
                  <a:lnTo>
                    <a:pt x="708" y="58751"/>
                  </a:lnTo>
                  <a:lnTo>
                    <a:pt x="2004" y="70656"/>
                  </a:lnTo>
                  <a:lnTo>
                    <a:pt x="3864" y="82138"/>
                  </a:lnTo>
                  <a:lnTo>
                    <a:pt x="6180" y="93330"/>
                  </a:lnTo>
                  <a:lnTo>
                    <a:pt x="8847" y="104317"/>
                  </a:lnTo>
                  <a:lnTo>
                    <a:pt x="11770" y="115159"/>
                  </a:lnTo>
                  <a:lnTo>
                    <a:pt x="14877" y="125902"/>
                  </a:lnTo>
                  <a:lnTo>
                    <a:pt x="18112" y="136575"/>
                  </a:lnTo>
                  <a:lnTo>
                    <a:pt x="21436" y="147201"/>
                  </a:lnTo>
                  <a:lnTo>
                    <a:pt x="24821" y="157795"/>
                  </a:lnTo>
                  <a:lnTo>
                    <a:pt x="28246" y="168367"/>
                  </a:lnTo>
                  <a:lnTo>
                    <a:pt x="31699" y="178925"/>
                  </a:lnTo>
                  <a:lnTo>
                    <a:pt x="35171" y="189473"/>
                  </a:lnTo>
                  <a:lnTo>
                    <a:pt x="38669" y="199992"/>
                  </a:lnTo>
                  <a:lnTo>
                    <a:pt x="42680" y="209665"/>
                  </a:lnTo>
                  <a:lnTo>
                    <a:pt x="48123" y="216958"/>
                  </a:lnTo>
                  <a:lnTo>
                    <a:pt x="55371" y="221215"/>
                  </a:lnTo>
                  <a:lnTo>
                    <a:pt x="63834" y="222273"/>
                  </a:lnTo>
                  <a:lnTo>
                    <a:pt x="72284" y="220024"/>
                  </a:lnTo>
                  <a:lnTo>
                    <a:pt x="80000" y="214772"/>
                  </a:lnTo>
                  <a:lnTo>
                    <a:pt x="86787" y="207231"/>
                  </a:lnTo>
                  <a:lnTo>
                    <a:pt x="92719" y="198293"/>
                  </a:lnTo>
                  <a:lnTo>
                    <a:pt x="97962" y="188583"/>
                  </a:lnTo>
                  <a:lnTo>
                    <a:pt x="102686" y="178139"/>
                  </a:lnTo>
                  <a:lnTo>
                    <a:pt x="107034" y="166538"/>
                  </a:lnTo>
                  <a:lnTo>
                    <a:pt x="111112" y="153627"/>
                  </a:lnTo>
                  <a:lnTo>
                    <a:pt x="114838" y="139684"/>
                  </a:lnTo>
                  <a:lnTo>
                    <a:pt x="117961" y="125246"/>
                  </a:lnTo>
                  <a:lnTo>
                    <a:pt x="120399" y="110683"/>
                  </a:lnTo>
                  <a:lnTo>
                    <a:pt x="122375" y="96327"/>
                  </a:lnTo>
                  <a:lnTo>
                    <a:pt x="124316" y="82541"/>
                  </a:lnTo>
                  <a:lnTo>
                    <a:pt x="126471" y="69462"/>
                  </a:lnTo>
                  <a:lnTo>
                    <a:pt x="128760" y="57108"/>
                  </a:lnTo>
                  <a:lnTo>
                    <a:pt x="131085" y="44056"/>
                  </a:lnTo>
                  <a:lnTo>
                    <a:pt x="133653" y="2692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35032" y="949995"/>
              <a:ext cx="123476" cy="195899"/>
            </a:xfrm>
            <a:custGeom>
              <a:avLst/>
              <a:gdLst/>
              <a:ahLst/>
              <a:cxnLst/>
              <a:rect l="0" t="0" r="0" b="0"/>
              <a:pathLst>
                <a:path w="123476" h="195899">
                  <a:moveTo>
                    <a:pt x="18190" y="50212"/>
                  </a:moveTo>
                  <a:lnTo>
                    <a:pt x="21191" y="58946"/>
                  </a:lnTo>
                  <a:lnTo>
                    <a:pt x="24614" y="66653"/>
                  </a:lnTo>
                  <a:lnTo>
                    <a:pt x="28819" y="74041"/>
                  </a:lnTo>
                  <a:lnTo>
                    <a:pt x="34064" y="80784"/>
                  </a:lnTo>
                  <a:lnTo>
                    <a:pt x="40843" y="86017"/>
                  </a:lnTo>
                  <a:lnTo>
                    <a:pt x="49271" y="89379"/>
                  </a:lnTo>
                  <a:lnTo>
                    <a:pt x="58838" y="90819"/>
                  </a:lnTo>
                  <a:lnTo>
                    <a:pt x="68633" y="90348"/>
                  </a:lnTo>
                  <a:lnTo>
                    <a:pt x="78098" y="88174"/>
                  </a:lnTo>
                  <a:lnTo>
                    <a:pt x="86889" y="84461"/>
                  </a:lnTo>
                  <a:lnTo>
                    <a:pt x="94714" y="79236"/>
                  </a:lnTo>
                  <a:lnTo>
                    <a:pt x="101518" y="72653"/>
                  </a:lnTo>
                  <a:lnTo>
                    <a:pt x="107102" y="64964"/>
                  </a:lnTo>
                  <a:lnTo>
                    <a:pt x="111038" y="56434"/>
                  </a:lnTo>
                  <a:lnTo>
                    <a:pt x="113240" y="47295"/>
                  </a:lnTo>
                  <a:lnTo>
                    <a:pt x="113754" y="37888"/>
                  </a:lnTo>
                  <a:lnTo>
                    <a:pt x="112587" y="28653"/>
                  </a:lnTo>
                  <a:lnTo>
                    <a:pt x="109911" y="19828"/>
                  </a:lnTo>
                  <a:lnTo>
                    <a:pt x="105844" y="11937"/>
                  </a:lnTo>
                  <a:lnTo>
                    <a:pt x="100374" y="5848"/>
                  </a:lnTo>
                  <a:lnTo>
                    <a:pt x="93627" y="1872"/>
                  </a:lnTo>
                  <a:lnTo>
                    <a:pt x="85998" y="0"/>
                  </a:lnTo>
                  <a:lnTo>
                    <a:pt x="78039" y="173"/>
                  </a:lnTo>
                  <a:lnTo>
                    <a:pt x="70096" y="2140"/>
                  </a:lnTo>
                  <a:lnTo>
                    <a:pt x="62307" y="5542"/>
                  </a:lnTo>
                  <a:lnTo>
                    <a:pt x="54697" y="10025"/>
                  </a:lnTo>
                  <a:lnTo>
                    <a:pt x="47245" y="15296"/>
                  </a:lnTo>
                  <a:lnTo>
                    <a:pt x="39918" y="21289"/>
                  </a:lnTo>
                  <a:lnTo>
                    <a:pt x="32685" y="28143"/>
                  </a:lnTo>
                  <a:lnTo>
                    <a:pt x="25527" y="35869"/>
                  </a:lnTo>
                  <a:lnTo>
                    <a:pt x="18753" y="44516"/>
                  </a:lnTo>
                  <a:lnTo>
                    <a:pt x="12962" y="54232"/>
                  </a:lnTo>
                  <a:lnTo>
                    <a:pt x="8404" y="64998"/>
                  </a:lnTo>
                  <a:lnTo>
                    <a:pt x="5005" y="76822"/>
                  </a:lnTo>
                  <a:lnTo>
                    <a:pt x="2558" y="89816"/>
                  </a:lnTo>
                  <a:lnTo>
                    <a:pt x="847" y="103914"/>
                  </a:lnTo>
                  <a:lnTo>
                    <a:pt x="0" y="118449"/>
                  </a:lnTo>
                  <a:lnTo>
                    <a:pt x="481" y="132286"/>
                  </a:lnTo>
                  <a:lnTo>
                    <a:pt x="2432" y="144845"/>
                  </a:lnTo>
                  <a:lnTo>
                    <a:pt x="5708" y="156073"/>
                  </a:lnTo>
                  <a:lnTo>
                    <a:pt x="10048" y="166156"/>
                  </a:lnTo>
                  <a:lnTo>
                    <a:pt x="15195" y="175332"/>
                  </a:lnTo>
                  <a:lnTo>
                    <a:pt x="21091" y="183343"/>
                  </a:lnTo>
                  <a:lnTo>
                    <a:pt x="27872" y="189456"/>
                  </a:lnTo>
                  <a:lnTo>
                    <a:pt x="35542" y="193423"/>
                  </a:lnTo>
                  <a:lnTo>
                    <a:pt x="43981" y="195445"/>
                  </a:lnTo>
                  <a:lnTo>
                    <a:pt x="53022" y="195898"/>
                  </a:lnTo>
                  <a:lnTo>
                    <a:pt x="62509" y="195162"/>
                  </a:lnTo>
                  <a:lnTo>
                    <a:pt x="72151" y="193399"/>
                  </a:lnTo>
                  <a:lnTo>
                    <a:pt x="81544" y="190554"/>
                  </a:lnTo>
                  <a:lnTo>
                    <a:pt x="90479" y="186687"/>
                  </a:lnTo>
                  <a:lnTo>
                    <a:pt x="98641" y="182078"/>
                  </a:lnTo>
                  <a:lnTo>
                    <a:pt x="106314" y="176597"/>
                  </a:lnTo>
                  <a:lnTo>
                    <a:pt x="114170" y="168645"/>
                  </a:lnTo>
                  <a:lnTo>
                    <a:pt x="123475" y="155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11150" y="915979"/>
              <a:ext cx="136871" cy="216688"/>
            </a:xfrm>
            <a:custGeom>
              <a:avLst/>
              <a:gdLst/>
              <a:ahLst/>
              <a:cxnLst/>
              <a:rect l="0" t="0" r="0" b="0"/>
              <a:pathLst>
                <a:path w="136871" h="216688">
                  <a:moveTo>
                    <a:pt x="0" y="147399"/>
                  </a:moveTo>
                  <a:lnTo>
                    <a:pt x="2934" y="156267"/>
                  </a:lnTo>
                  <a:lnTo>
                    <a:pt x="5716" y="165254"/>
                  </a:lnTo>
                  <a:lnTo>
                    <a:pt x="8615" y="175245"/>
                  </a:lnTo>
                  <a:lnTo>
                    <a:pt x="11655" y="186053"/>
                  </a:lnTo>
                  <a:lnTo>
                    <a:pt x="14821" y="197216"/>
                  </a:lnTo>
                  <a:lnTo>
                    <a:pt x="18068" y="208330"/>
                  </a:lnTo>
                  <a:lnTo>
                    <a:pt x="20792" y="216065"/>
                  </a:lnTo>
                  <a:lnTo>
                    <a:pt x="22227" y="216687"/>
                  </a:lnTo>
                  <a:lnTo>
                    <a:pt x="22638" y="211876"/>
                  </a:lnTo>
                  <a:lnTo>
                    <a:pt x="22533" y="203640"/>
                  </a:lnTo>
                  <a:lnTo>
                    <a:pt x="22084" y="193449"/>
                  </a:lnTo>
                  <a:lnTo>
                    <a:pt x="21143" y="182412"/>
                  </a:lnTo>
                  <a:lnTo>
                    <a:pt x="19644" y="171142"/>
                  </a:lnTo>
                  <a:lnTo>
                    <a:pt x="17798" y="159746"/>
                  </a:lnTo>
                  <a:lnTo>
                    <a:pt x="16007" y="148004"/>
                  </a:lnTo>
                  <a:lnTo>
                    <a:pt x="14506" y="135799"/>
                  </a:lnTo>
                  <a:lnTo>
                    <a:pt x="13515" y="123308"/>
                  </a:lnTo>
                  <a:lnTo>
                    <a:pt x="13306" y="110912"/>
                  </a:lnTo>
                  <a:lnTo>
                    <a:pt x="13953" y="98829"/>
                  </a:lnTo>
                  <a:lnTo>
                    <a:pt x="15523" y="87103"/>
                  </a:lnTo>
                  <a:lnTo>
                    <a:pt x="18173" y="75695"/>
                  </a:lnTo>
                  <a:lnTo>
                    <a:pt x="21886" y="64550"/>
                  </a:lnTo>
                  <a:lnTo>
                    <a:pt x="26666" y="53930"/>
                  </a:lnTo>
                  <a:lnTo>
                    <a:pt x="32623" y="44396"/>
                  </a:lnTo>
                  <a:lnTo>
                    <a:pt x="39704" y="36169"/>
                  </a:lnTo>
                  <a:lnTo>
                    <a:pt x="47730" y="29152"/>
                  </a:lnTo>
                  <a:lnTo>
                    <a:pt x="56486" y="23122"/>
                  </a:lnTo>
                  <a:lnTo>
                    <a:pt x="65783" y="17847"/>
                  </a:lnTo>
                  <a:lnTo>
                    <a:pt x="75587" y="13271"/>
                  </a:lnTo>
                  <a:lnTo>
                    <a:pt x="87297" y="9073"/>
                  </a:lnTo>
                  <a:lnTo>
                    <a:pt x="105290" y="487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83639" y="999252"/>
              <a:ext cx="185481" cy="169412"/>
            </a:xfrm>
            <a:custGeom>
              <a:avLst/>
              <a:gdLst/>
              <a:ahLst/>
              <a:cxnLst/>
              <a:rect l="0" t="0" r="0" b="0"/>
              <a:pathLst>
                <a:path w="185481" h="169412">
                  <a:moveTo>
                    <a:pt x="111780" y="64126"/>
                  </a:moveTo>
                  <a:lnTo>
                    <a:pt x="108846" y="52458"/>
                  </a:lnTo>
                  <a:lnTo>
                    <a:pt x="106064" y="41969"/>
                  </a:lnTo>
                  <a:lnTo>
                    <a:pt x="103151" y="31681"/>
                  </a:lnTo>
                  <a:lnTo>
                    <a:pt x="99592" y="21898"/>
                  </a:lnTo>
                  <a:lnTo>
                    <a:pt x="94482" y="13499"/>
                  </a:lnTo>
                  <a:lnTo>
                    <a:pt x="87463" y="6879"/>
                  </a:lnTo>
                  <a:lnTo>
                    <a:pt x="78821" y="2273"/>
                  </a:lnTo>
                  <a:lnTo>
                    <a:pt x="69189" y="1"/>
                  </a:lnTo>
                  <a:lnTo>
                    <a:pt x="59054" y="0"/>
                  </a:lnTo>
                  <a:lnTo>
                    <a:pt x="49016" y="2084"/>
                  </a:lnTo>
                  <a:lnTo>
                    <a:pt x="39823" y="6133"/>
                  </a:lnTo>
                  <a:lnTo>
                    <a:pt x="31799" y="11887"/>
                  </a:lnTo>
                  <a:lnTo>
                    <a:pt x="24905" y="19001"/>
                  </a:lnTo>
                  <a:lnTo>
                    <a:pt x="18952" y="27137"/>
                  </a:lnTo>
                  <a:lnTo>
                    <a:pt x="13726" y="36018"/>
                  </a:lnTo>
                  <a:lnTo>
                    <a:pt x="9195" y="45589"/>
                  </a:lnTo>
                  <a:lnTo>
                    <a:pt x="5515" y="55998"/>
                  </a:lnTo>
                  <a:lnTo>
                    <a:pt x="2706" y="67257"/>
                  </a:lnTo>
                  <a:lnTo>
                    <a:pt x="818" y="79089"/>
                  </a:lnTo>
                  <a:lnTo>
                    <a:pt x="0" y="91032"/>
                  </a:lnTo>
                  <a:lnTo>
                    <a:pt x="234" y="102801"/>
                  </a:lnTo>
                  <a:lnTo>
                    <a:pt x="1526" y="114145"/>
                  </a:lnTo>
                  <a:lnTo>
                    <a:pt x="3990" y="124763"/>
                  </a:lnTo>
                  <a:lnTo>
                    <a:pt x="7581" y="134555"/>
                  </a:lnTo>
                  <a:lnTo>
                    <a:pt x="12450" y="143113"/>
                  </a:lnTo>
                  <a:lnTo>
                    <a:pt x="19000" y="149659"/>
                  </a:lnTo>
                  <a:lnTo>
                    <a:pt x="27287" y="153940"/>
                  </a:lnTo>
                  <a:lnTo>
                    <a:pt x="36768" y="155848"/>
                  </a:lnTo>
                  <a:lnTo>
                    <a:pt x="46508" y="155167"/>
                  </a:lnTo>
                  <a:lnTo>
                    <a:pt x="55939" y="152038"/>
                  </a:lnTo>
                  <a:lnTo>
                    <a:pt x="64708" y="146701"/>
                  </a:lnTo>
                  <a:lnTo>
                    <a:pt x="72518" y="139315"/>
                  </a:lnTo>
                  <a:lnTo>
                    <a:pt x="79321" y="130172"/>
                  </a:lnTo>
                  <a:lnTo>
                    <a:pt x="85245" y="119799"/>
                  </a:lnTo>
                  <a:lnTo>
                    <a:pt x="90474" y="108854"/>
                  </a:lnTo>
                  <a:lnTo>
                    <a:pt x="95179" y="97752"/>
                  </a:lnTo>
                  <a:lnTo>
                    <a:pt x="99342" y="86520"/>
                  </a:lnTo>
                  <a:lnTo>
                    <a:pt x="102768" y="74914"/>
                  </a:lnTo>
                  <a:lnTo>
                    <a:pt x="105388" y="62880"/>
                  </a:lnTo>
                  <a:lnTo>
                    <a:pt x="106630" y="53028"/>
                  </a:lnTo>
                  <a:lnTo>
                    <a:pt x="106548" y="49202"/>
                  </a:lnTo>
                  <a:lnTo>
                    <a:pt x="106665" y="51241"/>
                  </a:lnTo>
                  <a:lnTo>
                    <a:pt x="107517" y="57329"/>
                  </a:lnTo>
                  <a:lnTo>
                    <a:pt x="109085" y="65704"/>
                  </a:lnTo>
                  <a:lnTo>
                    <a:pt x="111229" y="75245"/>
                  </a:lnTo>
                  <a:lnTo>
                    <a:pt x="113961" y="85346"/>
                  </a:lnTo>
                  <a:lnTo>
                    <a:pt x="117468" y="95706"/>
                  </a:lnTo>
                  <a:lnTo>
                    <a:pt x="121797" y="106175"/>
                  </a:lnTo>
                  <a:lnTo>
                    <a:pt x="127179" y="116523"/>
                  </a:lnTo>
                  <a:lnTo>
                    <a:pt x="134080" y="126412"/>
                  </a:lnTo>
                  <a:lnTo>
                    <a:pt x="142599" y="135691"/>
                  </a:lnTo>
                  <a:lnTo>
                    <a:pt x="151935" y="144088"/>
                  </a:lnTo>
                  <a:lnTo>
                    <a:pt x="161498" y="151947"/>
                  </a:lnTo>
                  <a:lnTo>
                    <a:pt x="172126" y="159957"/>
                  </a:lnTo>
                  <a:lnTo>
                    <a:pt x="185480" y="169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74362" y="1006622"/>
              <a:ext cx="271043" cy="414726"/>
            </a:xfrm>
            <a:custGeom>
              <a:avLst/>
              <a:gdLst/>
              <a:ahLst/>
              <a:cxnLst/>
              <a:rect l="0" t="0" r="0" b="0"/>
              <a:pathLst>
                <a:path w="271043" h="414726">
                  <a:moveTo>
                    <a:pt x="200042" y="130455"/>
                  </a:moveTo>
                  <a:lnTo>
                    <a:pt x="208776" y="127388"/>
                  </a:lnTo>
                  <a:lnTo>
                    <a:pt x="216483" y="123325"/>
                  </a:lnTo>
                  <a:lnTo>
                    <a:pt x="223876" y="117828"/>
                  </a:lnTo>
                  <a:lnTo>
                    <a:pt x="230791" y="110895"/>
                  </a:lnTo>
                  <a:lnTo>
                    <a:pt x="236673" y="102449"/>
                  </a:lnTo>
                  <a:lnTo>
                    <a:pt x="241287" y="92603"/>
                  </a:lnTo>
                  <a:lnTo>
                    <a:pt x="244554" y="81765"/>
                  </a:lnTo>
                  <a:lnTo>
                    <a:pt x="246380" y="70511"/>
                  </a:lnTo>
                  <a:lnTo>
                    <a:pt x="246861" y="59214"/>
                  </a:lnTo>
                  <a:lnTo>
                    <a:pt x="246066" y="48191"/>
                  </a:lnTo>
                  <a:lnTo>
                    <a:pt x="243945" y="37790"/>
                  </a:lnTo>
                  <a:lnTo>
                    <a:pt x="240587" y="28139"/>
                  </a:lnTo>
                  <a:lnTo>
                    <a:pt x="235876" y="19506"/>
                  </a:lnTo>
                  <a:lnTo>
                    <a:pt x="229434" y="12378"/>
                  </a:lnTo>
                  <a:lnTo>
                    <a:pt x="221213" y="6884"/>
                  </a:lnTo>
                  <a:lnTo>
                    <a:pt x="211608" y="3006"/>
                  </a:lnTo>
                  <a:lnTo>
                    <a:pt x="201252" y="762"/>
                  </a:lnTo>
                  <a:lnTo>
                    <a:pt x="190590" y="0"/>
                  </a:lnTo>
                  <a:lnTo>
                    <a:pt x="180010" y="775"/>
                  </a:lnTo>
                  <a:lnTo>
                    <a:pt x="169913" y="3414"/>
                  </a:lnTo>
                  <a:lnTo>
                    <a:pt x="160464" y="7933"/>
                  </a:lnTo>
                  <a:lnTo>
                    <a:pt x="151799" y="14238"/>
                  </a:lnTo>
                  <a:lnTo>
                    <a:pt x="144118" y="22289"/>
                  </a:lnTo>
                  <a:lnTo>
                    <a:pt x="137438" y="31891"/>
                  </a:lnTo>
                  <a:lnTo>
                    <a:pt x="131951" y="42744"/>
                  </a:lnTo>
                  <a:lnTo>
                    <a:pt x="128086" y="54545"/>
                  </a:lnTo>
                  <a:lnTo>
                    <a:pt x="125937" y="67030"/>
                  </a:lnTo>
                  <a:lnTo>
                    <a:pt x="125459" y="79836"/>
                  </a:lnTo>
                  <a:lnTo>
                    <a:pt x="126649" y="92505"/>
                  </a:lnTo>
                  <a:lnTo>
                    <a:pt x="129343" y="104794"/>
                  </a:lnTo>
                  <a:lnTo>
                    <a:pt x="133421" y="116333"/>
                  </a:lnTo>
                  <a:lnTo>
                    <a:pt x="138899" y="126558"/>
                  </a:lnTo>
                  <a:lnTo>
                    <a:pt x="145655" y="135276"/>
                  </a:lnTo>
                  <a:lnTo>
                    <a:pt x="153462" y="142300"/>
                  </a:lnTo>
                  <a:lnTo>
                    <a:pt x="162071" y="147278"/>
                  </a:lnTo>
                  <a:lnTo>
                    <a:pt x="171264" y="150210"/>
                  </a:lnTo>
                  <a:lnTo>
                    <a:pt x="180707" y="151062"/>
                  </a:lnTo>
                  <a:lnTo>
                    <a:pt x="189966" y="149598"/>
                  </a:lnTo>
                  <a:lnTo>
                    <a:pt x="198816" y="145911"/>
                  </a:lnTo>
                  <a:lnTo>
                    <a:pt x="207064" y="140353"/>
                  </a:lnTo>
                  <a:lnTo>
                    <a:pt x="214457" y="133343"/>
                  </a:lnTo>
                  <a:lnTo>
                    <a:pt x="220949" y="125263"/>
                  </a:lnTo>
                  <a:lnTo>
                    <a:pt x="226648" y="116416"/>
                  </a:lnTo>
                  <a:lnTo>
                    <a:pt x="231718" y="107034"/>
                  </a:lnTo>
                  <a:lnTo>
                    <a:pt x="236333" y="97326"/>
                  </a:lnTo>
                  <a:lnTo>
                    <a:pt x="241114" y="89002"/>
                  </a:lnTo>
                  <a:lnTo>
                    <a:pt x="246268" y="84890"/>
                  </a:lnTo>
                  <a:lnTo>
                    <a:pt x="250836" y="85803"/>
                  </a:lnTo>
                  <a:lnTo>
                    <a:pt x="254434" y="91189"/>
                  </a:lnTo>
                  <a:lnTo>
                    <a:pt x="257102" y="100104"/>
                  </a:lnTo>
                  <a:lnTo>
                    <a:pt x="259012" y="111640"/>
                  </a:lnTo>
                  <a:lnTo>
                    <a:pt x="260350" y="125053"/>
                  </a:lnTo>
                  <a:lnTo>
                    <a:pt x="261274" y="139777"/>
                  </a:lnTo>
                  <a:lnTo>
                    <a:pt x="261905" y="155243"/>
                  </a:lnTo>
                  <a:lnTo>
                    <a:pt x="262333" y="170854"/>
                  </a:lnTo>
                  <a:lnTo>
                    <a:pt x="262627" y="186282"/>
                  </a:lnTo>
                  <a:lnTo>
                    <a:pt x="262995" y="201423"/>
                  </a:lnTo>
                  <a:lnTo>
                    <a:pt x="263774" y="216285"/>
                  </a:lnTo>
                  <a:lnTo>
                    <a:pt x="265111" y="230916"/>
                  </a:lnTo>
                  <a:lnTo>
                    <a:pt x="266822" y="245371"/>
                  </a:lnTo>
                  <a:lnTo>
                    <a:pt x="268509" y="259698"/>
                  </a:lnTo>
                  <a:lnTo>
                    <a:pt x="269934" y="273934"/>
                  </a:lnTo>
                  <a:lnTo>
                    <a:pt x="270871" y="288106"/>
                  </a:lnTo>
                  <a:lnTo>
                    <a:pt x="271042" y="302235"/>
                  </a:lnTo>
                  <a:lnTo>
                    <a:pt x="270371" y="316325"/>
                  </a:lnTo>
                  <a:lnTo>
                    <a:pt x="268783" y="330059"/>
                  </a:lnTo>
                  <a:lnTo>
                    <a:pt x="266121" y="342828"/>
                  </a:lnTo>
                  <a:lnTo>
                    <a:pt x="262400" y="354373"/>
                  </a:lnTo>
                  <a:lnTo>
                    <a:pt x="257615" y="364600"/>
                  </a:lnTo>
                  <a:lnTo>
                    <a:pt x="251654" y="373404"/>
                  </a:lnTo>
                  <a:lnTo>
                    <a:pt x="244561" y="380878"/>
                  </a:lnTo>
                  <a:lnTo>
                    <a:pt x="236189" y="387085"/>
                  </a:lnTo>
                  <a:lnTo>
                    <a:pt x="226133" y="391971"/>
                  </a:lnTo>
                  <a:lnTo>
                    <a:pt x="214334" y="395638"/>
                  </a:lnTo>
                  <a:lnTo>
                    <a:pt x="201173" y="398460"/>
                  </a:lnTo>
                  <a:lnTo>
                    <a:pt x="187277" y="400978"/>
                  </a:lnTo>
                  <a:lnTo>
                    <a:pt x="173075" y="403520"/>
                  </a:lnTo>
                  <a:lnTo>
                    <a:pt x="158626" y="405890"/>
                  </a:lnTo>
                  <a:lnTo>
                    <a:pt x="143714" y="407497"/>
                  </a:lnTo>
                  <a:lnTo>
                    <a:pt x="128243" y="408061"/>
                  </a:lnTo>
                  <a:lnTo>
                    <a:pt x="112413" y="407778"/>
                  </a:lnTo>
                  <a:lnTo>
                    <a:pt x="96626" y="407123"/>
                  </a:lnTo>
                  <a:lnTo>
                    <a:pt x="81123" y="406428"/>
                  </a:lnTo>
                  <a:lnTo>
                    <a:pt x="66179" y="406024"/>
                  </a:lnTo>
                  <a:lnTo>
                    <a:pt x="50509" y="406387"/>
                  </a:lnTo>
                  <a:lnTo>
                    <a:pt x="30504" y="408672"/>
                  </a:lnTo>
                  <a:lnTo>
                    <a:pt x="0" y="414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85498" y="988522"/>
              <a:ext cx="246876" cy="233671"/>
            </a:xfrm>
            <a:custGeom>
              <a:avLst/>
              <a:gdLst/>
              <a:ahLst/>
              <a:cxnLst/>
              <a:rect l="0" t="0" r="0" b="0"/>
              <a:pathLst>
                <a:path w="246876" h="233671">
                  <a:moveTo>
                    <a:pt x="36305" y="85384"/>
                  </a:moveTo>
                  <a:lnTo>
                    <a:pt x="47973" y="85317"/>
                  </a:lnTo>
                  <a:lnTo>
                    <a:pt x="58462" y="84677"/>
                  </a:lnTo>
                  <a:lnTo>
                    <a:pt x="68759" y="83376"/>
                  </a:lnTo>
                  <a:lnTo>
                    <a:pt x="78887" y="81343"/>
                  </a:lnTo>
                  <a:lnTo>
                    <a:pt x="88583" y="78379"/>
                  </a:lnTo>
                  <a:lnTo>
                    <a:pt x="97714" y="74454"/>
                  </a:lnTo>
                  <a:lnTo>
                    <a:pt x="106144" y="69532"/>
                  </a:lnTo>
                  <a:lnTo>
                    <a:pt x="113657" y="63480"/>
                  </a:lnTo>
                  <a:lnTo>
                    <a:pt x="120219" y="56336"/>
                  </a:lnTo>
                  <a:lnTo>
                    <a:pt x="125625" y="48268"/>
                  </a:lnTo>
                  <a:lnTo>
                    <a:pt x="129433" y="39482"/>
                  </a:lnTo>
                  <a:lnTo>
                    <a:pt x="131535" y="30181"/>
                  </a:lnTo>
                  <a:lnTo>
                    <a:pt x="131643" y="21005"/>
                  </a:lnTo>
                  <a:lnTo>
                    <a:pt x="129138" y="12989"/>
                  </a:lnTo>
                  <a:lnTo>
                    <a:pt x="123935" y="6615"/>
                  </a:lnTo>
                  <a:lnTo>
                    <a:pt x="116544" y="2168"/>
                  </a:lnTo>
                  <a:lnTo>
                    <a:pt x="107764" y="0"/>
                  </a:lnTo>
                  <a:lnTo>
                    <a:pt x="98203" y="68"/>
                  </a:lnTo>
                  <a:lnTo>
                    <a:pt x="88383" y="2197"/>
                  </a:lnTo>
                  <a:lnTo>
                    <a:pt x="78804" y="6275"/>
                  </a:lnTo>
                  <a:lnTo>
                    <a:pt x="69702" y="12045"/>
                  </a:lnTo>
                  <a:lnTo>
                    <a:pt x="61101" y="18999"/>
                  </a:lnTo>
                  <a:lnTo>
                    <a:pt x="52931" y="26496"/>
                  </a:lnTo>
                  <a:lnTo>
                    <a:pt x="45096" y="34133"/>
                  </a:lnTo>
                  <a:lnTo>
                    <a:pt x="37510" y="42056"/>
                  </a:lnTo>
                  <a:lnTo>
                    <a:pt x="30100" y="50819"/>
                  </a:lnTo>
                  <a:lnTo>
                    <a:pt x="22824" y="60682"/>
                  </a:lnTo>
                  <a:lnTo>
                    <a:pt x="15971" y="71595"/>
                  </a:lnTo>
                  <a:lnTo>
                    <a:pt x="10127" y="83379"/>
                  </a:lnTo>
                  <a:lnTo>
                    <a:pt x="5537" y="95824"/>
                  </a:lnTo>
                  <a:lnTo>
                    <a:pt x="2288" y="108588"/>
                  </a:lnTo>
                  <a:lnTo>
                    <a:pt x="473" y="121223"/>
                  </a:lnTo>
                  <a:lnTo>
                    <a:pt x="0" y="133495"/>
                  </a:lnTo>
                  <a:lnTo>
                    <a:pt x="799" y="145360"/>
                  </a:lnTo>
                  <a:lnTo>
                    <a:pt x="2924" y="156867"/>
                  </a:lnTo>
                  <a:lnTo>
                    <a:pt x="6274" y="168088"/>
                  </a:lnTo>
                  <a:lnTo>
                    <a:pt x="10641" y="178929"/>
                  </a:lnTo>
                  <a:lnTo>
                    <a:pt x="15787" y="189144"/>
                  </a:lnTo>
                  <a:lnTo>
                    <a:pt x="21516" y="198643"/>
                  </a:lnTo>
                  <a:lnTo>
                    <a:pt x="27989" y="207327"/>
                  </a:lnTo>
                  <a:lnTo>
                    <a:pt x="35697" y="215016"/>
                  </a:lnTo>
                  <a:lnTo>
                    <a:pt x="44807" y="221696"/>
                  </a:lnTo>
                  <a:lnTo>
                    <a:pt x="55027" y="227182"/>
                  </a:lnTo>
                  <a:lnTo>
                    <a:pt x="65805" y="231044"/>
                  </a:lnTo>
                  <a:lnTo>
                    <a:pt x="76758" y="233193"/>
                  </a:lnTo>
                  <a:lnTo>
                    <a:pt x="87705" y="233670"/>
                  </a:lnTo>
                  <a:lnTo>
                    <a:pt x="98580" y="232478"/>
                  </a:lnTo>
                  <a:lnTo>
                    <a:pt x="109379" y="229788"/>
                  </a:lnTo>
                  <a:lnTo>
                    <a:pt x="120274" y="225882"/>
                  </a:lnTo>
                  <a:lnTo>
                    <a:pt x="131588" y="221053"/>
                  </a:lnTo>
                  <a:lnTo>
                    <a:pt x="143461" y="215549"/>
                  </a:lnTo>
                  <a:lnTo>
                    <a:pt x="155708" y="209569"/>
                  </a:lnTo>
                  <a:lnTo>
                    <a:pt x="167929" y="203256"/>
                  </a:lnTo>
                  <a:lnTo>
                    <a:pt x="179886" y="196718"/>
                  </a:lnTo>
                  <a:lnTo>
                    <a:pt x="191452" y="190141"/>
                  </a:lnTo>
                  <a:lnTo>
                    <a:pt x="203874" y="183041"/>
                  </a:lnTo>
                  <a:lnTo>
                    <a:pt x="220475" y="173679"/>
                  </a:lnTo>
                  <a:lnTo>
                    <a:pt x="246875" y="159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347440" y="2917357"/>
            <a:ext cx="442198" cy="93123"/>
          </a:xfrm>
          <a:custGeom>
            <a:avLst/>
            <a:gdLst/>
            <a:ahLst/>
            <a:cxnLst/>
            <a:rect l="0" t="0" r="0" b="0"/>
            <a:pathLst>
              <a:path w="442198" h="93123">
                <a:moveTo>
                  <a:pt x="442197" y="41150"/>
                </a:moveTo>
                <a:lnTo>
                  <a:pt x="433261" y="46884"/>
                </a:lnTo>
                <a:lnTo>
                  <a:pt x="423634" y="51168"/>
                </a:lnTo>
                <a:lnTo>
                  <a:pt x="412347" y="54374"/>
                </a:lnTo>
                <a:lnTo>
                  <a:pt x="399679" y="56735"/>
                </a:lnTo>
                <a:lnTo>
                  <a:pt x="386200" y="58432"/>
                </a:lnTo>
                <a:lnTo>
                  <a:pt x="372328" y="59632"/>
                </a:lnTo>
                <a:lnTo>
                  <a:pt x="358292" y="60633"/>
                </a:lnTo>
                <a:lnTo>
                  <a:pt x="344201" y="61850"/>
                </a:lnTo>
                <a:lnTo>
                  <a:pt x="330095" y="63486"/>
                </a:lnTo>
                <a:lnTo>
                  <a:pt x="315829" y="65400"/>
                </a:lnTo>
                <a:lnTo>
                  <a:pt x="301098" y="67224"/>
                </a:lnTo>
                <a:lnTo>
                  <a:pt x="285779" y="68751"/>
                </a:lnTo>
                <a:lnTo>
                  <a:pt x="270065" y="70096"/>
                </a:lnTo>
                <a:lnTo>
                  <a:pt x="254363" y="71605"/>
                </a:lnTo>
                <a:lnTo>
                  <a:pt x="238911" y="73472"/>
                </a:lnTo>
                <a:lnTo>
                  <a:pt x="223772" y="75726"/>
                </a:lnTo>
                <a:lnTo>
                  <a:pt x="208921" y="78318"/>
                </a:lnTo>
                <a:lnTo>
                  <a:pt x="194301" y="81171"/>
                </a:lnTo>
                <a:lnTo>
                  <a:pt x="179856" y="84054"/>
                </a:lnTo>
                <a:lnTo>
                  <a:pt x="165537" y="86602"/>
                </a:lnTo>
                <a:lnTo>
                  <a:pt x="151393" y="88648"/>
                </a:lnTo>
                <a:lnTo>
                  <a:pt x="140451" y="90288"/>
                </a:lnTo>
                <a:lnTo>
                  <a:pt x="136730" y="91591"/>
                </a:lnTo>
                <a:lnTo>
                  <a:pt x="139307" y="92459"/>
                </a:lnTo>
                <a:lnTo>
                  <a:pt x="146130" y="92981"/>
                </a:lnTo>
                <a:lnTo>
                  <a:pt x="155623" y="93122"/>
                </a:lnTo>
                <a:lnTo>
                  <a:pt x="166774" y="92661"/>
                </a:lnTo>
                <a:lnTo>
                  <a:pt x="178965" y="91526"/>
                </a:lnTo>
                <a:lnTo>
                  <a:pt x="191978" y="89943"/>
                </a:lnTo>
                <a:lnTo>
                  <a:pt x="205884" y="88338"/>
                </a:lnTo>
                <a:lnTo>
                  <a:pt x="220664" y="86959"/>
                </a:lnTo>
                <a:lnTo>
                  <a:pt x="236191" y="85711"/>
                </a:lnTo>
                <a:lnTo>
                  <a:pt x="252304" y="84266"/>
                </a:lnTo>
                <a:lnTo>
                  <a:pt x="268846" y="82443"/>
                </a:lnTo>
                <a:lnTo>
                  <a:pt x="285532" y="80217"/>
                </a:lnTo>
                <a:lnTo>
                  <a:pt x="301962" y="77644"/>
                </a:lnTo>
                <a:lnTo>
                  <a:pt x="317847" y="74787"/>
                </a:lnTo>
                <a:lnTo>
                  <a:pt x="330006" y="71312"/>
                </a:lnTo>
                <a:lnTo>
                  <a:pt x="334643" y="67316"/>
                </a:lnTo>
                <a:lnTo>
                  <a:pt x="333302" y="63689"/>
                </a:lnTo>
                <a:lnTo>
                  <a:pt x="327899" y="60585"/>
                </a:lnTo>
                <a:lnTo>
                  <a:pt x="319348" y="58088"/>
                </a:lnTo>
                <a:lnTo>
                  <a:pt x="308311" y="56186"/>
                </a:lnTo>
                <a:lnTo>
                  <a:pt x="295705" y="54629"/>
                </a:lnTo>
                <a:lnTo>
                  <a:pt x="282650" y="52997"/>
                </a:lnTo>
                <a:lnTo>
                  <a:pt x="269791" y="51063"/>
                </a:lnTo>
                <a:lnTo>
                  <a:pt x="256873" y="48938"/>
                </a:lnTo>
                <a:lnTo>
                  <a:pt x="242987" y="46968"/>
                </a:lnTo>
                <a:lnTo>
                  <a:pt x="227676" y="45347"/>
                </a:lnTo>
                <a:lnTo>
                  <a:pt x="210948" y="44107"/>
                </a:lnTo>
                <a:lnTo>
                  <a:pt x="193028" y="43201"/>
                </a:lnTo>
                <a:lnTo>
                  <a:pt x="174192" y="42556"/>
                </a:lnTo>
                <a:lnTo>
                  <a:pt x="154847" y="42107"/>
                </a:lnTo>
                <a:lnTo>
                  <a:pt x="135495" y="41798"/>
                </a:lnTo>
                <a:lnTo>
                  <a:pt x="116420" y="41591"/>
                </a:lnTo>
                <a:lnTo>
                  <a:pt x="98021" y="41621"/>
                </a:lnTo>
                <a:lnTo>
                  <a:pt x="80885" y="42173"/>
                </a:lnTo>
                <a:lnTo>
                  <a:pt x="65297" y="43342"/>
                </a:lnTo>
                <a:lnTo>
                  <a:pt x="54146" y="44409"/>
                </a:lnTo>
                <a:lnTo>
                  <a:pt x="51059" y="44531"/>
                </a:lnTo>
                <a:lnTo>
                  <a:pt x="54787" y="44070"/>
                </a:lnTo>
                <a:lnTo>
                  <a:pt x="63227" y="43436"/>
                </a:lnTo>
                <a:lnTo>
                  <a:pt x="74453" y="42673"/>
                </a:lnTo>
                <a:lnTo>
                  <a:pt x="86771" y="41544"/>
                </a:lnTo>
                <a:lnTo>
                  <a:pt x="99231" y="39931"/>
                </a:lnTo>
                <a:lnTo>
                  <a:pt x="111929" y="38014"/>
                </a:lnTo>
                <a:lnTo>
                  <a:pt x="125691" y="36179"/>
                </a:lnTo>
                <a:lnTo>
                  <a:pt x="140931" y="34642"/>
                </a:lnTo>
                <a:lnTo>
                  <a:pt x="157617" y="33287"/>
                </a:lnTo>
                <a:lnTo>
                  <a:pt x="175512" y="31771"/>
                </a:lnTo>
                <a:lnTo>
                  <a:pt x="194332" y="29903"/>
                </a:lnTo>
                <a:lnTo>
                  <a:pt x="213668" y="27817"/>
                </a:lnTo>
                <a:lnTo>
                  <a:pt x="233014" y="25871"/>
                </a:lnTo>
                <a:lnTo>
                  <a:pt x="252085" y="24260"/>
                </a:lnTo>
                <a:lnTo>
                  <a:pt x="270482" y="22857"/>
                </a:lnTo>
                <a:lnTo>
                  <a:pt x="287616" y="21307"/>
                </a:lnTo>
                <a:lnTo>
                  <a:pt x="303181" y="19408"/>
                </a:lnTo>
                <a:lnTo>
                  <a:pt x="313547" y="16953"/>
                </a:lnTo>
                <a:lnTo>
                  <a:pt x="314517" y="14330"/>
                </a:lnTo>
                <a:lnTo>
                  <a:pt x="308107" y="12436"/>
                </a:lnTo>
                <a:lnTo>
                  <a:pt x="296742" y="11272"/>
                </a:lnTo>
                <a:lnTo>
                  <a:pt x="282103" y="10588"/>
                </a:lnTo>
                <a:lnTo>
                  <a:pt x="265310" y="10187"/>
                </a:lnTo>
                <a:lnTo>
                  <a:pt x="247424" y="9949"/>
                </a:lnTo>
                <a:lnTo>
                  <a:pt x="229541" y="9806"/>
                </a:lnTo>
                <a:lnTo>
                  <a:pt x="212243" y="9723"/>
                </a:lnTo>
                <a:lnTo>
                  <a:pt x="195841" y="9841"/>
                </a:lnTo>
                <a:lnTo>
                  <a:pt x="180579" y="10455"/>
                </a:lnTo>
                <a:lnTo>
                  <a:pt x="166442" y="11686"/>
                </a:lnTo>
                <a:lnTo>
                  <a:pt x="152774" y="13497"/>
                </a:lnTo>
                <a:lnTo>
                  <a:pt x="138441" y="15784"/>
                </a:lnTo>
                <a:lnTo>
                  <a:pt x="122862" y="18429"/>
                </a:lnTo>
                <a:lnTo>
                  <a:pt x="106139" y="21171"/>
                </a:lnTo>
                <a:lnTo>
                  <a:pt x="88762" y="23624"/>
                </a:lnTo>
                <a:lnTo>
                  <a:pt x="71229" y="25607"/>
                </a:lnTo>
                <a:lnTo>
                  <a:pt x="58015" y="27228"/>
                </a:lnTo>
                <a:lnTo>
                  <a:pt x="54406" y="28548"/>
                </a:lnTo>
                <a:lnTo>
                  <a:pt x="58521" y="29411"/>
                </a:lnTo>
                <a:lnTo>
                  <a:pt x="67470" y="29747"/>
                </a:lnTo>
                <a:lnTo>
                  <a:pt x="79053" y="29389"/>
                </a:lnTo>
                <a:lnTo>
                  <a:pt x="91960" y="28305"/>
                </a:lnTo>
                <a:lnTo>
                  <a:pt x="105503" y="26748"/>
                </a:lnTo>
                <a:lnTo>
                  <a:pt x="119341" y="25156"/>
                </a:lnTo>
                <a:lnTo>
                  <a:pt x="133311" y="23783"/>
                </a:lnTo>
                <a:lnTo>
                  <a:pt x="147334" y="22538"/>
                </a:lnTo>
                <a:lnTo>
                  <a:pt x="161379" y="21094"/>
                </a:lnTo>
                <a:lnTo>
                  <a:pt x="175442" y="19276"/>
                </a:lnTo>
                <a:lnTo>
                  <a:pt x="190011" y="17223"/>
                </a:lnTo>
                <a:lnTo>
                  <a:pt x="206003" y="15299"/>
                </a:lnTo>
                <a:lnTo>
                  <a:pt x="223790" y="13703"/>
                </a:lnTo>
                <a:lnTo>
                  <a:pt x="242619" y="12309"/>
                </a:lnTo>
                <a:lnTo>
                  <a:pt x="260957" y="10766"/>
                </a:lnTo>
                <a:lnTo>
                  <a:pt x="277961" y="8881"/>
                </a:lnTo>
                <a:lnTo>
                  <a:pt x="293800" y="6784"/>
                </a:lnTo>
                <a:lnTo>
                  <a:pt x="309263" y="4829"/>
                </a:lnTo>
                <a:lnTo>
                  <a:pt x="324878" y="3223"/>
                </a:lnTo>
                <a:lnTo>
                  <a:pt x="340518" y="2161"/>
                </a:lnTo>
                <a:lnTo>
                  <a:pt x="355587" y="1906"/>
                </a:lnTo>
                <a:lnTo>
                  <a:pt x="369661" y="2516"/>
                </a:lnTo>
                <a:lnTo>
                  <a:pt x="378902" y="3841"/>
                </a:lnTo>
                <a:lnTo>
                  <a:pt x="379005" y="5082"/>
                </a:lnTo>
                <a:lnTo>
                  <a:pt x="372034" y="5258"/>
                </a:lnTo>
                <a:lnTo>
                  <a:pt x="360172" y="4497"/>
                </a:lnTo>
                <a:lnTo>
                  <a:pt x="344701" y="3379"/>
                </a:lnTo>
                <a:lnTo>
                  <a:pt x="326542" y="2290"/>
                </a:lnTo>
                <a:lnTo>
                  <a:pt x="306425" y="1385"/>
                </a:lnTo>
                <a:lnTo>
                  <a:pt x="284914" y="691"/>
                </a:lnTo>
                <a:lnTo>
                  <a:pt x="262443" y="188"/>
                </a:lnTo>
                <a:lnTo>
                  <a:pt x="239805" y="0"/>
                </a:lnTo>
                <a:lnTo>
                  <a:pt x="218134" y="397"/>
                </a:lnTo>
                <a:lnTo>
                  <a:pt x="197966" y="1477"/>
                </a:lnTo>
                <a:lnTo>
                  <a:pt x="179305" y="3184"/>
                </a:lnTo>
                <a:lnTo>
                  <a:pt x="161915" y="5401"/>
                </a:lnTo>
                <a:lnTo>
                  <a:pt x="145513" y="8003"/>
                </a:lnTo>
                <a:lnTo>
                  <a:pt x="130002" y="10885"/>
                </a:lnTo>
                <a:lnTo>
                  <a:pt x="115483" y="13965"/>
                </a:lnTo>
                <a:lnTo>
                  <a:pt x="101920" y="17183"/>
                </a:lnTo>
                <a:lnTo>
                  <a:pt x="88842" y="20496"/>
                </a:lnTo>
                <a:lnTo>
                  <a:pt x="75453" y="23872"/>
                </a:lnTo>
                <a:lnTo>
                  <a:pt x="61351" y="27288"/>
                </a:lnTo>
                <a:lnTo>
                  <a:pt x="47231" y="30577"/>
                </a:lnTo>
                <a:lnTo>
                  <a:pt x="33310" y="33755"/>
                </a:lnTo>
                <a:lnTo>
                  <a:pt x="18357" y="37102"/>
                </a:lnTo>
                <a:lnTo>
                  <a:pt x="0" y="411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2352358" y="2821637"/>
            <a:ext cx="395580" cy="69233"/>
          </a:xfrm>
          <a:custGeom>
            <a:avLst/>
            <a:gdLst/>
            <a:ahLst/>
            <a:cxnLst/>
            <a:rect l="0" t="0" r="0" b="0"/>
            <a:pathLst>
              <a:path w="395580" h="69233">
                <a:moveTo>
                  <a:pt x="395579" y="0"/>
                </a:moveTo>
                <a:lnTo>
                  <a:pt x="383710" y="0"/>
                </a:lnTo>
                <a:lnTo>
                  <a:pt x="371301" y="0"/>
                </a:lnTo>
                <a:lnTo>
                  <a:pt x="357114" y="4"/>
                </a:lnTo>
                <a:lnTo>
                  <a:pt x="341406" y="177"/>
                </a:lnTo>
                <a:lnTo>
                  <a:pt x="324762" y="826"/>
                </a:lnTo>
                <a:lnTo>
                  <a:pt x="307626" y="2074"/>
                </a:lnTo>
                <a:lnTo>
                  <a:pt x="290252" y="3727"/>
                </a:lnTo>
                <a:lnTo>
                  <a:pt x="272769" y="5375"/>
                </a:lnTo>
                <a:lnTo>
                  <a:pt x="255244" y="6778"/>
                </a:lnTo>
                <a:lnTo>
                  <a:pt x="237868" y="7871"/>
                </a:lnTo>
                <a:lnTo>
                  <a:pt x="220962" y="8679"/>
                </a:lnTo>
                <a:lnTo>
                  <a:pt x="204660" y="9261"/>
                </a:lnTo>
                <a:lnTo>
                  <a:pt x="188932" y="9839"/>
                </a:lnTo>
                <a:lnTo>
                  <a:pt x="173675" y="10767"/>
                </a:lnTo>
                <a:lnTo>
                  <a:pt x="158780" y="12207"/>
                </a:lnTo>
                <a:lnTo>
                  <a:pt x="144148" y="13989"/>
                </a:lnTo>
                <a:lnTo>
                  <a:pt x="129704" y="15725"/>
                </a:lnTo>
                <a:lnTo>
                  <a:pt x="115393" y="17191"/>
                </a:lnTo>
                <a:lnTo>
                  <a:pt x="101341" y="18497"/>
                </a:lnTo>
                <a:lnTo>
                  <a:pt x="87825" y="19980"/>
                </a:lnTo>
                <a:lnTo>
                  <a:pt x="75039" y="21806"/>
                </a:lnTo>
                <a:lnTo>
                  <a:pt x="65881" y="23203"/>
                </a:lnTo>
                <a:lnTo>
                  <a:pt x="64295" y="23397"/>
                </a:lnTo>
                <a:lnTo>
                  <a:pt x="69635" y="23048"/>
                </a:lnTo>
                <a:lnTo>
                  <a:pt x="79724" y="22591"/>
                </a:lnTo>
                <a:lnTo>
                  <a:pt x="92365" y="22179"/>
                </a:lnTo>
                <a:lnTo>
                  <a:pt x="106153" y="21850"/>
                </a:lnTo>
                <a:lnTo>
                  <a:pt x="120211" y="21435"/>
                </a:lnTo>
                <a:lnTo>
                  <a:pt x="133908" y="20614"/>
                </a:lnTo>
                <a:lnTo>
                  <a:pt x="146996" y="19243"/>
                </a:lnTo>
                <a:lnTo>
                  <a:pt x="159794" y="17506"/>
                </a:lnTo>
                <a:lnTo>
                  <a:pt x="173014" y="15801"/>
                </a:lnTo>
                <a:lnTo>
                  <a:pt x="187039" y="14359"/>
                </a:lnTo>
                <a:lnTo>
                  <a:pt x="202076" y="13240"/>
                </a:lnTo>
                <a:lnTo>
                  <a:pt x="218315" y="12414"/>
                </a:lnTo>
                <a:lnTo>
                  <a:pt x="235724" y="11824"/>
                </a:lnTo>
                <a:lnTo>
                  <a:pt x="253959" y="11411"/>
                </a:lnTo>
                <a:lnTo>
                  <a:pt x="272490" y="11126"/>
                </a:lnTo>
                <a:lnTo>
                  <a:pt x="290951" y="10927"/>
                </a:lnTo>
                <a:lnTo>
                  <a:pt x="307871" y="10606"/>
                </a:lnTo>
                <a:lnTo>
                  <a:pt x="319666" y="9288"/>
                </a:lnTo>
                <a:lnTo>
                  <a:pt x="324155" y="6890"/>
                </a:lnTo>
                <a:lnTo>
                  <a:pt x="322536" y="4738"/>
                </a:lnTo>
                <a:lnTo>
                  <a:pt x="316493" y="3178"/>
                </a:lnTo>
                <a:lnTo>
                  <a:pt x="307161" y="2116"/>
                </a:lnTo>
                <a:lnTo>
                  <a:pt x="295382" y="1412"/>
                </a:lnTo>
                <a:lnTo>
                  <a:pt x="281663" y="1113"/>
                </a:lnTo>
                <a:lnTo>
                  <a:pt x="266210" y="1448"/>
                </a:lnTo>
                <a:lnTo>
                  <a:pt x="249281" y="2488"/>
                </a:lnTo>
                <a:lnTo>
                  <a:pt x="231344" y="4003"/>
                </a:lnTo>
                <a:lnTo>
                  <a:pt x="213000" y="5559"/>
                </a:lnTo>
                <a:lnTo>
                  <a:pt x="194631" y="6905"/>
                </a:lnTo>
                <a:lnTo>
                  <a:pt x="176719" y="8130"/>
                </a:lnTo>
                <a:lnTo>
                  <a:pt x="159918" y="9558"/>
                </a:lnTo>
                <a:lnTo>
                  <a:pt x="144461" y="11367"/>
                </a:lnTo>
                <a:lnTo>
                  <a:pt x="129929" y="13413"/>
                </a:lnTo>
                <a:lnTo>
                  <a:pt x="115475" y="15333"/>
                </a:lnTo>
                <a:lnTo>
                  <a:pt x="100598" y="16921"/>
                </a:lnTo>
                <a:lnTo>
                  <a:pt x="85313" y="18140"/>
                </a:lnTo>
                <a:lnTo>
                  <a:pt x="69965" y="19033"/>
                </a:lnTo>
                <a:lnTo>
                  <a:pt x="54868" y="19670"/>
                </a:lnTo>
                <a:lnTo>
                  <a:pt x="43100" y="20133"/>
                </a:lnTo>
                <a:lnTo>
                  <a:pt x="38858" y="20311"/>
                </a:lnTo>
                <a:lnTo>
                  <a:pt x="41612" y="19890"/>
                </a:lnTo>
                <a:lnTo>
                  <a:pt x="49399" y="18778"/>
                </a:lnTo>
                <a:lnTo>
                  <a:pt x="60544" y="17206"/>
                </a:lnTo>
                <a:lnTo>
                  <a:pt x="73887" y="15605"/>
                </a:lnTo>
                <a:lnTo>
                  <a:pt x="88666" y="14231"/>
                </a:lnTo>
                <a:lnTo>
                  <a:pt x="104386" y="13156"/>
                </a:lnTo>
                <a:lnTo>
                  <a:pt x="120723" y="12359"/>
                </a:lnTo>
                <a:lnTo>
                  <a:pt x="137468" y="11787"/>
                </a:lnTo>
                <a:lnTo>
                  <a:pt x="154483" y="11387"/>
                </a:lnTo>
                <a:lnTo>
                  <a:pt x="171677" y="11110"/>
                </a:lnTo>
                <a:lnTo>
                  <a:pt x="188984" y="10921"/>
                </a:lnTo>
                <a:lnTo>
                  <a:pt x="206202" y="10792"/>
                </a:lnTo>
                <a:lnTo>
                  <a:pt x="222997" y="10705"/>
                </a:lnTo>
                <a:lnTo>
                  <a:pt x="239221" y="10647"/>
                </a:lnTo>
                <a:lnTo>
                  <a:pt x="254897" y="10608"/>
                </a:lnTo>
                <a:lnTo>
                  <a:pt x="270117" y="10581"/>
                </a:lnTo>
                <a:lnTo>
                  <a:pt x="284958" y="10576"/>
                </a:lnTo>
                <a:lnTo>
                  <a:pt x="298401" y="11016"/>
                </a:lnTo>
                <a:lnTo>
                  <a:pt x="307130" y="12389"/>
                </a:lnTo>
                <a:lnTo>
                  <a:pt x="309317" y="13938"/>
                </a:lnTo>
                <a:lnTo>
                  <a:pt x="306872" y="14596"/>
                </a:lnTo>
                <a:lnTo>
                  <a:pt x="301191" y="14342"/>
                </a:lnTo>
                <a:lnTo>
                  <a:pt x="292729" y="13666"/>
                </a:lnTo>
                <a:lnTo>
                  <a:pt x="281888" y="12925"/>
                </a:lnTo>
                <a:lnTo>
                  <a:pt x="269147" y="12279"/>
                </a:lnTo>
                <a:lnTo>
                  <a:pt x="254974" y="11771"/>
                </a:lnTo>
                <a:lnTo>
                  <a:pt x="239755" y="11394"/>
                </a:lnTo>
                <a:lnTo>
                  <a:pt x="223632" y="11124"/>
                </a:lnTo>
                <a:lnTo>
                  <a:pt x="206521" y="10935"/>
                </a:lnTo>
                <a:lnTo>
                  <a:pt x="188458" y="10804"/>
                </a:lnTo>
                <a:lnTo>
                  <a:pt x="169752" y="10714"/>
                </a:lnTo>
                <a:lnTo>
                  <a:pt x="150888" y="10653"/>
                </a:lnTo>
                <a:lnTo>
                  <a:pt x="132160" y="10612"/>
                </a:lnTo>
                <a:lnTo>
                  <a:pt x="113668" y="10584"/>
                </a:lnTo>
                <a:lnTo>
                  <a:pt x="95412" y="10566"/>
                </a:lnTo>
                <a:lnTo>
                  <a:pt x="77394" y="10553"/>
                </a:lnTo>
                <a:lnTo>
                  <a:pt x="61095" y="10545"/>
                </a:lnTo>
                <a:lnTo>
                  <a:pt x="51074" y="10539"/>
                </a:lnTo>
                <a:lnTo>
                  <a:pt x="49880" y="10535"/>
                </a:lnTo>
                <a:lnTo>
                  <a:pt x="55073" y="10537"/>
                </a:lnTo>
                <a:lnTo>
                  <a:pt x="64435" y="10708"/>
                </a:lnTo>
                <a:lnTo>
                  <a:pt x="76541" y="11355"/>
                </a:lnTo>
                <a:lnTo>
                  <a:pt x="90471" y="12608"/>
                </a:lnTo>
                <a:lnTo>
                  <a:pt x="105779" y="14433"/>
                </a:lnTo>
                <a:lnTo>
                  <a:pt x="122367" y="16730"/>
                </a:lnTo>
                <a:lnTo>
                  <a:pt x="140092" y="19381"/>
                </a:lnTo>
                <a:lnTo>
                  <a:pt x="158578" y="22127"/>
                </a:lnTo>
                <a:lnTo>
                  <a:pt x="177298" y="24583"/>
                </a:lnTo>
                <a:lnTo>
                  <a:pt x="195927" y="26563"/>
                </a:lnTo>
                <a:lnTo>
                  <a:pt x="214183" y="28061"/>
                </a:lnTo>
                <a:lnTo>
                  <a:pt x="231749" y="29148"/>
                </a:lnTo>
                <a:lnTo>
                  <a:pt x="248532" y="29922"/>
                </a:lnTo>
                <a:lnTo>
                  <a:pt x="264769" y="30630"/>
                </a:lnTo>
                <a:lnTo>
                  <a:pt x="280906" y="31646"/>
                </a:lnTo>
                <a:lnTo>
                  <a:pt x="297173" y="33144"/>
                </a:lnTo>
                <a:lnTo>
                  <a:pt x="312134" y="34971"/>
                </a:lnTo>
                <a:lnTo>
                  <a:pt x="321284" y="36910"/>
                </a:lnTo>
                <a:lnTo>
                  <a:pt x="322314" y="38720"/>
                </a:lnTo>
                <a:lnTo>
                  <a:pt x="317830" y="40004"/>
                </a:lnTo>
                <a:lnTo>
                  <a:pt x="309625" y="40812"/>
                </a:lnTo>
                <a:lnTo>
                  <a:pt x="298327" y="41304"/>
                </a:lnTo>
                <a:lnTo>
                  <a:pt x="284441" y="41608"/>
                </a:lnTo>
                <a:lnTo>
                  <a:pt x="268678" y="41966"/>
                </a:lnTo>
                <a:lnTo>
                  <a:pt x="251855" y="42730"/>
                </a:lnTo>
                <a:lnTo>
                  <a:pt x="234532" y="44053"/>
                </a:lnTo>
                <a:lnTo>
                  <a:pt x="217167" y="45752"/>
                </a:lnTo>
                <a:lnTo>
                  <a:pt x="200204" y="47431"/>
                </a:lnTo>
                <a:lnTo>
                  <a:pt x="183824" y="48858"/>
                </a:lnTo>
                <a:lnTo>
                  <a:pt x="167688" y="50137"/>
                </a:lnTo>
                <a:lnTo>
                  <a:pt x="151087" y="51602"/>
                </a:lnTo>
                <a:lnTo>
                  <a:pt x="133654" y="53439"/>
                </a:lnTo>
                <a:lnTo>
                  <a:pt x="115517" y="55673"/>
                </a:lnTo>
                <a:lnTo>
                  <a:pt x="97109" y="58251"/>
                </a:lnTo>
                <a:lnTo>
                  <a:pt x="78728" y="61096"/>
                </a:lnTo>
                <a:lnTo>
                  <a:pt x="60656" y="63972"/>
                </a:lnTo>
                <a:lnTo>
                  <a:pt x="43221" y="66516"/>
                </a:lnTo>
                <a:lnTo>
                  <a:pt x="26577" y="68534"/>
                </a:lnTo>
                <a:lnTo>
                  <a:pt x="12121" y="69232"/>
                </a:lnTo>
                <a:lnTo>
                  <a:pt x="2811" y="67806"/>
                </a:lnTo>
                <a:lnTo>
                  <a:pt x="0" y="64925"/>
                </a:lnTo>
                <a:lnTo>
                  <a:pt x="2924" y="61356"/>
                </a:lnTo>
                <a:lnTo>
                  <a:pt x="10249" y="57551"/>
                </a:lnTo>
                <a:lnTo>
                  <a:pt x="20926" y="53882"/>
                </a:lnTo>
                <a:lnTo>
                  <a:pt x="34318" y="50732"/>
                </a:lnTo>
                <a:lnTo>
                  <a:pt x="49854" y="48250"/>
                </a:lnTo>
                <a:lnTo>
                  <a:pt x="66685" y="46399"/>
                </a:lnTo>
                <a:lnTo>
                  <a:pt x="83756" y="45067"/>
                </a:lnTo>
                <a:lnTo>
                  <a:pt x="100466" y="44126"/>
                </a:lnTo>
                <a:lnTo>
                  <a:pt x="116790" y="43304"/>
                </a:lnTo>
                <a:lnTo>
                  <a:pt x="133054" y="42211"/>
                </a:lnTo>
                <a:lnTo>
                  <a:pt x="149484" y="40661"/>
                </a:lnTo>
                <a:lnTo>
                  <a:pt x="166318" y="38804"/>
                </a:lnTo>
                <a:lnTo>
                  <a:pt x="183853" y="37018"/>
                </a:lnTo>
                <a:lnTo>
                  <a:pt x="202169" y="35518"/>
                </a:lnTo>
                <a:lnTo>
                  <a:pt x="220863" y="34191"/>
                </a:lnTo>
                <a:lnTo>
                  <a:pt x="239179" y="32693"/>
                </a:lnTo>
                <a:lnTo>
                  <a:pt x="256713" y="30838"/>
                </a:lnTo>
                <a:lnTo>
                  <a:pt x="273389" y="28753"/>
                </a:lnTo>
                <a:lnTo>
                  <a:pt x="291235" y="26587"/>
                </a:lnTo>
                <a:lnTo>
                  <a:pt x="315166" y="24149"/>
                </a:lnTo>
                <a:lnTo>
                  <a:pt x="353465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1958300" y="4066512"/>
            <a:ext cx="1137079" cy="707881"/>
            <a:chOff x="1958300" y="4066512"/>
            <a:chExt cx="1137079" cy="707881"/>
          </a:xfrm>
        </p:grpSpPr>
        <p:sp>
          <p:nvSpPr>
            <p:cNvPr id="44" name="Freeform 43"/>
            <p:cNvSpPr/>
            <p:nvPr/>
          </p:nvSpPr>
          <p:spPr>
            <a:xfrm>
              <a:off x="1958300" y="4066512"/>
              <a:ext cx="347442" cy="639727"/>
            </a:xfrm>
            <a:custGeom>
              <a:avLst/>
              <a:gdLst/>
              <a:ahLst/>
              <a:cxnLst/>
              <a:rect l="0" t="0" r="0" b="0"/>
              <a:pathLst>
                <a:path w="347442" h="639727">
                  <a:moveTo>
                    <a:pt x="0" y="618669"/>
                  </a:moveTo>
                  <a:lnTo>
                    <a:pt x="67" y="606934"/>
                  </a:lnTo>
                  <a:lnTo>
                    <a:pt x="707" y="595805"/>
                  </a:lnTo>
                  <a:lnTo>
                    <a:pt x="2004" y="584211"/>
                  </a:lnTo>
                  <a:lnTo>
                    <a:pt x="3864" y="572223"/>
                  </a:lnTo>
                  <a:lnTo>
                    <a:pt x="6180" y="560211"/>
                  </a:lnTo>
                  <a:lnTo>
                    <a:pt x="8847" y="548395"/>
                  </a:lnTo>
                  <a:lnTo>
                    <a:pt x="11770" y="536350"/>
                  </a:lnTo>
                  <a:lnTo>
                    <a:pt x="14877" y="523136"/>
                  </a:lnTo>
                  <a:lnTo>
                    <a:pt x="18113" y="508331"/>
                  </a:lnTo>
                  <a:lnTo>
                    <a:pt x="21437" y="492472"/>
                  </a:lnTo>
                  <a:lnTo>
                    <a:pt x="24821" y="476742"/>
                  </a:lnTo>
                  <a:lnTo>
                    <a:pt x="28246" y="461829"/>
                  </a:lnTo>
                  <a:lnTo>
                    <a:pt x="31700" y="447903"/>
                  </a:lnTo>
                  <a:lnTo>
                    <a:pt x="35171" y="434870"/>
                  </a:lnTo>
                  <a:lnTo>
                    <a:pt x="38655" y="422548"/>
                  </a:lnTo>
                  <a:lnTo>
                    <a:pt x="42148" y="410596"/>
                  </a:lnTo>
                  <a:lnTo>
                    <a:pt x="45646" y="398556"/>
                  </a:lnTo>
                  <a:lnTo>
                    <a:pt x="49144" y="386184"/>
                  </a:lnTo>
                  <a:lnTo>
                    <a:pt x="52475" y="373430"/>
                  </a:lnTo>
                  <a:lnTo>
                    <a:pt x="55333" y="360335"/>
                  </a:lnTo>
                  <a:lnTo>
                    <a:pt x="57592" y="346973"/>
                  </a:lnTo>
                  <a:lnTo>
                    <a:pt x="59447" y="333577"/>
                  </a:lnTo>
                  <a:lnTo>
                    <a:pt x="61307" y="320510"/>
                  </a:lnTo>
                  <a:lnTo>
                    <a:pt x="63413" y="307942"/>
                  </a:lnTo>
                  <a:lnTo>
                    <a:pt x="65830" y="295706"/>
                  </a:lnTo>
                  <a:lnTo>
                    <a:pt x="68531" y="283417"/>
                  </a:lnTo>
                  <a:lnTo>
                    <a:pt x="71457" y="270850"/>
                  </a:lnTo>
                  <a:lnTo>
                    <a:pt x="74389" y="257950"/>
                  </a:lnTo>
                  <a:lnTo>
                    <a:pt x="76971" y="244751"/>
                  </a:lnTo>
                  <a:lnTo>
                    <a:pt x="79040" y="231316"/>
                  </a:lnTo>
                  <a:lnTo>
                    <a:pt x="80767" y="217869"/>
                  </a:lnTo>
                  <a:lnTo>
                    <a:pt x="82541" y="204768"/>
                  </a:lnTo>
                  <a:lnTo>
                    <a:pt x="84589" y="192171"/>
                  </a:lnTo>
                  <a:lnTo>
                    <a:pt x="86966" y="179747"/>
                  </a:lnTo>
                  <a:lnTo>
                    <a:pt x="89641" y="166800"/>
                  </a:lnTo>
                  <a:lnTo>
                    <a:pt x="92554" y="152977"/>
                  </a:lnTo>
                  <a:lnTo>
                    <a:pt x="95647" y="138419"/>
                  </a:lnTo>
                  <a:lnTo>
                    <a:pt x="98869" y="123569"/>
                  </a:lnTo>
                  <a:lnTo>
                    <a:pt x="102190" y="108821"/>
                  </a:lnTo>
                  <a:lnTo>
                    <a:pt x="105846" y="97684"/>
                  </a:lnTo>
                  <a:lnTo>
                    <a:pt x="109466" y="94348"/>
                  </a:lnTo>
                  <a:lnTo>
                    <a:pt x="112019" y="97357"/>
                  </a:lnTo>
                  <a:lnTo>
                    <a:pt x="113572" y="104657"/>
                  </a:lnTo>
                  <a:lnTo>
                    <a:pt x="114478" y="114993"/>
                  </a:lnTo>
                  <a:lnTo>
                    <a:pt x="115010" y="127516"/>
                  </a:lnTo>
                  <a:lnTo>
                    <a:pt x="115493" y="141432"/>
                  </a:lnTo>
                  <a:lnTo>
                    <a:pt x="116328" y="155969"/>
                  </a:lnTo>
                  <a:lnTo>
                    <a:pt x="117695" y="170656"/>
                  </a:lnTo>
                  <a:lnTo>
                    <a:pt x="119591" y="185123"/>
                  </a:lnTo>
                  <a:lnTo>
                    <a:pt x="121933" y="198998"/>
                  </a:lnTo>
                  <a:lnTo>
                    <a:pt x="124622" y="212142"/>
                  </a:lnTo>
                  <a:lnTo>
                    <a:pt x="127731" y="224446"/>
                  </a:lnTo>
                  <a:lnTo>
                    <a:pt x="131496" y="235725"/>
                  </a:lnTo>
                  <a:lnTo>
                    <a:pt x="136000" y="245973"/>
                  </a:lnTo>
                  <a:lnTo>
                    <a:pt x="141500" y="255010"/>
                  </a:lnTo>
                  <a:lnTo>
                    <a:pt x="148480" y="262410"/>
                  </a:lnTo>
                  <a:lnTo>
                    <a:pt x="157061" y="268078"/>
                  </a:lnTo>
                  <a:lnTo>
                    <a:pt x="166740" y="271733"/>
                  </a:lnTo>
                  <a:lnTo>
                    <a:pt x="176613" y="272763"/>
                  </a:lnTo>
                  <a:lnTo>
                    <a:pt x="186138" y="271077"/>
                  </a:lnTo>
                  <a:lnTo>
                    <a:pt x="195140" y="266862"/>
                  </a:lnTo>
                  <a:lnTo>
                    <a:pt x="203638" y="260303"/>
                  </a:lnTo>
                  <a:lnTo>
                    <a:pt x="211717" y="251750"/>
                  </a:lnTo>
                  <a:lnTo>
                    <a:pt x="219312" y="241791"/>
                  </a:lnTo>
                  <a:lnTo>
                    <a:pt x="226200" y="231131"/>
                  </a:lnTo>
                  <a:lnTo>
                    <a:pt x="232325" y="220220"/>
                  </a:lnTo>
                  <a:lnTo>
                    <a:pt x="237933" y="208947"/>
                  </a:lnTo>
                  <a:lnTo>
                    <a:pt x="243467" y="196781"/>
                  </a:lnTo>
                  <a:lnTo>
                    <a:pt x="249193" y="183486"/>
                  </a:lnTo>
                  <a:lnTo>
                    <a:pt x="255193" y="169284"/>
                  </a:lnTo>
                  <a:lnTo>
                    <a:pt x="261453" y="154672"/>
                  </a:lnTo>
                  <a:lnTo>
                    <a:pt x="267923" y="139992"/>
                  </a:lnTo>
                  <a:lnTo>
                    <a:pt x="274386" y="125558"/>
                  </a:lnTo>
                  <a:lnTo>
                    <a:pt x="280492" y="111719"/>
                  </a:lnTo>
                  <a:lnTo>
                    <a:pt x="286076" y="98597"/>
                  </a:lnTo>
                  <a:lnTo>
                    <a:pt x="291146" y="85972"/>
                  </a:lnTo>
                  <a:lnTo>
                    <a:pt x="295786" y="73414"/>
                  </a:lnTo>
                  <a:lnTo>
                    <a:pt x="300093" y="60662"/>
                  </a:lnTo>
                  <a:lnTo>
                    <a:pt x="304156" y="47638"/>
                  </a:lnTo>
                  <a:lnTo>
                    <a:pt x="308045" y="34353"/>
                  </a:lnTo>
                  <a:lnTo>
                    <a:pt x="311827" y="20900"/>
                  </a:lnTo>
                  <a:lnTo>
                    <a:pt x="316012" y="8874"/>
                  </a:lnTo>
                  <a:lnTo>
                    <a:pt x="320731" y="1402"/>
                  </a:lnTo>
                  <a:lnTo>
                    <a:pt x="324842" y="0"/>
                  </a:lnTo>
                  <a:lnTo>
                    <a:pt x="327614" y="4359"/>
                  </a:lnTo>
                  <a:lnTo>
                    <a:pt x="328918" y="13414"/>
                  </a:lnTo>
                  <a:lnTo>
                    <a:pt x="328932" y="25539"/>
                  </a:lnTo>
                  <a:lnTo>
                    <a:pt x="327930" y="38834"/>
                  </a:lnTo>
                  <a:lnTo>
                    <a:pt x="326174" y="52156"/>
                  </a:lnTo>
                  <a:lnTo>
                    <a:pt x="324041" y="65205"/>
                  </a:lnTo>
                  <a:lnTo>
                    <a:pt x="322002" y="78194"/>
                  </a:lnTo>
                  <a:lnTo>
                    <a:pt x="320302" y="91305"/>
                  </a:lnTo>
                  <a:lnTo>
                    <a:pt x="318994" y="104606"/>
                  </a:lnTo>
                  <a:lnTo>
                    <a:pt x="318034" y="118092"/>
                  </a:lnTo>
                  <a:lnTo>
                    <a:pt x="317351" y="131733"/>
                  </a:lnTo>
                  <a:lnTo>
                    <a:pt x="316873" y="145490"/>
                  </a:lnTo>
                  <a:lnTo>
                    <a:pt x="316544" y="159335"/>
                  </a:lnTo>
                  <a:lnTo>
                    <a:pt x="316319" y="173240"/>
                  </a:lnTo>
                  <a:lnTo>
                    <a:pt x="316167" y="187187"/>
                  </a:lnTo>
                  <a:lnTo>
                    <a:pt x="316064" y="201164"/>
                  </a:lnTo>
                  <a:lnTo>
                    <a:pt x="315995" y="215161"/>
                  </a:lnTo>
                  <a:lnTo>
                    <a:pt x="315949" y="229171"/>
                  </a:lnTo>
                  <a:lnTo>
                    <a:pt x="315918" y="243190"/>
                  </a:lnTo>
                  <a:lnTo>
                    <a:pt x="315897" y="257216"/>
                  </a:lnTo>
                  <a:lnTo>
                    <a:pt x="315883" y="271245"/>
                  </a:lnTo>
                  <a:lnTo>
                    <a:pt x="315873" y="285278"/>
                  </a:lnTo>
                  <a:lnTo>
                    <a:pt x="315867" y="299312"/>
                  </a:lnTo>
                  <a:lnTo>
                    <a:pt x="315863" y="313348"/>
                  </a:lnTo>
                  <a:lnTo>
                    <a:pt x="315860" y="327384"/>
                  </a:lnTo>
                  <a:lnTo>
                    <a:pt x="315859" y="341421"/>
                  </a:lnTo>
                  <a:lnTo>
                    <a:pt x="315857" y="355458"/>
                  </a:lnTo>
                  <a:lnTo>
                    <a:pt x="315857" y="369495"/>
                  </a:lnTo>
                  <a:lnTo>
                    <a:pt x="315861" y="383533"/>
                  </a:lnTo>
                  <a:lnTo>
                    <a:pt x="316033" y="397571"/>
                  </a:lnTo>
                  <a:lnTo>
                    <a:pt x="316681" y="411609"/>
                  </a:lnTo>
                  <a:lnTo>
                    <a:pt x="317930" y="425647"/>
                  </a:lnTo>
                  <a:lnTo>
                    <a:pt x="319582" y="439685"/>
                  </a:lnTo>
                  <a:lnTo>
                    <a:pt x="321231" y="453723"/>
                  </a:lnTo>
                  <a:lnTo>
                    <a:pt x="322638" y="467770"/>
                  </a:lnTo>
                  <a:lnTo>
                    <a:pt x="323903" y="482154"/>
                  </a:lnTo>
                  <a:lnTo>
                    <a:pt x="325360" y="497488"/>
                  </a:lnTo>
                  <a:lnTo>
                    <a:pt x="327186" y="514024"/>
                  </a:lnTo>
                  <a:lnTo>
                    <a:pt x="329244" y="531366"/>
                  </a:lnTo>
                  <a:lnTo>
                    <a:pt x="331172" y="548701"/>
                  </a:lnTo>
                  <a:lnTo>
                    <a:pt x="332770" y="565530"/>
                  </a:lnTo>
                  <a:lnTo>
                    <a:pt x="334197" y="581319"/>
                  </a:lnTo>
                  <a:lnTo>
                    <a:pt x="336129" y="596976"/>
                  </a:lnTo>
                  <a:lnTo>
                    <a:pt x="339849" y="614989"/>
                  </a:lnTo>
                  <a:lnTo>
                    <a:pt x="347441" y="639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84929" y="4400911"/>
              <a:ext cx="175738" cy="208609"/>
            </a:xfrm>
            <a:custGeom>
              <a:avLst/>
              <a:gdLst/>
              <a:ahLst/>
              <a:cxnLst/>
              <a:rect l="0" t="0" r="0" b="0"/>
              <a:pathLst>
                <a:path w="175738" h="208609">
                  <a:moveTo>
                    <a:pt x="89268" y="21058"/>
                  </a:moveTo>
                  <a:lnTo>
                    <a:pt x="80466" y="18258"/>
                  </a:lnTo>
                  <a:lnTo>
                    <a:pt x="72120" y="16756"/>
                  </a:lnTo>
                  <a:lnTo>
                    <a:pt x="63430" y="16459"/>
                  </a:lnTo>
                  <a:lnTo>
                    <a:pt x="54655" y="17484"/>
                  </a:lnTo>
                  <a:lnTo>
                    <a:pt x="46456" y="20248"/>
                  </a:lnTo>
                  <a:lnTo>
                    <a:pt x="39166" y="24828"/>
                  </a:lnTo>
                  <a:lnTo>
                    <a:pt x="32630" y="31161"/>
                  </a:lnTo>
                  <a:lnTo>
                    <a:pt x="26401" y="39226"/>
                  </a:lnTo>
                  <a:lnTo>
                    <a:pt x="20183" y="48834"/>
                  </a:lnTo>
                  <a:lnTo>
                    <a:pt x="14175" y="59688"/>
                  </a:lnTo>
                  <a:lnTo>
                    <a:pt x="8967" y="71490"/>
                  </a:lnTo>
                  <a:lnTo>
                    <a:pt x="4836" y="83976"/>
                  </a:lnTo>
                  <a:lnTo>
                    <a:pt x="1910" y="96781"/>
                  </a:lnTo>
                  <a:lnTo>
                    <a:pt x="320" y="109450"/>
                  </a:lnTo>
                  <a:lnTo>
                    <a:pt x="0" y="121748"/>
                  </a:lnTo>
                  <a:lnTo>
                    <a:pt x="904" y="133633"/>
                  </a:lnTo>
                  <a:lnTo>
                    <a:pt x="3099" y="145153"/>
                  </a:lnTo>
                  <a:lnTo>
                    <a:pt x="6502" y="156383"/>
                  </a:lnTo>
                  <a:lnTo>
                    <a:pt x="11074" y="167231"/>
                  </a:lnTo>
                  <a:lnTo>
                    <a:pt x="16890" y="177450"/>
                  </a:lnTo>
                  <a:lnTo>
                    <a:pt x="23877" y="186943"/>
                  </a:lnTo>
                  <a:lnTo>
                    <a:pt x="31840" y="195284"/>
                  </a:lnTo>
                  <a:lnTo>
                    <a:pt x="40554" y="201677"/>
                  </a:lnTo>
                  <a:lnTo>
                    <a:pt x="49823" y="205861"/>
                  </a:lnTo>
                  <a:lnTo>
                    <a:pt x="59486" y="208042"/>
                  </a:lnTo>
                  <a:lnTo>
                    <a:pt x="69425" y="208608"/>
                  </a:lnTo>
                  <a:lnTo>
                    <a:pt x="79550" y="207952"/>
                  </a:lnTo>
                  <a:lnTo>
                    <a:pt x="89637" y="206244"/>
                  </a:lnTo>
                  <a:lnTo>
                    <a:pt x="99336" y="203436"/>
                  </a:lnTo>
                  <a:lnTo>
                    <a:pt x="108490" y="199590"/>
                  </a:lnTo>
                  <a:lnTo>
                    <a:pt x="117112" y="194875"/>
                  </a:lnTo>
                  <a:lnTo>
                    <a:pt x="125290" y="189486"/>
                  </a:lnTo>
                  <a:lnTo>
                    <a:pt x="133121" y="183591"/>
                  </a:lnTo>
                  <a:lnTo>
                    <a:pt x="140535" y="177006"/>
                  </a:lnTo>
                  <a:lnTo>
                    <a:pt x="147294" y="169221"/>
                  </a:lnTo>
                  <a:lnTo>
                    <a:pt x="153324" y="160059"/>
                  </a:lnTo>
                  <a:lnTo>
                    <a:pt x="158697" y="149804"/>
                  </a:lnTo>
                  <a:lnTo>
                    <a:pt x="163540" y="139003"/>
                  </a:lnTo>
                  <a:lnTo>
                    <a:pt x="167975" y="128030"/>
                  </a:lnTo>
                  <a:lnTo>
                    <a:pt x="171784" y="116900"/>
                  </a:lnTo>
                  <a:lnTo>
                    <a:pt x="174439" y="105370"/>
                  </a:lnTo>
                  <a:lnTo>
                    <a:pt x="175737" y="93322"/>
                  </a:lnTo>
                  <a:lnTo>
                    <a:pt x="175625" y="80944"/>
                  </a:lnTo>
                  <a:lnTo>
                    <a:pt x="174030" y="68628"/>
                  </a:lnTo>
                  <a:lnTo>
                    <a:pt x="171065" y="56604"/>
                  </a:lnTo>
                  <a:lnTo>
                    <a:pt x="166974" y="45089"/>
                  </a:lnTo>
                  <a:lnTo>
                    <a:pt x="162019" y="34355"/>
                  </a:lnTo>
                  <a:lnTo>
                    <a:pt x="156432" y="24485"/>
                  </a:lnTo>
                  <a:lnTo>
                    <a:pt x="150314" y="15875"/>
                  </a:lnTo>
                  <a:lnTo>
                    <a:pt x="142838" y="8588"/>
                  </a:lnTo>
                  <a:lnTo>
                    <a:pt x="131114" y="3102"/>
                  </a:lnTo>
                  <a:lnTo>
                    <a:pt x="110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60240" y="4355203"/>
              <a:ext cx="160925" cy="231172"/>
            </a:xfrm>
            <a:custGeom>
              <a:avLst/>
              <a:gdLst/>
              <a:ahLst/>
              <a:cxnLst/>
              <a:rect l="0" t="0" r="0" b="0"/>
              <a:pathLst>
                <a:path w="160925" h="231172">
                  <a:moveTo>
                    <a:pt x="77169" y="3595"/>
                  </a:moveTo>
                  <a:lnTo>
                    <a:pt x="68435" y="862"/>
                  </a:lnTo>
                  <a:lnTo>
                    <a:pt x="60728" y="0"/>
                  </a:lnTo>
                  <a:lnTo>
                    <a:pt x="53321" y="995"/>
                  </a:lnTo>
                  <a:lnTo>
                    <a:pt x="45887" y="3707"/>
                  </a:lnTo>
                  <a:lnTo>
                    <a:pt x="38060" y="8139"/>
                  </a:lnTo>
                  <a:lnTo>
                    <a:pt x="29695" y="14133"/>
                  </a:lnTo>
                  <a:lnTo>
                    <a:pt x="21298" y="21564"/>
                  </a:lnTo>
                  <a:lnTo>
                    <a:pt x="13880" y="30438"/>
                  </a:lnTo>
                  <a:lnTo>
                    <a:pt x="7937" y="40620"/>
                  </a:lnTo>
                  <a:lnTo>
                    <a:pt x="3628" y="51709"/>
                  </a:lnTo>
                  <a:lnTo>
                    <a:pt x="1028" y="63142"/>
                  </a:lnTo>
                  <a:lnTo>
                    <a:pt x="0" y="74557"/>
                  </a:lnTo>
                  <a:lnTo>
                    <a:pt x="751" y="85321"/>
                  </a:lnTo>
                  <a:lnTo>
                    <a:pt x="3898" y="94485"/>
                  </a:lnTo>
                  <a:lnTo>
                    <a:pt x="9569" y="101679"/>
                  </a:lnTo>
                  <a:lnTo>
                    <a:pt x="17460" y="107034"/>
                  </a:lnTo>
                  <a:lnTo>
                    <a:pt x="27114" y="110884"/>
                  </a:lnTo>
                  <a:lnTo>
                    <a:pt x="38088" y="113594"/>
                  </a:lnTo>
                  <a:lnTo>
                    <a:pt x="50013" y="115640"/>
                  </a:lnTo>
                  <a:lnTo>
                    <a:pt x="62608" y="117571"/>
                  </a:lnTo>
                  <a:lnTo>
                    <a:pt x="75662" y="119700"/>
                  </a:lnTo>
                  <a:lnTo>
                    <a:pt x="88866" y="122288"/>
                  </a:lnTo>
                  <a:lnTo>
                    <a:pt x="101811" y="125630"/>
                  </a:lnTo>
                  <a:lnTo>
                    <a:pt x="114288" y="129810"/>
                  </a:lnTo>
                  <a:lnTo>
                    <a:pt x="125955" y="134905"/>
                  </a:lnTo>
                  <a:lnTo>
                    <a:pt x="136266" y="141074"/>
                  </a:lnTo>
                  <a:lnTo>
                    <a:pt x="145043" y="148298"/>
                  </a:lnTo>
                  <a:lnTo>
                    <a:pt x="152106" y="156418"/>
                  </a:lnTo>
                  <a:lnTo>
                    <a:pt x="157110" y="165239"/>
                  </a:lnTo>
                  <a:lnTo>
                    <a:pt x="160060" y="174568"/>
                  </a:lnTo>
                  <a:lnTo>
                    <a:pt x="160924" y="183933"/>
                  </a:lnTo>
                  <a:lnTo>
                    <a:pt x="159467" y="192607"/>
                  </a:lnTo>
                  <a:lnTo>
                    <a:pt x="155780" y="200252"/>
                  </a:lnTo>
                  <a:lnTo>
                    <a:pt x="150053" y="206874"/>
                  </a:lnTo>
                  <a:lnTo>
                    <a:pt x="142398" y="212638"/>
                  </a:lnTo>
                  <a:lnTo>
                    <a:pt x="133065" y="217735"/>
                  </a:lnTo>
                  <a:lnTo>
                    <a:pt x="122394" y="222177"/>
                  </a:lnTo>
                  <a:lnTo>
                    <a:pt x="110716" y="225797"/>
                  </a:lnTo>
                  <a:lnTo>
                    <a:pt x="98322" y="228565"/>
                  </a:lnTo>
                  <a:lnTo>
                    <a:pt x="85842" y="230401"/>
                  </a:lnTo>
                  <a:lnTo>
                    <a:pt x="72921" y="231171"/>
                  </a:lnTo>
                  <a:lnTo>
                    <a:pt x="57311" y="229827"/>
                  </a:lnTo>
                  <a:lnTo>
                    <a:pt x="35055" y="224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69036" y="4137699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4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23"/>
                  </a:lnTo>
                  <a:lnTo>
                    <a:pt x="8043" y="102621"/>
                  </a:lnTo>
                  <a:lnTo>
                    <a:pt x="9502" y="119119"/>
                  </a:lnTo>
                  <a:lnTo>
                    <a:pt x="11334" y="134593"/>
                  </a:lnTo>
                  <a:lnTo>
                    <a:pt x="13566" y="149421"/>
                  </a:lnTo>
                  <a:lnTo>
                    <a:pt x="16142" y="164664"/>
                  </a:lnTo>
                  <a:lnTo>
                    <a:pt x="18989" y="180908"/>
                  </a:lnTo>
                  <a:lnTo>
                    <a:pt x="22038" y="197769"/>
                  </a:lnTo>
                  <a:lnTo>
                    <a:pt x="25230" y="214188"/>
                  </a:lnTo>
                  <a:lnTo>
                    <a:pt x="28518" y="229580"/>
                  </a:lnTo>
                  <a:lnTo>
                    <a:pt x="31708" y="244169"/>
                  </a:lnTo>
                  <a:lnTo>
                    <a:pt x="34470" y="258714"/>
                  </a:lnTo>
                  <a:lnTo>
                    <a:pt x="36660" y="273677"/>
                  </a:lnTo>
                  <a:lnTo>
                    <a:pt x="38299" y="289032"/>
                  </a:lnTo>
                  <a:lnTo>
                    <a:pt x="39482" y="304433"/>
                  </a:lnTo>
                  <a:lnTo>
                    <a:pt x="40321" y="319649"/>
                  </a:lnTo>
                  <a:lnTo>
                    <a:pt x="41071" y="334445"/>
                  </a:lnTo>
                  <a:lnTo>
                    <a:pt x="42115" y="348527"/>
                  </a:lnTo>
                  <a:lnTo>
                    <a:pt x="43633" y="361800"/>
                  </a:lnTo>
                  <a:lnTo>
                    <a:pt x="45477" y="374086"/>
                  </a:lnTo>
                  <a:lnTo>
                    <a:pt x="47447" y="386341"/>
                  </a:lnTo>
                  <a:lnTo>
                    <a:pt x="49718" y="400758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53222" y="4238372"/>
              <a:ext cx="242157" cy="46727"/>
            </a:xfrm>
            <a:custGeom>
              <a:avLst/>
              <a:gdLst/>
              <a:ahLst/>
              <a:cxnLst/>
              <a:rect l="0" t="0" r="0" b="0"/>
              <a:pathLst>
                <a:path w="242157" h="46727">
                  <a:moveTo>
                    <a:pt x="242156" y="4612"/>
                  </a:moveTo>
                  <a:lnTo>
                    <a:pt x="230421" y="1812"/>
                  </a:lnTo>
                  <a:lnTo>
                    <a:pt x="219292" y="311"/>
                  </a:lnTo>
                  <a:lnTo>
                    <a:pt x="207689" y="0"/>
                  </a:lnTo>
                  <a:lnTo>
                    <a:pt x="195355" y="506"/>
                  </a:lnTo>
                  <a:lnTo>
                    <a:pt x="182047" y="1326"/>
                  </a:lnTo>
                  <a:lnTo>
                    <a:pt x="167742" y="2146"/>
                  </a:lnTo>
                  <a:lnTo>
                    <a:pt x="152737" y="3003"/>
                  </a:lnTo>
                  <a:lnTo>
                    <a:pt x="137524" y="4177"/>
                  </a:lnTo>
                  <a:lnTo>
                    <a:pt x="122406" y="5821"/>
                  </a:lnTo>
                  <a:lnTo>
                    <a:pt x="107494" y="8094"/>
                  </a:lnTo>
                  <a:lnTo>
                    <a:pt x="92796" y="11231"/>
                  </a:lnTo>
                  <a:lnTo>
                    <a:pt x="78289" y="15267"/>
                  </a:lnTo>
                  <a:lnTo>
                    <a:pt x="64151" y="19977"/>
                  </a:lnTo>
                  <a:lnTo>
                    <a:pt x="49177" y="25531"/>
                  </a:lnTo>
                  <a:lnTo>
                    <a:pt x="29812" y="33535"/>
                  </a:lnTo>
                  <a:lnTo>
                    <a:pt x="0" y="46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03063" y="4679158"/>
              <a:ext cx="561345" cy="95235"/>
            </a:xfrm>
            <a:custGeom>
              <a:avLst/>
              <a:gdLst/>
              <a:ahLst/>
              <a:cxnLst/>
              <a:rect l="0" t="0" r="0" b="0"/>
              <a:pathLst>
                <a:path w="561345" h="95235">
                  <a:moveTo>
                    <a:pt x="544833" y="6023"/>
                  </a:moveTo>
                  <a:lnTo>
                    <a:pt x="533098" y="6090"/>
                  </a:lnTo>
                  <a:lnTo>
                    <a:pt x="521969" y="6730"/>
                  </a:lnTo>
                  <a:lnTo>
                    <a:pt x="510370" y="8022"/>
                  </a:lnTo>
                  <a:lnTo>
                    <a:pt x="498209" y="9710"/>
                  </a:lnTo>
                  <a:lnTo>
                    <a:pt x="485549" y="11377"/>
                  </a:lnTo>
                  <a:lnTo>
                    <a:pt x="472489" y="12795"/>
                  </a:lnTo>
                  <a:lnTo>
                    <a:pt x="458964" y="14066"/>
                  </a:lnTo>
                  <a:lnTo>
                    <a:pt x="444750" y="15525"/>
                  </a:lnTo>
                  <a:lnTo>
                    <a:pt x="429778" y="17353"/>
                  </a:lnTo>
                  <a:lnTo>
                    <a:pt x="413960" y="19412"/>
                  </a:lnTo>
                  <a:lnTo>
                    <a:pt x="397125" y="21339"/>
                  </a:lnTo>
                  <a:lnTo>
                    <a:pt x="379282" y="22943"/>
                  </a:lnTo>
                  <a:lnTo>
                    <a:pt x="360740" y="24511"/>
                  </a:lnTo>
                  <a:lnTo>
                    <a:pt x="341994" y="26703"/>
                  </a:lnTo>
                  <a:lnTo>
                    <a:pt x="323353" y="29842"/>
                  </a:lnTo>
                  <a:lnTo>
                    <a:pt x="305092" y="33765"/>
                  </a:lnTo>
                  <a:lnTo>
                    <a:pt x="287524" y="38016"/>
                  </a:lnTo>
                  <a:lnTo>
                    <a:pt x="270745" y="42284"/>
                  </a:lnTo>
                  <a:lnTo>
                    <a:pt x="254680" y="46436"/>
                  </a:lnTo>
                  <a:lnTo>
                    <a:pt x="239191" y="50445"/>
                  </a:lnTo>
                  <a:lnTo>
                    <a:pt x="224141" y="54321"/>
                  </a:lnTo>
                  <a:lnTo>
                    <a:pt x="209574" y="58092"/>
                  </a:lnTo>
                  <a:lnTo>
                    <a:pt x="195704" y="61785"/>
                  </a:lnTo>
                  <a:lnTo>
                    <a:pt x="182663" y="65396"/>
                  </a:lnTo>
                  <a:lnTo>
                    <a:pt x="172813" y="68086"/>
                  </a:lnTo>
                  <a:lnTo>
                    <a:pt x="169151" y="68828"/>
                  </a:lnTo>
                  <a:lnTo>
                    <a:pt x="170662" y="68012"/>
                  </a:lnTo>
                  <a:lnTo>
                    <a:pt x="175746" y="66191"/>
                  </a:lnTo>
                  <a:lnTo>
                    <a:pt x="183415" y="63747"/>
                  </a:lnTo>
                  <a:lnTo>
                    <a:pt x="192989" y="60915"/>
                  </a:lnTo>
                  <a:lnTo>
                    <a:pt x="204105" y="57842"/>
                  </a:lnTo>
                  <a:lnTo>
                    <a:pt x="216670" y="54615"/>
                  </a:lnTo>
                  <a:lnTo>
                    <a:pt x="230518" y="51294"/>
                  </a:lnTo>
                  <a:lnTo>
                    <a:pt x="245406" y="48078"/>
                  </a:lnTo>
                  <a:lnTo>
                    <a:pt x="261082" y="45297"/>
                  </a:lnTo>
                  <a:lnTo>
                    <a:pt x="277325" y="43088"/>
                  </a:lnTo>
                  <a:lnTo>
                    <a:pt x="293639" y="41266"/>
                  </a:lnTo>
                  <a:lnTo>
                    <a:pt x="309286" y="39429"/>
                  </a:lnTo>
                  <a:lnTo>
                    <a:pt x="323928" y="37342"/>
                  </a:lnTo>
                  <a:lnTo>
                    <a:pt x="337896" y="35108"/>
                  </a:lnTo>
                  <a:lnTo>
                    <a:pt x="351962" y="33062"/>
                  </a:lnTo>
                  <a:lnTo>
                    <a:pt x="366585" y="31384"/>
                  </a:lnTo>
                  <a:lnTo>
                    <a:pt x="382036" y="29935"/>
                  </a:lnTo>
                  <a:lnTo>
                    <a:pt x="398561" y="28355"/>
                  </a:lnTo>
                  <a:lnTo>
                    <a:pt x="416159" y="26445"/>
                  </a:lnTo>
                  <a:lnTo>
                    <a:pt x="434352" y="24332"/>
                  </a:lnTo>
                  <a:lnTo>
                    <a:pt x="452324" y="22367"/>
                  </a:lnTo>
                  <a:lnTo>
                    <a:pt x="469623" y="20744"/>
                  </a:lnTo>
                  <a:lnTo>
                    <a:pt x="485998" y="19332"/>
                  </a:lnTo>
                  <a:lnTo>
                    <a:pt x="501229" y="17777"/>
                  </a:lnTo>
                  <a:lnTo>
                    <a:pt x="515324" y="15879"/>
                  </a:lnTo>
                  <a:lnTo>
                    <a:pt x="528451" y="13604"/>
                  </a:lnTo>
                  <a:lnTo>
                    <a:pt x="540823" y="10998"/>
                  </a:lnTo>
                  <a:lnTo>
                    <a:pt x="552543" y="8126"/>
                  </a:lnTo>
                  <a:lnTo>
                    <a:pt x="560577" y="4903"/>
                  </a:lnTo>
                  <a:lnTo>
                    <a:pt x="561344" y="1886"/>
                  </a:lnTo>
                  <a:lnTo>
                    <a:pt x="556603" y="221"/>
                  </a:lnTo>
                  <a:lnTo>
                    <a:pt x="548391" y="0"/>
                  </a:lnTo>
                  <a:lnTo>
                    <a:pt x="537871" y="919"/>
                  </a:lnTo>
                  <a:lnTo>
                    <a:pt x="525545" y="2658"/>
                  </a:lnTo>
                  <a:lnTo>
                    <a:pt x="511773" y="4962"/>
                  </a:lnTo>
                  <a:lnTo>
                    <a:pt x="496728" y="7490"/>
                  </a:lnTo>
                  <a:lnTo>
                    <a:pt x="480393" y="9807"/>
                  </a:lnTo>
                  <a:lnTo>
                    <a:pt x="462886" y="11703"/>
                  </a:lnTo>
                  <a:lnTo>
                    <a:pt x="444903" y="13316"/>
                  </a:lnTo>
                  <a:lnTo>
                    <a:pt x="427595" y="15014"/>
                  </a:lnTo>
                  <a:lnTo>
                    <a:pt x="411532" y="17012"/>
                  </a:lnTo>
                  <a:lnTo>
                    <a:pt x="396120" y="19355"/>
                  </a:lnTo>
                  <a:lnTo>
                    <a:pt x="379944" y="22008"/>
                  </a:lnTo>
                  <a:lnTo>
                    <a:pt x="362242" y="24907"/>
                  </a:lnTo>
                  <a:lnTo>
                    <a:pt x="343078" y="27990"/>
                  </a:lnTo>
                  <a:lnTo>
                    <a:pt x="322976" y="31206"/>
                  </a:lnTo>
                  <a:lnTo>
                    <a:pt x="302380" y="34510"/>
                  </a:lnTo>
                  <a:lnTo>
                    <a:pt x="281871" y="37711"/>
                  </a:lnTo>
                  <a:lnTo>
                    <a:pt x="262195" y="40480"/>
                  </a:lnTo>
                  <a:lnTo>
                    <a:pt x="243671" y="42678"/>
                  </a:lnTo>
                  <a:lnTo>
                    <a:pt x="226101" y="44493"/>
                  </a:lnTo>
                  <a:lnTo>
                    <a:pt x="208988" y="46327"/>
                  </a:lnTo>
                  <a:lnTo>
                    <a:pt x="191982" y="48415"/>
                  </a:lnTo>
                  <a:lnTo>
                    <a:pt x="174759" y="50819"/>
                  </a:lnTo>
                  <a:lnTo>
                    <a:pt x="156963" y="53513"/>
                  </a:lnTo>
                  <a:lnTo>
                    <a:pt x="138472" y="56434"/>
                  </a:lnTo>
                  <a:lnTo>
                    <a:pt x="119661" y="59362"/>
                  </a:lnTo>
                  <a:lnTo>
                    <a:pt x="101267" y="61941"/>
                  </a:lnTo>
                  <a:lnTo>
                    <a:pt x="83772" y="63980"/>
                  </a:lnTo>
                  <a:lnTo>
                    <a:pt x="70619" y="64635"/>
                  </a:lnTo>
                  <a:lnTo>
                    <a:pt x="66178" y="63594"/>
                  </a:lnTo>
                  <a:lnTo>
                    <a:pt x="69291" y="62258"/>
                  </a:lnTo>
                  <a:lnTo>
                    <a:pt x="77574" y="60999"/>
                  </a:lnTo>
                  <a:lnTo>
                    <a:pt x="89178" y="59559"/>
                  </a:lnTo>
                  <a:lnTo>
                    <a:pt x="102887" y="57757"/>
                  </a:lnTo>
                  <a:lnTo>
                    <a:pt x="117771" y="55725"/>
                  </a:lnTo>
                  <a:lnTo>
                    <a:pt x="133043" y="53819"/>
                  </a:lnTo>
                  <a:lnTo>
                    <a:pt x="148264" y="52238"/>
                  </a:lnTo>
                  <a:lnTo>
                    <a:pt x="163110" y="50855"/>
                  </a:lnTo>
                  <a:lnTo>
                    <a:pt x="177247" y="49321"/>
                  </a:lnTo>
                  <a:lnTo>
                    <a:pt x="190595" y="47441"/>
                  </a:lnTo>
                  <a:lnTo>
                    <a:pt x="203886" y="45348"/>
                  </a:lnTo>
                  <a:lnTo>
                    <a:pt x="218489" y="43396"/>
                  </a:lnTo>
                  <a:lnTo>
                    <a:pt x="235069" y="41782"/>
                  </a:lnTo>
                  <a:lnTo>
                    <a:pt x="253617" y="40377"/>
                  </a:lnTo>
                  <a:lnTo>
                    <a:pt x="273822" y="38826"/>
                  </a:lnTo>
                  <a:lnTo>
                    <a:pt x="295303" y="36930"/>
                  </a:lnTo>
                  <a:lnTo>
                    <a:pt x="317557" y="34658"/>
                  </a:lnTo>
                  <a:lnTo>
                    <a:pt x="340007" y="32053"/>
                  </a:lnTo>
                  <a:lnTo>
                    <a:pt x="362320" y="29191"/>
                  </a:lnTo>
                  <a:lnTo>
                    <a:pt x="384384" y="26303"/>
                  </a:lnTo>
                  <a:lnTo>
                    <a:pt x="406198" y="23750"/>
                  </a:lnTo>
                  <a:lnTo>
                    <a:pt x="427797" y="21700"/>
                  </a:lnTo>
                  <a:lnTo>
                    <a:pt x="449067" y="19986"/>
                  </a:lnTo>
                  <a:lnTo>
                    <a:pt x="469743" y="18221"/>
                  </a:lnTo>
                  <a:lnTo>
                    <a:pt x="489693" y="16179"/>
                  </a:lnTo>
                  <a:lnTo>
                    <a:pt x="507660" y="13793"/>
                  </a:lnTo>
                  <a:lnTo>
                    <a:pt x="521003" y="10667"/>
                  </a:lnTo>
                  <a:lnTo>
                    <a:pt x="527036" y="7143"/>
                  </a:lnTo>
                  <a:lnTo>
                    <a:pt x="525375" y="4801"/>
                  </a:lnTo>
                  <a:lnTo>
                    <a:pt x="518762" y="3930"/>
                  </a:lnTo>
                  <a:lnTo>
                    <a:pt x="508500" y="3923"/>
                  </a:lnTo>
                  <a:lnTo>
                    <a:pt x="495316" y="4260"/>
                  </a:lnTo>
                  <a:lnTo>
                    <a:pt x="479698" y="4664"/>
                  </a:lnTo>
                  <a:lnTo>
                    <a:pt x="461917" y="5026"/>
                  </a:lnTo>
                  <a:lnTo>
                    <a:pt x="442328" y="5318"/>
                  </a:lnTo>
                  <a:lnTo>
                    <a:pt x="421815" y="5705"/>
                  </a:lnTo>
                  <a:lnTo>
                    <a:pt x="401662" y="6508"/>
                  </a:lnTo>
                  <a:lnTo>
                    <a:pt x="382557" y="7864"/>
                  </a:lnTo>
                  <a:lnTo>
                    <a:pt x="364629" y="9592"/>
                  </a:lnTo>
                  <a:lnTo>
                    <a:pt x="347740" y="11292"/>
                  </a:lnTo>
                  <a:lnTo>
                    <a:pt x="331674" y="12734"/>
                  </a:lnTo>
                  <a:lnTo>
                    <a:pt x="316221" y="14023"/>
                  </a:lnTo>
                  <a:lnTo>
                    <a:pt x="301208" y="15495"/>
                  </a:lnTo>
                  <a:lnTo>
                    <a:pt x="286505" y="17337"/>
                  </a:lnTo>
                  <a:lnTo>
                    <a:pt x="272016" y="19575"/>
                  </a:lnTo>
                  <a:lnTo>
                    <a:pt x="257674" y="22156"/>
                  </a:lnTo>
                  <a:lnTo>
                    <a:pt x="243417" y="25006"/>
                  </a:lnTo>
                  <a:lnTo>
                    <a:pt x="228723" y="28057"/>
                  </a:lnTo>
                  <a:lnTo>
                    <a:pt x="212648" y="31250"/>
                  </a:lnTo>
                  <a:lnTo>
                    <a:pt x="194807" y="34544"/>
                  </a:lnTo>
                  <a:lnTo>
                    <a:pt x="175943" y="37907"/>
                  </a:lnTo>
                  <a:lnTo>
                    <a:pt x="157581" y="41318"/>
                  </a:lnTo>
                  <a:lnTo>
                    <a:pt x="140569" y="44762"/>
                  </a:lnTo>
                  <a:lnTo>
                    <a:pt x="125066" y="48227"/>
                  </a:lnTo>
                  <a:lnTo>
                    <a:pt x="110893" y="51707"/>
                  </a:lnTo>
                  <a:lnTo>
                    <a:pt x="97762" y="55196"/>
                  </a:lnTo>
                  <a:lnTo>
                    <a:pt x="85078" y="58692"/>
                  </a:lnTo>
                  <a:lnTo>
                    <a:pt x="72007" y="62193"/>
                  </a:lnTo>
                  <a:lnTo>
                    <a:pt x="58131" y="65701"/>
                  </a:lnTo>
                  <a:lnTo>
                    <a:pt x="43720" y="69380"/>
                  </a:lnTo>
                  <a:lnTo>
                    <a:pt x="29506" y="73535"/>
                  </a:lnTo>
                  <a:lnTo>
                    <a:pt x="15964" y="78297"/>
                  </a:lnTo>
                  <a:lnTo>
                    <a:pt x="5093" y="83657"/>
                  </a:lnTo>
                  <a:lnTo>
                    <a:pt x="0" y="88859"/>
                  </a:lnTo>
                  <a:lnTo>
                    <a:pt x="779" y="92638"/>
                  </a:lnTo>
                  <a:lnTo>
                    <a:pt x="5598" y="94692"/>
                  </a:lnTo>
                  <a:lnTo>
                    <a:pt x="12828" y="95234"/>
                  </a:lnTo>
                  <a:lnTo>
                    <a:pt x="21601" y="94759"/>
                  </a:lnTo>
                  <a:lnTo>
                    <a:pt x="31633" y="93887"/>
                  </a:lnTo>
                  <a:lnTo>
                    <a:pt x="42736" y="92991"/>
                  </a:lnTo>
                  <a:lnTo>
                    <a:pt x="55181" y="92063"/>
                  </a:lnTo>
                  <a:lnTo>
                    <a:pt x="69684" y="90831"/>
                  </a:lnTo>
                  <a:lnTo>
                    <a:pt x="86445" y="89153"/>
                  </a:lnTo>
                  <a:lnTo>
                    <a:pt x="104741" y="87194"/>
                  </a:lnTo>
                  <a:lnTo>
                    <a:pt x="123248" y="85332"/>
                  </a:lnTo>
                  <a:lnTo>
                    <a:pt x="141178" y="83782"/>
                  </a:lnTo>
                  <a:lnTo>
                    <a:pt x="158451" y="82588"/>
                  </a:lnTo>
                  <a:lnTo>
                    <a:pt x="175416" y="81712"/>
                  </a:lnTo>
                  <a:lnTo>
                    <a:pt x="192339" y="81088"/>
                  </a:lnTo>
                  <a:lnTo>
                    <a:pt x="209179" y="80652"/>
                  </a:lnTo>
                  <a:lnTo>
                    <a:pt x="225661" y="80352"/>
                  </a:lnTo>
                  <a:lnTo>
                    <a:pt x="241645" y="80142"/>
                  </a:lnTo>
                  <a:lnTo>
                    <a:pt x="257146" y="79830"/>
                  </a:lnTo>
                  <a:lnTo>
                    <a:pt x="272242" y="79088"/>
                  </a:lnTo>
                  <a:lnTo>
                    <a:pt x="287031" y="77776"/>
                  </a:lnTo>
                  <a:lnTo>
                    <a:pt x="301760" y="76081"/>
                  </a:lnTo>
                  <a:lnTo>
                    <a:pt x="316801" y="74404"/>
                  </a:lnTo>
                  <a:lnTo>
                    <a:pt x="332330" y="72982"/>
                  </a:lnTo>
                  <a:lnTo>
                    <a:pt x="348184" y="71877"/>
                  </a:lnTo>
                  <a:lnTo>
                    <a:pt x="363981" y="71061"/>
                  </a:lnTo>
                  <a:lnTo>
                    <a:pt x="379496" y="70477"/>
                  </a:lnTo>
                  <a:lnTo>
                    <a:pt x="394676" y="70068"/>
                  </a:lnTo>
                  <a:lnTo>
                    <a:pt x="409555" y="69786"/>
                  </a:lnTo>
                  <a:lnTo>
                    <a:pt x="424203" y="69588"/>
                  </a:lnTo>
                  <a:lnTo>
                    <a:pt x="439007" y="69285"/>
                  </a:lnTo>
                  <a:lnTo>
                    <a:pt x="454631" y="68549"/>
                  </a:lnTo>
                  <a:lnTo>
                    <a:pt x="471364" y="67236"/>
                  </a:lnTo>
                  <a:lnTo>
                    <a:pt x="488841" y="65370"/>
                  </a:lnTo>
                  <a:lnTo>
                    <a:pt x="506266" y="63047"/>
                  </a:lnTo>
                  <a:lnTo>
                    <a:pt x="523143" y="60368"/>
                  </a:lnTo>
                  <a:lnTo>
                    <a:pt x="538369" y="57242"/>
                  </a:lnTo>
                  <a:lnTo>
                    <a:pt x="550090" y="52657"/>
                  </a:lnTo>
                  <a:lnTo>
                    <a:pt x="556839" y="46627"/>
                  </a:lnTo>
                  <a:lnTo>
                    <a:pt x="557812" y="41169"/>
                  </a:lnTo>
                  <a:lnTo>
                    <a:pt x="553669" y="36947"/>
                  </a:lnTo>
                  <a:lnTo>
                    <a:pt x="545221" y="33881"/>
                  </a:lnTo>
                  <a:lnTo>
                    <a:pt x="532917" y="31721"/>
                  </a:lnTo>
                  <a:lnTo>
                    <a:pt x="517354" y="30227"/>
                  </a:lnTo>
                  <a:lnTo>
                    <a:pt x="499717" y="29203"/>
                  </a:lnTo>
                  <a:lnTo>
                    <a:pt x="481579" y="28508"/>
                  </a:lnTo>
                  <a:lnTo>
                    <a:pt x="463864" y="28043"/>
                  </a:lnTo>
                  <a:lnTo>
                    <a:pt x="446887" y="27900"/>
                  </a:lnTo>
                  <a:lnTo>
                    <a:pt x="430644" y="28335"/>
                  </a:lnTo>
                  <a:lnTo>
                    <a:pt x="415009" y="29446"/>
                  </a:lnTo>
                  <a:lnTo>
                    <a:pt x="399676" y="31176"/>
                  </a:lnTo>
                  <a:lnTo>
                    <a:pt x="384212" y="33409"/>
                  </a:lnTo>
                  <a:lnTo>
                    <a:pt x="368388" y="36023"/>
                  </a:lnTo>
                  <a:lnTo>
                    <a:pt x="352162" y="38913"/>
                  </a:lnTo>
                  <a:lnTo>
                    <a:pt x="335582" y="41998"/>
                  </a:lnTo>
                  <a:lnTo>
                    <a:pt x="318746" y="45215"/>
                  </a:lnTo>
                  <a:lnTo>
                    <a:pt x="302482" y="48369"/>
                  </a:lnTo>
                  <a:lnTo>
                    <a:pt x="286741" y="51441"/>
                  </a:lnTo>
                  <a:lnTo>
                    <a:pt x="270141" y="54701"/>
                  </a:lnTo>
                  <a:lnTo>
                    <a:pt x="250035" y="58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26424" y="4788165"/>
            <a:ext cx="522769" cy="89372"/>
          </a:xfrm>
          <a:custGeom>
            <a:avLst/>
            <a:gdLst/>
            <a:ahLst/>
            <a:cxnLst/>
            <a:rect l="0" t="0" r="0" b="0"/>
            <a:pathLst>
              <a:path w="522769" h="89372">
                <a:moveTo>
                  <a:pt x="505368" y="2301"/>
                </a:moveTo>
                <a:lnTo>
                  <a:pt x="496567" y="5235"/>
                </a:lnTo>
                <a:lnTo>
                  <a:pt x="488220" y="8017"/>
                </a:lnTo>
                <a:lnTo>
                  <a:pt x="479521" y="10917"/>
                </a:lnTo>
                <a:lnTo>
                  <a:pt x="470401" y="13957"/>
                </a:lnTo>
                <a:lnTo>
                  <a:pt x="460906" y="17122"/>
                </a:lnTo>
                <a:lnTo>
                  <a:pt x="451109" y="20381"/>
                </a:lnTo>
                <a:lnTo>
                  <a:pt x="440922" y="23547"/>
                </a:lnTo>
                <a:lnTo>
                  <a:pt x="430100" y="26289"/>
                </a:lnTo>
                <a:lnTo>
                  <a:pt x="418565" y="28470"/>
                </a:lnTo>
                <a:lnTo>
                  <a:pt x="406548" y="30272"/>
                </a:lnTo>
                <a:lnTo>
                  <a:pt x="394482" y="32096"/>
                </a:lnTo>
                <a:lnTo>
                  <a:pt x="382612" y="34178"/>
                </a:lnTo>
                <a:lnTo>
                  <a:pt x="370522" y="36578"/>
                </a:lnTo>
                <a:lnTo>
                  <a:pt x="357274" y="39268"/>
                </a:lnTo>
                <a:lnTo>
                  <a:pt x="342430" y="42192"/>
                </a:lnTo>
                <a:lnTo>
                  <a:pt x="326035" y="45291"/>
                </a:lnTo>
                <a:lnTo>
                  <a:pt x="308348" y="48518"/>
                </a:lnTo>
                <a:lnTo>
                  <a:pt x="289681" y="51834"/>
                </a:lnTo>
                <a:lnTo>
                  <a:pt x="270790" y="55213"/>
                </a:lnTo>
                <a:lnTo>
                  <a:pt x="252809" y="58634"/>
                </a:lnTo>
                <a:lnTo>
                  <a:pt x="236271" y="62084"/>
                </a:lnTo>
                <a:lnTo>
                  <a:pt x="220866" y="65553"/>
                </a:lnTo>
                <a:lnTo>
                  <a:pt x="205753" y="69035"/>
                </a:lnTo>
                <a:lnTo>
                  <a:pt x="190402" y="72527"/>
                </a:lnTo>
                <a:lnTo>
                  <a:pt x="174952" y="76025"/>
                </a:lnTo>
                <a:lnTo>
                  <a:pt x="160018" y="79526"/>
                </a:lnTo>
                <a:lnTo>
                  <a:pt x="145929" y="83021"/>
                </a:lnTo>
                <a:lnTo>
                  <a:pt x="132703" y="86181"/>
                </a:lnTo>
                <a:lnTo>
                  <a:pt x="120214" y="88391"/>
                </a:lnTo>
                <a:lnTo>
                  <a:pt x="108341" y="89371"/>
                </a:lnTo>
                <a:lnTo>
                  <a:pt x="98480" y="88412"/>
                </a:lnTo>
                <a:lnTo>
                  <a:pt x="93260" y="85157"/>
                </a:lnTo>
                <a:lnTo>
                  <a:pt x="93274" y="80820"/>
                </a:lnTo>
                <a:lnTo>
                  <a:pt x="97557" y="76232"/>
                </a:lnTo>
                <a:lnTo>
                  <a:pt x="104932" y="71737"/>
                </a:lnTo>
                <a:lnTo>
                  <a:pt x="114292" y="67438"/>
                </a:lnTo>
                <a:lnTo>
                  <a:pt x="124648" y="63337"/>
                </a:lnTo>
                <a:lnTo>
                  <a:pt x="135410" y="59401"/>
                </a:lnTo>
                <a:lnTo>
                  <a:pt x="146776" y="55591"/>
                </a:lnTo>
                <a:lnTo>
                  <a:pt x="159550" y="51873"/>
                </a:lnTo>
                <a:lnTo>
                  <a:pt x="174085" y="48221"/>
                </a:lnTo>
                <a:lnTo>
                  <a:pt x="190447" y="44615"/>
                </a:lnTo>
                <a:lnTo>
                  <a:pt x="208646" y="41040"/>
                </a:lnTo>
                <a:lnTo>
                  <a:pt x="228476" y="37490"/>
                </a:lnTo>
                <a:lnTo>
                  <a:pt x="249131" y="34124"/>
                </a:lnTo>
                <a:lnTo>
                  <a:pt x="269369" y="31243"/>
                </a:lnTo>
                <a:lnTo>
                  <a:pt x="288522" y="28969"/>
                </a:lnTo>
                <a:lnTo>
                  <a:pt x="306310" y="27103"/>
                </a:lnTo>
                <a:lnTo>
                  <a:pt x="322571" y="25236"/>
                </a:lnTo>
                <a:lnTo>
                  <a:pt x="337402" y="23130"/>
                </a:lnTo>
                <a:lnTo>
                  <a:pt x="351211" y="20883"/>
                </a:lnTo>
                <a:lnTo>
                  <a:pt x="364581" y="18828"/>
                </a:lnTo>
                <a:lnTo>
                  <a:pt x="377881" y="17144"/>
                </a:lnTo>
                <a:lnTo>
                  <a:pt x="391106" y="15692"/>
                </a:lnTo>
                <a:lnTo>
                  <a:pt x="403994" y="14110"/>
                </a:lnTo>
                <a:lnTo>
                  <a:pt x="416420" y="12198"/>
                </a:lnTo>
                <a:lnTo>
                  <a:pt x="428884" y="10083"/>
                </a:lnTo>
                <a:lnTo>
                  <a:pt x="442384" y="8118"/>
                </a:lnTo>
                <a:lnTo>
                  <a:pt x="457387" y="6494"/>
                </a:lnTo>
                <a:lnTo>
                  <a:pt x="473549" y="5082"/>
                </a:lnTo>
                <a:lnTo>
                  <a:pt x="490016" y="3527"/>
                </a:lnTo>
                <a:lnTo>
                  <a:pt x="506147" y="1651"/>
                </a:lnTo>
                <a:lnTo>
                  <a:pt x="518456" y="220"/>
                </a:lnTo>
                <a:lnTo>
                  <a:pt x="522768" y="0"/>
                </a:lnTo>
                <a:lnTo>
                  <a:pt x="520401" y="337"/>
                </a:lnTo>
                <a:lnTo>
                  <a:pt x="513310" y="957"/>
                </a:lnTo>
                <a:lnTo>
                  <a:pt x="502543" y="2011"/>
                </a:lnTo>
                <a:lnTo>
                  <a:pt x="488897" y="3583"/>
                </a:lnTo>
                <a:lnTo>
                  <a:pt x="473400" y="5476"/>
                </a:lnTo>
                <a:lnTo>
                  <a:pt x="457257" y="7296"/>
                </a:lnTo>
                <a:lnTo>
                  <a:pt x="441174" y="8824"/>
                </a:lnTo>
                <a:lnTo>
                  <a:pt x="424938" y="10173"/>
                </a:lnTo>
                <a:lnTo>
                  <a:pt x="407672" y="11687"/>
                </a:lnTo>
                <a:lnTo>
                  <a:pt x="388952" y="13557"/>
                </a:lnTo>
                <a:lnTo>
                  <a:pt x="369291" y="15813"/>
                </a:lnTo>
                <a:lnTo>
                  <a:pt x="349846" y="18407"/>
                </a:lnTo>
                <a:lnTo>
                  <a:pt x="331281" y="21267"/>
                </a:lnTo>
                <a:lnTo>
                  <a:pt x="313748" y="24323"/>
                </a:lnTo>
                <a:lnTo>
                  <a:pt x="297139" y="27520"/>
                </a:lnTo>
                <a:lnTo>
                  <a:pt x="281267" y="30817"/>
                </a:lnTo>
                <a:lnTo>
                  <a:pt x="265948" y="34182"/>
                </a:lnTo>
                <a:lnTo>
                  <a:pt x="251026" y="37594"/>
                </a:lnTo>
                <a:lnTo>
                  <a:pt x="236385" y="41038"/>
                </a:lnTo>
                <a:lnTo>
                  <a:pt x="221938" y="44504"/>
                </a:lnTo>
                <a:lnTo>
                  <a:pt x="207624" y="47984"/>
                </a:lnTo>
                <a:lnTo>
                  <a:pt x="193386" y="51474"/>
                </a:lnTo>
                <a:lnTo>
                  <a:pt x="178705" y="54970"/>
                </a:lnTo>
                <a:lnTo>
                  <a:pt x="162638" y="58471"/>
                </a:lnTo>
                <a:lnTo>
                  <a:pt x="144794" y="61974"/>
                </a:lnTo>
                <a:lnTo>
                  <a:pt x="125587" y="65480"/>
                </a:lnTo>
                <a:lnTo>
                  <a:pt x="105931" y="68986"/>
                </a:lnTo>
                <a:lnTo>
                  <a:pt x="86424" y="72494"/>
                </a:lnTo>
                <a:lnTo>
                  <a:pt x="67617" y="76003"/>
                </a:lnTo>
                <a:lnTo>
                  <a:pt x="50148" y="79511"/>
                </a:lnTo>
                <a:lnTo>
                  <a:pt x="34237" y="82998"/>
                </a:lnTo>
                <a:lnTo>
                  <a:pt x="20343" y="85637"/>
                </a:lnTo>
                <a:lnTo>
                  <a:pt x="10655" y="85723"/>
                </a:lnTo>
                <a:lnTo>
                  <a:pt x="6924" y="83277"/>
                </a:lnTo>
                <a:lnTo>
                  <a:pt x="7952" y="79926"/>
                </a:lnTo>
                <a:lnTo>
                  <a:pt x="12559" y="76530"/>
                </a:lnTo>
                <a:lnTo>
                  <a:pt x="20257" y="73580"/>
                </a:lnTo>
                <a:lnTo>
                  <a:pt x="30574" y="71244"/>
                </a:lnTo>
                <a:lnTo>
                  <a:pt x="43127" y="69330"/>
                </a:lnTo>
                <a:lnTo>
                  <a:pt x="57704" y="67428"/>
                </a:lnTo>
                <a:lnTo>
                  <a:pt x="74007" y="65292"/>
                </a:lnTo>
                <a:lnTo>
                  <a:pt x="91672" y="62855"/>
                </a:lnTo>
                <a:lnTo>
                  <a:pt x="110357" y="60141"/>
                </a:lnTo>
                <a:lnTo>
                  <a:pt x="129781" y="57200"/>
                </a:lnTo>
                <a:lnTo>
                  <a:pt x="149893" y="54089"/>
                </a:lnTo>
                <a:lnTo>
                  <a:pt x="170839" y="50855"/>
                </a:lnTo>
                <a:lnTo>
                  <a:pt x="192632" y="47534"/>
                </a:lnTo>
                <a:lnTo>
                  <a:pt x="214997" y="44153"/>
                </a:lnTo>
                <a:lnTo>
                  <a:pt x="237470" y="40729"/>
                </a:lnTo>
                <a:lnTo>
                  <a:pt x="259766" y="37283"/>
                </a:lnTo>
                <a:lnTo>
                  <a:pt x="281466" y="33985"/>
                </a:lnTo>
                <a:lnTo>
                  <a:pt x="301965" y="31150"/>
                </a:lnTo>
                <a:lnTo>
                  <a:pt x="321056" y="28906"/>
                </a:lnTo>
                <a:lnTo>
                  <a:pt x="339182" y="27061"/>
                </a:lnTo>
                <a:lnTo>
                  <a:pt x="357201" y="25208"/>
                </a:lnTo>
                <a:lnTo>
                  <a:pt x="375626" y="23111"/>
                </a:lnTo>
                <a:lnTo>
                  <a:pt x="394445" y="20870"/>
                </a:lnTo>
                <a:lnTo>
                  <a:pt x="413319" y="18820"/>
                </a:lnTo>
                <a:lnTo>
                  <a:pt x="432017" y="17138"/>
                </a:lnTo>
                <a:lnTo>
                  <a:pt x="450303" y="15688"/>
                </a:lnTo>
                <a:lnTo>
                  <a:pt x="467881" y="14107"/>
                </a:lnTo>
                <a:lnTo>
                  <a:pt x="484579" y="12188"/>
                </a:lnTo>
                <a:lnTo>
                  <a:pt x="497529" y="9794"/>
                </a:lnTo>
                <a:lnTo>
                  <a:pt x="502492" y="7300"/>
                </a:lnTo>
                <a:lnTo>
                  <a:pt x="499670" y="5459"/>
                </a:lnTo>
                <a:lnTo>
                  <a:pt x="490992" y="4280"/>
                </a:lnTo>
                <a:lnTo>
                  <a:pt x="478745" y="3720"/>
                </a:lnTo>
                <a:lnTo>
                  <a:pt x="465172" y="3915"/>
                </a:lnTo>
                <a:lnTo>
                  <a:pt x="451556" y="4881"/>
                </a:lnTo>
                <a:lnTo>
                  <a:pt x="437921" y="6355"/>
                </a:lnTo>
                <a:lnTo>
                  <a:pt x="423452" y="7890"/>
                </a:lnTo>
                <a:lnTo>
                  <a:pt x="407707" y="9223"/>
                </a:lnTo>
                <a:lnTo>
                  <a:pt x="391005" y="10441"/>
                </a:lnTo>
                <a:lnTo>
                  <a:pt x="374155" y="11866"/>
                </a:lnTo>
                <a:lnTo>
                  <a:pt x="357663" y="13677"/>
                </a:lnTo>
                <a:lnTo>
                  <a:pt x="341688" y="15894"/>
                </a:lnTo>
                <a:lnTo>
                  <a:pt x="326207" y="18460"/>
                </a:lnTo>
                <a:lnTo>
                  <a:pt x="311118" y="21302"/>
                </a:lnTo>
                <a:lnTo>
                  <a:pt x="295833" y="24346"/>
                </a:lnTo>
                <a:lnTo>
                  <a:pt x="279345" y="27536"/>
                </a:lnTo>
                <a:lnTo>
                  <a:pt x="261216" y="30828"/>
                </a:lnTo>
                <a:lnTo>
                  <a:pt x="241985" y="34189"/>
                </a:lnTo>
                <a:lnTo>
                  <a:pt x="222844" y="37599"/>
                </a:lnTo>
                <a:lnTo>
                  <a:pt x="204482" y="41041"/>
                </a:lnTo>
                <a:lnTo>
                  <a:pt x="186748" y="44506"/>
                </a:lnTo>
                <a:lnTo>
                  <a:pt x="168941" y="47985"/>
                </a:lnTo>
                <a:lnTo>
                  <a:pt x="150640" y="51475"/>
                </a:lnTo>
                <a:lnTo>
                  <a:pt x="132060" y="54971"/>
                </a:lnTo>
                <a:lnTo>
                  <a:pt x="113872" y="58471"/>
                </a:lnTo>
                <a:lnTo>
                  <a:pt x="96451" y="61970"/>
                </a:lnTo>
                <a:lnTo>
                  <a:pt x="79863" y="65315"/>
                </a:lnTo>
                <a:lnTo>
                  <a:pt x="62092" y="68537"/>
                </a:lnTo>
                <a:lnTo>
                  <a:pt x="38228" y="71918"/>
                </a:lnTo>
                <a:lnTo>
                  <a:pt x="0" y="760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634963" y="116208"/>
            <a:ext cx="494840" cy="725743"/>
          </a:xfrm>
          <a:custGeom>
            <a:avLst/>
            <a:gdLst/>
            <a:ahLst/>
            <a:cxnLst/>
            <a:rect l="0" t="0" r="0" b="0"/>
            <a:pathLst>
              <a:path w="494840" h="725743">
                <a:moveTo>
                  <a:pt x="0" y="641514"/>
                </a:moveTo>
                <a:lnTo>
                  <a:pt x="2934" y="629846"/>
                </a:lnTo>
                <a:lnTo>
                  <a:pt x="5716" y="619358"/>
                </a:lnTo>
                <a:lnTo>
                  <a:pt x="8616" y="609047"/>
                </a:lnTo>
                <a:lnTo>
                  <a:pt x="11656" y="598400"/>
                </a:lnTo>
                <a:lnTo>
                  <a:pt x="14821" y="586759"/>
                </a:lnTo>
                <a:lnTo>
                  <a:pt x="18085" y="573872"/>
                </a:lnTo>
                <a:lnTo>
                  <a:pt x="21423" y="560139"/>
                </a:lnTo>
                <a:lnTo>
                  <a:pt x="24814" y="546384"/>
                </a:lnTo>
                <a:lnTo>
                  <a:pt x="28243" y="533099"/>
                </a:lnTo>
                <a:lnTo>
                  <a:pt x="31698" y="520418"/>
                </a:lnTo>
                <a:lnTo>
                  <a:pt x="35171" y="508297"/>
                </a:lnTo>
                <a:lnTo>
                  <a:pt x="38655" y="496627"/>
                </a:lnTo>
                <a:lnTo>
                  <a:pt x="42148" y="485299"/>
                </a:lnTo>
                <a:lnTo>
                  <a:pt x="45646" y="474219"/>
                </a:lnTo>
                <a:lnTo>
                  <a:pt x="49148" y="463312"/>
                </a:lnTo>
                <a:lnTo>
                  <a:pt x="52652" y="452528"/>
                </a:lnTo>
                <a:lnTo>
                  <a:pt x="56158" y="441826"/>
                </a:lnTo>
                <a:lnTo>
                  <a:pt x="59666" y="431163"/>
                </a:lnTo>
                <a:lnTo>
                  <a:pt x="63174" y="419865"/>
                </a:lnTo>
                <a:lnTo>
                  <a:pt x="66683" y="406690"/>
                </a:lnTo>
                <a:lnTo>
                  <a:pt x="70192" y="391132"/>
                </a:lnTo>
                <a:lnTo>
                  <a:pt x="73701" y="373969"/>
                </a:lnTo>
                <a:lnTo>
                  <a:pt x="77210" y="356832"/>
                </a:lnTo>
                <a:lnTo>
                  <a:pt x="80719" y="340682"/>
                </a:lnTo>
                <a:lnTo>
                  <a:pt x="84228" y="325775"/>
                </a:lnTo>
                <a:lnTo>
                  <a:pt x="87738" y="312010"/>
                </a:lnTo>
                <a:lnTo>
                  <a:pt x="91247" y="299166"/>
                </a:lnTo>
                <a:lnTo>
                  <a:pt x="94757" y="287016"/>
                </a:lnTo>
                <a:lnTo>
                  <a:pt x="98266" y="275368"/>
                </a:lnTo>
                <a:lnTo>
                  <a:pt x="101771" y="264070"/>
                </a:lnTo>
                <a:lnTo>
                  <a:pt x="105107" y="252849"/>
                </a:lnTo>
                <a:lnTo>
                  <a:pt x="107969" y="241321"/>
                </a:lnTo>
                <a:lnTo>
                  <a:pt x="110230" y="229308"/>
                </a:lnTo>
                <a:lnTo>
                  <a:pt x="112087" y="216968"/>
                </a:lnTo>
                <a:lnTo>
                  <a:pt x="113948" y="204685"/>
                </a:lnTo>
                <a:lnTo>
                  <a:pt x="116055" y="192678"/>
                </a:lnTo>
                <a:lnTo>
                  <a:pt x="118471" y="180836"/>
                </a:lnTo>
                <a:lnTo>
                  <a:pt x="121173" y="168820"/>
                </a:lnTo>
                <a:lnTo>
                  <a:pt x="124104" y="156439"/>
                </a:lnTo>
                <a:lnTo>
                  <a:pt x="127209" y="143665"/>
                </a:lnTo>
                <a:lnTo>
                  <a:pt x="130439" y="130551"/>
                </a:lnTo>
                <a:lnTo>
                  <a:pt x="133762" y="117174"/>
                </a:lnTo>
                <a:lnTo>
                  <a:pt x="137314" y="103766"/>
                </a:lnTo>
                <a:lnTo>
                  <a:pt x="141384" y="90691"/>
                </a:lnTo>
                <a:lnTo>
                  <a:pt x="146089" y="78163"/>
                </a:lnTo>
                <a:lnTo>
                  <a:pt x="151410" y="67701"/>
                </a:lnTo>
                <a:lnTo>
                  <a:pt x="156589" y="61975"/>
                </a:lnTo>
                <a:lnTo>
                  <a:pt x="160523" y="61631"/>
                </a:lnTo>
                <a:lnTo>
                  <a:pt x="163214" y="65679"/>
                </a:lnTo>
                <a:lnTo>
                  <a:pt x="164993" y="72907"/>
                </a:lnTo>
                <a:lnTo>
                  <a:pt x="165994" y="82342"/>
                </a:lnTo>
                <a:lnTo>
                  <a:pt x="166118" y="93284"/>
                </a:lnTo>
                <a:lnTo>
                  <a:pt x="165380" y="105249"/>
                </a:lnTo>
                <a:lnTo>
                  <a:pt x="164064" y="118068"/>
                </a:lnTo>
                <a:lnTo>
                  <a:pt x="162639" y="131824"/>
                </a:lnTo>
                <a:lnTo>
                  <a:pt x="161388" y="146488"/>
                </a:lnTo>
                <a:lnTo>
                  <a:pt x="160567" y="161764"/>
                </a:lnTo>
                <a:lnTo>
                  <a:pt x="160472" y="177172"/>
                </a:lnTo>
                <a:lnTo>
                  <a:pt x="161191" y="192428"/>
                </a:lnTo>
                <a:lnTo>
                  <a:pt x="162641" y="207436"/>
                </a:lnTo>
                <a:lnTo>
                  <a:pt x="164677" y="222199"/>
                </a:lnTo>
                <a:lnTo>
                  <a:pt x="167159" y="236751"/>
                </a:lnTo>
                <a:lnTo>
                  <a:pt x="170130" y="250812"/>
                </a:lnTo>
                <a:lnTo>
                  <a:pt x="173800" y="263808"/>
                </a:lnTo>
                <a:lnTo>
                  <a:pt x="178237" y="275496"/>
                </a:lnTo>
                <a:lnTo>
                  <a:pt x="183522" y="285311"/>
                </a:lnTo>
                <a:lnTo>
                  <a:pt x="189826" y="292243"/>
                </a:lnTo>
                <a:lnTo>
                  <a:pt x="197139" y="296006"/>
                </a:lnTo>
                <a:lnTo>
                  <a:pt x="205152" y="296768"/>
                </a:lnTo>
                <a:lnTo>
                  <a:pt x="213369" y="294787"/>
                </a:lnTo>
                <a:lnTo>
                  <a:pt x="221485" y="290496"/>
                </a:lnTo>
                <a:lnTo>
                  <a:pt x="229391" y="284400"/>
                </a:lnTo>
                <a:lnTo>
                  <a:pt x="237078" y="276963"/>
                </a:lnTo>
                <a:lnTo>
                  <a:pt x="244582" y="268553"/>
                </a:lnTo>
                <a:lnTo>
                  <a:pt x="251943" y="259132"/>
                </a:lnTo>
                <a:lnTo>
                  <a:pt x="259200" y="248291"/>
                </a:lnTo>
                <a:lnTo>
                  <a:pt x="266382" y="235925"/>
                </a:lnTo>
                <a:lnTo>
                  <a:pt x="273513" y="222366"/>
                </a:lnTo>
                <a:lnTo>
                  <a:pt x="280607" y="208192"/>
                </a:lnTo>
                <a:lnTo>
                  <a:pt x="287671" y="193811"/>
                </a:lnTo>
                <a:lnTo>
                  <a:pt x="294552" y="179578"/>
                </a:lnTo>
                <a:lnTo>
                  <a:pt x="300946" y="165876"/>
                </a:lnTo>
                <a:lnTo>
                  <a:pt x="306727" y="152844"/>
                </a:lnTo>
                <a:lnTo>
                  <a:pt x="311930" y="140280"/>
                </a:lnTo>
                <a:lnTo>
                  <a:pt x="316660" y="127763"/>
                </a:lnTo>
                <a:lnTo>
                  <a:pt x="321027" y="115038"/>
                </a:lnTo>
                <a:lnTo>
                  <a:pt x="325131" y="102032"/>
                </a:lnTo>
                <a:lnTo>
                  <a:pt x="329047" y="88760"/>
                </a:lnTo>
                <a:lnTo>
                  <a:pt x="332838" y="75281"/>
                </a:lnTo>
                <a:lnTo>
                  <a:pt x="336707" y="61974"/>
                </a:lnTo>
                <a:lnTo>
                  <a:pt x="340991" y="49499"/>
                </a:lnTo>
                <a:lnTo>
                  <a:pt x="345835" y="38146"/>
                </a:lnTo>
                <a:lnTo>
                  <a:pt x="351053" y="27710"/>
                </a:lnTo>
                <a:lnTo>
                  <a:pt x="356249" y="17700"/>
                </a:lnTo>
                <a:lnTo>
                  <a:pt x="361170" y="7857"/>
                </a:lnTo>
                <a:lnTo>
                  <a:pt x="365148" y="832"/>
                </a:lnTo>
                <a:lnTo>
                  <a:pt x="367470" y="0"/>
                </a:lnTo>
                <a:lnTo>
                  <a:pt x="368522" y="4203"/>
                </a:lnTo>
                <a:lnTo>
                  <a:pt x="368719" y="11958"/>
                </a:lnTo>
                <a:lnTo>
                  <a:pt x="368131" y="22406"/>
                </a:lnTo>
                <a:lnTo>
                  <a:pt x="366825" y="34916"/>
                </a:lnTo>
                <a:lnTo>
                  <a:pt x="365086" y="49282"/>
                </a:lnTo>
                <a:lnTo>
                  <a:pt x="363357" y="65694"/>
                </a:lnTo>
                <a:lnTo>
                  <a:pt x="361887" y="84085"/>
                </a:lnTo>
                <a:lnTo>
                  <a:pt x="360745" y="104156"/>
                </a:lnTo>
                <a:lnTo>
                  <a:pt x="359900" y="125534"/>
                </a:lnTo>
                <a:lnTo>
                  <a:pt x="359296" y="147867"/>
                </a:lnTo>
                <a:lnTo>
                  <a:pt x="358873" y="170389"/>
                </a:lnTo>
                <a:lnTo>
                  <a:pt x="358581" y="191970"/>
                </a:lnTo>
                <a:lnTo>
                  <a:pt x="358382" y="212071"/>
                </a:lnTo>
                <a:lnTo>
                  <a:pt x="358247" y="230686"/>
                </a:lnTo>
                <a:lnTo>
                  <a:pt x="358155" y="248043"/>
                </a:lnTo>
                <a:lnTo>
                  <a:pt x="358094" y="264427"/>
                </a:lnTo>
                <a:lnTo>
                  <a:pt x="358052" y="280094"/>
                </a:lnTo>
                <a:lnTo>
                  <a:pt x="358025" y="295251"/>
                </a:lnTo>
                <a:lnTo>
                  <a:pt x="358006" y="310051"/>
                </a:lnTo>
                <a:lnTo>
                  <a:pt x="357994" y="324605"/>
                </a:lnTo>
                <a:lnTo>
                  <a:pt x="357986" y="338991"/>
                </a:lnTo>
                <a:lnTo>
                  <a:pt x="357985" y="353262"/>
                </a:lnTo>
                <a:lnTo>
                  <a:pt x="358154" y="367457"/>
                </a:lnTo>
                <a:lnTo>
                  <a:pt x="358800" y="381600"/>
                </a:lnTo>
                <a:lnTo>
                  <a:pt x="360047" y="395708"/>
                </a:lnTo>
                <a:lnTo>
                  <a:pt x="361699" y="409793"/>
                </a:lnTo>
                <a:lnTo>
                  <a:pt x="363346" y="423863"/>
                </a:lnTo>
                <a:lnTo>
                  <a:pt x="364753" y="437921"/>
                </a:lnTo>
                <a:lnTo>
                  <a:pt x="366019" y="451973"/>
                </a:lnTo>
                <a:lnTo>
                  <a:pt x="367474" y="466021"/>
                </a:lnTo>
                <a:lnTo>
                  <a:pt x="369305" y="480060"/>
                </a:lnTo>
                <a:lnTo>
                  <a:pt x="371535" y="493930"/>
                </a:lnTo>
                <a:lnTo>
                  <a:pt x="374111" y="507322"/>
                </a:lnTo>
                <a:lnTo>
                  <a:pt x="376958" y="520109"/>
                </a:lnTo>
                <a:lnTo>
                  <a:pt x="380006" y="532322"/>
                </a:lnTo>
                <a:lnTo>
                  <a:pt x="383199" y="544065"/>
                </a:lnTo>
                <a:lnTo>
                  <a:pt x="386492" y="555447"/>
                </a:lnTo>
                <a:lnTo>
                  <a:pt x="389855" y="566567"/>
                </a:lnTo>
                <a:lnTo>
                  <a:pt x="393265" y="577501"/>
                </a:lnTo>
                <a:lnTo>
                  <a:pt x="396708" y="588305"/>
                </a:lnTo>
                <a:lnTo>
                  <a:pt x="400173" y="599020"/>
                </a:lnTo>
                <a:lnTo>
                  <a:pt x="403653" y="609674"/>
                </a:lnTo>
                <a:lnTo>
                  <a:pt x="407147" y="620287"/>
                </a:lnTo>
                <a:lnTo>
                  <a:pt x="410816" y="630872"/>
                </a:lnTo>
                <a:lnTo>
                  <a:pt x="414964" y="641438"/>
                </a:lnTo>
                <a:lnTo>
                  <a:pt x="419722" y="651987"/>
                </a:lnTo>
                <a:lnTo>
                  <a:pt x="425052" y="662360"/>
                </a:lnTo>
                <a:lnTo>
                  <a:pt x="430857" y="672252"/>
                </a:lnTo>
                <a:lnTo>
                  <a:pt x="437024" y="681530"/>
                </a:lnTo>
                <a:lnTo>
                  <a:pt x="443624" y="690065"/>
                </a:lnTo>
                <a:lnTo>
                  <a:pt x="450886" y="697652"/>
                </a:lnTo>
                <a:lnTo>
                  <a:pt x="458868" y="704269"/>
                </a:lnTo>
                <a:lnTo>
                  <a:pt x="467040" y="709899"/>
                </a:lnTo>
                <a:lnTo>
                  <a:pt x="475170" y="714993"/>
                </a:lnTo>
                <a:lnTo>
                  <a:pt x="483973" y="720000"/>
                </a:lnTo>
                <a:lnTo>
                  <a:pt x="494839" y="72574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144143" y="511334"/>
            <a:ext cx="217287" cy="279847"/>
          </a:xfrm>
          <a:custGeom>
            <a:avLst/>
            <a:gdLst/>
            <a:ahLst/>
            <a:cxnLst/>
            <a:rect l="0" t="0" r="0" b="0"/>
            <a:pathLst>
              <a:path w="217287" h="279847">
                <a:moveTo>
                  <a:pt x="27773" y="130575"/>
                </a:moveTo>
                <a:lnTo>
                  <a:pt x="36574" y="133375"/>
                </a:lnTo>
                <a:lnTo>
                  <a:pt x="44921" y="134876"/>
                </a:lnTo>
                <a:lnTo>
                  <a:pt x="53620" y="135183"/>
                </a:lnTo>
                <a:lnTo>
                  <a:pt x="62741" y="134504"/>
                </a:lnTo>
                <a:lnTo>
                  <a:pt x="72236" y="133036"/>
                </a:lnTo>
                <a:lnTo>
                  <a:pt x="82028" y="130967"/>
                </a:lnTo>
                <a:lnTo>
                  <a:pt x="92042" y="128458"/>
                </a:lnTo>
                <a:lnTo>
                  <a:pt x="102216" y="125635"/>
                </a:lnTo>
                <a:lnTo>
                  <a:pt x="112497" y="122583"/>
                </a:lnTo>
                <a:lnTo>
                  <a:pt x="122689" y="119045"/>
                </a:lnTo>
                <a:lnTo>
                  <a:pt x="132458" y="114452"/>
                </a:lnTo>
                <a:lnTo>
                  <a:pt x="141655" y="108579"/>
                </a:lnTo>
                <a:lnTo>
                  <a:pt x="150135" y="101515"/>
                </a:lnTo>
                <a:lnTo>
                  <a:pt x="157685" y="93477"/>
                </a:lnTo>
                <a:lnTo>
                  <a:pt x="164268" y="84698"/>
                </a:lnTo>
                <a:lnTo>
                  <a:pt x="169519" y="75381"/>
                </a:lnTo>
                <a:lnTo>
                  <a:pt x="172692" y="65682"/>
                </a:lnTo>
                <a:lnTo>
                  <a:pt x="173564" y="55721"/>
                </a:lnTo>
                <a:lnTo>
                  <a:pt x="172370" y="45747"/>
                </a:lnTo>
                <a:lnTo>
                  <a:pt x="169517" y="36123"/>
                </a:lnTo>
                <a:lnTo>
                  <a:pt x="165407" y="27030"/>
                </a:lnTo>
                <a:lnTo>
                  <a:pt x="160057" y="18788"/>
                </a:lnTo>
                <a:lnTo>
                  <a:pt x="153119" y="11930"/>
                </a:lnTo>
                <a:lnTo>
                  <a:pt x="144528" y="6620"/>
                </a:lnTo>
                <a:lnTo>
                  <a:pt x="134490" y="2868"/>
                </a:lnTo>
                <a:lnTo>
                  <a:pt x="123304" y="709"/>
                </a:lnTo>
                <a:lnTo>
                  <a:pt x="111267" y="0"/>
                </a:lnTo>
                <a:lnTo>
                  <a:pt x="98949" y="640"/>
                </a:lnTo>
                <a:lnTo>
                  <a:pt x="87146" y="2656"/>
                </a:lnTo>
                <a:lnTo>
                  <a:pt x="76250" y="5939"/>
                </a:lnTo>
                <a:lnTo>
                  <a:pt x="66293" y="10430"/>
                </a:lnTo>
                <a:lnTo>
                  <a:pt x="57137" y="16192"/>
                </a:lnTo>
                <a:lnTo>
                  <a:pt x="48610" y="23143"/>
                </a:lnTo>
                <a:lnTo>
                  <a:pt x="40711" y="31081"/>
                </a:lnTo>
                <a:lnTo>
                  <a:pt x="33617" y="39780"/>
                </a:lnTo>
                <a:lnTo>
                  <a:pt x="27359" y="49038"/>
                </a:lnTo>
                <a:lnTo>
                  <a:pt x="21832" y="58694"/>
                </a:lnTo>
                <a:lnTo>
                  <a:pt x="16884" y="68628"/>
                </a:lnTo>
                <a:lnTo>
                  <a:pt x="12374" y="78759"/>
                </a:lnTo>
                <a:lnTo>
                  <a:pt x="8345" y="89189"/>
                </a:lnTo>
                <a:lnTo>
                  <a:pt x="5011" y="100184"/>
                </a:lnTo>
                <a:lnTo>
                  <a:pt x="2439" y="111839"/>
                </a:lnTo>
                <a:lnTo>
                  <a:pt x="711" y="123938"/>
                </a:lnTo>
                <a:lnTo>
                  <a:pt x="0" y="136060"/>
                </a:lnTo>
                <a:lnTo>
                  <a:pt x="302" y="147959"/>
                </a:lnTo>
                <a:lnTo>
                  <a:pt x="1471" y="159729"/>
                </a:lnTo>
                <a:lnTo>
                  <a:pt x="3319" y="171698"/>
                </a:lnTo>
                <a:lnTo>
                  <a:pt x="5675" y="184042"/>
                </a:lnTo>
                <a:lnTo>
                  <a:pt x="8560" y="196621"/>
                </a:lnTo>
                <a:lnTo>
                  <a:pt x="12175" y="209072"/>
                </a:lnTo>
                <a:lnTo>
                  <a:pt x="16578" y="221182"/>
                </a:lnTo>
                <a:lnTo>
                  <a:pt x="22010" y="232585"/>
                </a:lnTo>
                <a:lnTo>
                  <a:pt x="28946" y="242711"/>
                </a:lnTo>
                <a:lnTo>
                  <a:pt x="37501" y="251370"/>
                </a:lnTo>
                <a:lnTo>
                  <a:pt x="47332" y="258691"/>
                </a:lnTo>
                <a:lnTo>
                  <a:pt x="57840" y="264932"/>
                </a:lnTo>
                <a:lnTo>
                  <a:pt x="68609" y="270348"/>
                </a:lnTo>
                <a:lnTo>
                  <a:pt x="79430" y="274836"/>
                </a:lnTo>
                <a:lnTo>
                  <a:pt x="90221" y="277954"/>
                </a:lnTo>
                <a:lnTo>
                  <a:pt x="100962" y="279572"/>
                </a:lnTo>
                <a:lnTo>
                  <a:pt x="111820" y="279846"/>
                </a:lnTo>
                <a:lnTo>
                  <a:pt x="123108" y="279042"/>
                </a:lnTo>
                <a:lnTo>
                  <a:pt x="134959" y="277423"/>
                </a:lnTo>
                <a:lnTo>
                  <a:pt x="147022" y="275049"/>
                </a:lnTo>
                <a:lnTo>
                  <a:pt x="158588" y="271785"/>
                </a:lnTo>
                <a:lnTo>
                  <a:pt x="169286" y="267639"/>
                </a:lnTo>
                <a:lnTo>
                  <a:pt x="178986" y="263040"/>
                </a:lnTo>
                <a:lnTo>
                  <a:pt x="188677" y="258309"/>
                </a:lnTo>
                <a:lnTo>
                  <a:pt x="200323" y="253033"/>
                </a:lnTo>
                <a:lnTo>
                  <a:pt x="217286" y="246388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426192" y="535785"/>
            <a:ext cx="282679" cy="241099"/>
          </a:xfrm>
          <a:custGeom>
            <a:avLst/>
            <a:gdLst/>
            <a:ahLst/>
            <a:cxnLst/>
            <a:rect l="0" t="0" r="0" b="0"/>
            <a:pathLst>
              <a:path w="282679" h="241099">
                <a:moveTo>
                  <a:pt x="156336" y="85067"/>
                </a:moveTo>
                <a:lnTo>
                  <a:pt x="153402" y="76266"/>
                </a:lnTo>
                <a:lnTo>
                  <a:pt x="150620" y="67919"/>
                </a:lnTo>
                <a:lnTo>
                  <a:pt x="147715" y="59225"/>
                </a:lnTo>
                <a:lnTo>
                  <a:pt x="144503" y="50277"/>
                </a:lnTo>
                <a:lnTo>
                  <a:pt x="140689" y="41430"/>
                </a:lnTo>
                <a:lnTo>
                  <a:pt x="136167" y="32896"/>
                </a:lnTo>
                <a:lnTo>
                  <a:pt x="130831" y="24880"/>
                </a:lnTo>
                <a:lnTo>
                  <a:pt x="124495" y="17651"/>
                </a:lnTo>
                <a:lnTo>
                  <a:pt x="117152" y="11283"/>
                </a:lnTo>
                <a:lnTo>
                  <a:pt x="108781" y="6008"/>
                </a:lnTo>
                <a:lnTo>
                  <a:pt x="99259" y="2288"/>
                </a:lnTo>
                <a:lnTo>
                  <a:pt x="88640" y="240"/>
                </a:lnTo>
                <a:lnTo>
                  <a:pt x="77426" y="0"/>
                </a:lnTo>
                <a:lnTo>
                  <a:pt x="66439" y="1883"/>
                </a:lnTo>
                <a:lnTo>
                  <a:pt x="56132" y="5855"/>
                </a:lnTo>
                <a:lnTo>
                  <a:pt x="46757" y="11606"/>
                </a:lnTo>
                <a:lnTo>
                  <a:pt x="38532" y="18745"/>
                </a:lnTo>
                <a:lnTo>
                  <a:pt x="31447" y="26913"/>
                </a:lnTo>
                <a:lnTo>
                  <a:pt x="25332" y="35817"/>
                </a:lnTo>
                <a:lnTo>
                  <a:pt x="19975" y="45239"/>
                </a:lnTo>
                <a:lnTo>
                  <a:pt x="15184" y="55022"/>
                </a:lnTo>
                <a:lnTo>
                  <a:pt x="10963" y="65217"/>
                </a:lnTo>
                <a:lnTo>
                  <a:pt x="7498" y="76053"/>
                </a:lnTo>
                <a:lnTo>
                  <a:pt x="4833" y="87611"/>
                </a:lnTo>
                <a:lnTo>
                  <a:pt x="2874" y="99985"/>
                </a:lnTo>
                <a:lnTo>
                  <a:pt x="1475" y="113356"/>
                </a:lnTo>
                <a:lnTo>
                  <a:pt x="502" y="127716"/>
                </a:lnTo>
                <a:lnTo>
                  <a:pt x="0" y="142597"/>
                </a:lnTo>
                <a:lnTo>
                  <a:pt x="188" y="157200"/>
                </a:lnTo>
                <a:lnTo>
                  <a:pt x="1133" y="171087"/>
                </a:lnTo>
                <a:lnTo>
                  <a:pt x="2920" y="184020"/>
                </a:lnTo>
                <a:lnTo>
                  <a:pt x="5723" y="195786"/>
                </a:lnTo>
                <a:lnTo>
                  <a:pt x="9542" y="206398"/>
                </a:lnTo>
                <a:lnTo>
                  <a:pt x="14395" y="215864"/>
                </a:lnTo>
                <a:lnTo>
                  <a:pt x="20401" y="224092"/>
                </a:lnTo>
                <a:lnTo>
                  <a:pt x="27511" y="231137"/>
                </a:lnTo>
                <a:lnTo>
                  <a:pt x="35386" y="236701"/>
                </a:lnTo>
                <a:lnTo>
                  <a:pt x="43510" y="240084"/>
                </a:lnTo>
                <a:lnTo>
                  <a:pt x="51564" y="241098"/>
                </a:lnTo>
                <a:lnTo>
                  <a:pt x="59427" y="239999"/>
                </a:lnTo>
                <a:lnTo>
                  <a:pt x="67087" y="237210"/>
                </a:lnTo>
                <a:lnTo>
                  <a:pt x="74572" y="233148"/>
                </a:lnTo>
                <a:lnTo>
                  <a:pt x="81921" y="227999"/>
                </a:lnTo>
                <a:lnTo>
                  <a:pt x="89169" y="221729"/>
                </a:lnTo>
                <a:lnTo>
                  <a:pt x="96342" y="214404"/>
                </a:lnTo>
                <a:lnTo>
                  <a:pt x="103295" y="206200"/>
                </a:lnTo>
                <a:lnTo>
                  <a:pt x="109738" y="197315"/>
                </a:lnTo>
                <a:lnTo>
                  <a:pt x="115553" y="187930"/>
                </a:lnTo>
                <a:lnTo>
                  <a:pt x="120779" y="178186"/>
                </a:lnTo>
                <a:lnTo>
                  <a:pt x="125523" y="168192"/>
                </a:lnTo>
                <a:lnTo>
                  <a:pt x="129896" y="158021"/>
                </a:lnTo>
                <a:lnTo>
                  <a:pt x="133835" y="147564"/>
                </a:lnTo>
                <a:lnTo>
                  <a:pt x="137107" y="136552"/>
                </a:lnTo>
                <a:lnTo>
                  <a:pt x="139657" y="124912"/>
                </a:lnTo>
                <a:lnTo>
                  <a:pt x="142064" y="113890"/>
                </a:lnTo>
                <a:lnTo>
                  <a:pt x="145294" y="107019"/>
                </a:lnTo>
                <a:lnTo>
                  <a:pt x="149201" y="106127"/>
                </a:lnTo>
                <a:lnTo>
                  <a:pt x="153023" y="109371"/>
                </a:lnTo>
                <a:lnTo>
                  <a:pt x="156643" y="115188"/>
                </a:lnTo>
                <a:lnTo>
                  <a:pt x="160147" y="122639"/>
                </a:lnTo>
                <a:lnTo>
                  <a:pt x="163610" y="131145"/>
                </a:lnTo>
                <a:lnTo>
                  <a:pt x="167233" y="140339"/>
                </a:lnTo>
                <a:lnTo>
                  <a:pt x="171340" y="149985"/>
                </a:lnTo>
                <a:lnTo>
                  <a:pt x="176062" y="159923"/>
                </a:lnTo>
                <a:lnTo>
                  <a:pt x="181367" y="169890"/>
                </a:lnTo>
                <a:lnTo>
                  <a:pt x="187151" y="179512"/>
                </a:lnTo>
                <a:lnTo>
                  <a:pt x="193306" y="188611"/>
                </a:lnTo>
                <a:lnTo>
                  <a:pt x="199896" y="197027"/>
                </a:lnTo>
                <a:lnTo>
                  <a:pt x="207152" y="204534"/>
                </a:lnTo>
                <a:lnTo>
                  <a:pt x="215143" y="211098"/>
                </a:lnTo>
                <a:lnTo>
                  <a:pt x="223917" y="216693"/>
                </a:lnTo>
                <a:lnTo>
                  <a:pt x="234750" y="221760"/>
                </a:lnTo>
                <a:lnTo>
                  <a:pt x="251947" y="226745"/>
                </a:lnTo>
                <a:lnTo>
                  <a:pt x="282678" y="232466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729927" y="451253"/>
            <a:ext cx="231628" cy="359113"/>
          </a:xfrm>
          <a:custGeom>
            <a:avLst/>
            <a:gdLst/>
            <a:ahLst/>
            <a:cxnLst/>
            <a:rect l="0" t="0" r="0" b="0"/>
            <a:pathLst>
              <a:path w="231628" h="359113">
                <a:moveTo>
                  <a:pt x="0" y="116956"/>
                </a:moveTo>
                <a:lnTo>
                  <a:pt x="67" y="131692"/>
                </a:lnTo>
                <a:lnTo>
                  <a:pt x="707" y="146244"/>
                </a:lnTo>
                <a:lnTo>
                  <a:pt x="2000" y="162029"/>
                </a:lnTo>
                <a:lnTo>
                  <a:pt x="3687" y="178745"/>
                </a:lnTo>
                <a:lnTo>
                  <a:pt x="5354" y="195589"/>
                </a:lnTo>
                <a:lnTo>
                  <a:pt x="6772" y="212065"/>
                </a:lnTo>
                <a:lnTo>
                  <a:pt x="8043" y="227855"/>
                </a:lnTo>
                <a:lnTo>
                  <a:pt x="9502" y="242677"/>
                </a:lnTo>
                <a:lnTo>
                  <a:pt x="11335" y="256491"/>
                </a:lnTo>
                <a:lnTo>
                  <a:pt x="13566" y="269426"/>
                </a:lnTo>
                <a:lnTo>
                  <a:pt x="16142" y="281668"/>
                </a:lnTo>
                <a:lnTo>
                  <a:pt x="18995" y="293301"/>
                </a:lnTo>
                <a:lnTo>
                  <a:pt x="22204" y="301273"/>
                </a:lnTo>
                <a:lnTo>
                  <a:pt x="25210" y="301995"/>
                </a:lnTo>
                <a:lnTo>
                  <a:pt x="26869" y="297225"/>
                </a:lnTo>
                <a:lnTo>
                  <a:pt x="27090" y="289001"/>
                </a:lnTo>
                <a:lnTo>
                  <a:pt x="26341" y="278643"/>
                </a:lnTo>
                <a:lnTo>
                  <a:pt x="25250" y="266960"/>
                </a:lnTo>
                <a:lnTo>
                  <a:pt x="24189" y="254446"/>
                </a:lnTo>
                <a:lnTo>
                  <a:pt x="23141" y="241570"/>
                </a:lnTo>
                <a:lnTo>
                  <a:pt x="21823" y="228827"/>
                </a:lnTo>
                <a:lnTo>
                  <a:pt x="20086" y="216459"/>
                </a:lnTo>
                <a:lnTo>
                  <a:pt x="18085" y="204181"/>
                </a:lnTo>
                <a:lnTo>
                  <a:pt x="16196" y="191329"/>
                </a:lnTo>
                <a:lnTo>
                  <a:pt x="14626" y="177568"/>
                </a:lnTo>
                <a:lnTo>
                  <a:pt x="13420" y="163052"/>
                </a:lnTo>
                <a:lnTo>
                  <a:pt x="12536" y="148228"/>
                </a:lnTo>
                <a:lnTo>
                  <a:pt x="11911" y="133406"/>
                </a:lnTo>
                <a:lnTo>
                  <a:pt x="11643" y="118877"/>
                </a:lnTo>
                <a:lnTo>
                  <a:pt x="11988" y="104975"/>
                </a:lnTo>
                <a:lnTo>
                  <a:pt x="13040" y="91818"/>
                </a:lnTo>
                <a:lnTo>
                  <a:pt x="14898" y="79510"/>
                </a:lnTo>
                <a:lnTo>
                  <a:pt x="17748" y="68230"/>
                </a:lnTo>
                <a:lnTo>
                  <a:pt x="21593" y="57972"/>
                </a:lnTo>
                <a:lnTo>
                  <a:pt x="26295" y="48590"/>
                </a:lnTo>
                <a:lnTo>
                  <a:pt x="31667" y="39894"/>
                </a:lnTo>
                <a:lnTo>
                  <a:pt x="37542" y="31710"/>
                </a:lnTo>
                <a:lnTo>
                  <a:pt x="43944" y="24059"/>
                </a:lnTo>
                <a:lnTo>
                  <a:pt x="51073" y="17140"/>
                </a:lnTo>
                <a:lnTo>
                  <a:pt x="58989" y="11011"/>
                </a:lnTo>
                <a:lnTo>
                  <a:pt x="67932" y="5913"/>
                </a:lnTo>
                <a:lnTo>
                  <a:pt x="78378" y="2318"/>
                </a:lnTo>
                <a:lnTo>
                  <a:pt x="90435" y="353"/>
                </a:lnTo>
                <a:lnTo>
                  <a:pt x="103431" y="0"/>
                </a:lnTo>
                <a:lnTo>
                  <a:pt x="116152" y="1276"/>
                </a:lnTo>
                <a:lnTo>
                  <a:pt x="127924" y="4027"/>
                </a:lnTo>
                <a:lnTo>
                  <a:pt x="138604" y="8144"/>
                </a:lnTo>
                <a:lnTo>
                  <a:pt x="148312" y="13648"/>
                </a:lnTo>
                <a:lnTo>
                  <a:pt x="157242" y="20421"/>
                </a:lnTo>
                <a:lnTo>
                  <a:pt x="165426" y="28239"/>
                </a:lnTo>
                <a:lnTo>
                  <a:pt x="172718" y="36856"/>
                </a:lnTo>
                <a:lnTo>
                  <a:pt x="179113" y="46064"/>
                </a:lnTo>
                <a:lnTo>
                  <a:pt x="184733" y="55856"/>
                </a:lnTo>
                <a:lnTo>
                  <a:pt x="189744" y="66414"/>
                </a:lnTo>
                <a:lnTo>
                  <a:pt x="194301" y="77777"/>
                </a:lnTo>
                <a:lnTo>
                  <a:pt x="198532" y="89849"/>
                </a:lnTo>
                <a:lnTo>
                  <a:pt x="202534" y="102484"/>
                </a:lnTo>
                <a:lnTo>
                  <a:pt x="206377" y="115541"/>
                </a:lnTo>
                <a:lnTo>
                  <a:pt x="210112" y="128903"/>
                </a:lnTo>
                <a:lnTo>
                  <a:pt x="213773" y="142479"/>
                </a:lnTo>
                <a:lnTo>
                  <a:pt x="217379" y="156208"/>
                </a:lnTo>
                <a:lnTo>
                  <a:pt x="220783" y="170207"/>
                </a:lnTo>
                <a:lnTo>
                  <a:pt x="223690" y="184751"/>
                </a:lnTo>
                <a:lnTo>
                  <a:pt x="225977" y="199947"/>
                </a:lnTo>
                <a:lnTo>
                  <a:pt x="227682" y="215746"/>
                </a:lnTo>
                <a:lnTo>
                  <a:pt x="228908" y="232038"/>
                </a:lnTo>
                <a:lnTo>
                  <a:pt x="229771" y="248699"/>
                </a:lnTo>
                <a:lnTo>
                  <a:pt x="230368" y="265463"/>
                </a:lnTo>
                <a:lnTo>
                  <a:pt x="230777" y="281945"/>
                </a:lnTo>
                <a:lnTo>
                  <a:pt x="231055" y="297937"/>
                </a:lnTo>
                <a:lnTo>
                  <a:pt x="231243" y="312827"/>
                </a:lnTo>
                <a:lnTo>
                  <a:pt x="231391" y="326975"/>
                </a:lnTo>
                <a:lnTo>
                  <a:pt x="231512" y="341619"/>
                </a:lnTo>
                <a:lnTo>
                  <a:pt x="231627" y="359112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634963" y="866762"/>
            <a:ext cx="1358177" cy="95910"/>
          </a:xfrm>
          <a:custGeom>
            <a:avLst/>
            <a:gdLst/>
            <a:ahLst/>
            <a:cxnLst/>
            <a:rect l="0" t="0" r="0" b="0"/>
            <a:pathLst>
              <a:path w="1358177" h="95910">
                <a:moveTo>
                  <a:pt x="1358176" y="38359"/>
                </a:moveTo>
                <a:lnTo>
                  <a:pt x="1352309" y="44294"/>
                </a:lnTo>
                <a:lnTo>
                  <a:pt x="1346744" y="50499"/>
                </a:lnTo>
                <a:lnTo>
                  <a:pt x="1340941" y="57585"/>
                </a:lnTo>
                <a:lnTo>
                  <a:pt x="1334687" y="65180"/>
                </a:lnTo>
                <a:lnTo>
                  <a:pt x="1327708" y="72530"/>
                </a:lnTo>
                <a:lnTo>
                  <a:pt x="1319918" y="79213"/>
                </a:lnTo>
                <a:lnTo>
                  <a:pt x="1311071" y="84989"/>
                </a:lnTo>
                <a:lnTo>
                  <a:pt x="1300695" y="89637"/>
                </a:lnTo>
                <a:lnTo>
                  <a:pt x="1288684" y="93156"/>
                </a:lnTo>
                <a:lnTo>
                  <a:pt x="1275551" y="95381"/>
                </a:lnTo>
                <a:lnTo>
                  <a:pt x="1262205" y="95909"/>
                </a:lnTo>
                <a:lnTo>
                  <a:pt x="1249201" y="94673"/>
                </a:lnTo>
                <a:lnTo>
                  <a:pt x="1236879" y="91895"/>
                </a:lnTo>
                <a:lnTo>
                  <a:pt x="1225531" y="87898"/>
                </a:lnTo>
                <a:lnTo>
                  <a:pt x="1215199" y="82990"/>
                </a:lnTo>
                <a:lnTo>
                  <a:pt x="1205753" y="77426"/>
                </a:lnTo>
                <a:lnTo>
                  <a:pt x="1197006" y="71400"/>
                </a:lnTo>
                <a:lnTo>
                  <a:pt x="1188776" y="65059"/>
                </a:lnTo>
                <a:lnTo>
                  <a:pt x="1180754" y="58668"/>
                </a:lnTo>
                <a:lnTo>
                  <a:pt x="1172519" y="52603"/>
                </a:lnTo>
                <a:lnTo>
                  <a:pt x="1163867" y="47038"/>
                </a:lnTo>
                <a:lnTo>
                  <a:pt x="1154936" y="41809"/>
                </a:lnTo>
                <a:lnTo>
                  <a:pt x="1146094" y="36531"/>
                </a:lnTo>
                <a:lnTo>
                  <a:pt x="1137546" y="30985"/>
                </a:lnTo>
                <a:lnTo>
                  <a:pt x="1129010" y="25446"/>
                </a:lnTo>
                <a:lnTo>
                  <a:pt x="1119834" y="20559"/>
                </a:lnTo>
                <a:lnTo>
                  <a:pt x="1109700" y="16652"/>
                </a:lnTo>
                <a:lnTo>
                  <a:pt x="1098774" y="14046"/>
                </a:lnTo>
                <a:lnTo>
                  <a:pt x="1087516" y="13205"/>
                </a:lnTo>
                <a:lnTo>
                  <a:pt x="1076241" y="14201"/>
                </a:lnTo>
                <a:lnTo>
                  <a:pt x="1065247" y="16803"/>
                </a:lnTo>
                <a:lnTo>
                  <a:pt x="1054871" y="20676"/>
                </a:lnTo>
                <a:lnTo>
                  <a:pt x="1045227" y="25498"/>
                </a:lnTo>
                <a:lnTo>
                  <a:pt x="1036091" y="31003"/>
                </a:lnTo>
                <a:lnTo>
                  <a:pt x="1027029" y="36988"/>
                </a:lnTo>
                <a:lnTo>
                  <a:pt x="1017777" y="43306"/>
                </a:lnTo>
                <a:lnTo>
                  <a:pt x="1008255" y="49852"/>
                </a:lnTo>
                <a:lnTo>
                  <a:pt x="998477" y="56552"/>
                </a:lnTo>
                <a:lnTo>
                  <a:pt x="988483" y="63348"/>
                </a:lnTo>
                <a:lnTo>
                  <a:pt x="978160" y="69878"/>
                </a:lnTo>
                <a:lnTo>
                  <a:pt x="967245" y="75505"/>
                </a:lnTo>
                <a:lnTo>
                  <a:pt x="955651" y="79944"/>
                </a:lnTo>
                <a:lnTo>
                  <a:pt x="943765" y="82924"/>
                </a:lnTo>
                <a:lnTo>
                  <a:pt x="932319" y="84025"/>
                </a:lnTo>
                <a:lnTo>
                  <a:pt x="921691" y="83206"/>
                </a:lnTo>
                <a:lnTo>
                  <a:pt x="911760" y="80725"/>
                </a:lnTo>
                <a:lnTo>
                  <a:pt x="902097" y="76933"/>
                </a:lnTo>
                <a:lnTo>
                  <a:pt x="892414" y="72162"/>
                </a:lnTo>
                <a:lnTo>
                  <a:pt x="882758" y="66521"/>
                </a:lnTo>
                <a:lnTo>
                  <a:pt x="873413" y="59912"/>
                </a:lnTo>
                <a:lnTo>
                  <a:pt x="864525" y="52362"/>
                </a:lnTo>
                <a:lnTo>
                  <a:pt x="855928" y="44175"/>
                </a:lnTo>
                <a:lnTo>
                  <a:pt x="847242" y="35833"/>
                </a:lnTo>
                <a:lnTo>
                  <a:pt x="838245" y="27644"/>
                </a:lnTo>
                <a:lnTo>
                  <a:pt x="828728" y="20197"/>
                </a:lnTo>
                <a:lnTo>
                  <a:pt x="818420" y="14413"/>
                </a:lnTo>
                <a:lnTo>
                  <a:pt x="807258" y="10641"/>
                </a:lnTo>
                <a:lnTo>
                  <a:pt x="795338" y="8738"/>
                </a:lnTo>
                <a:lnTo>
                  <a:pt x="782811" y="8358"/>
                </a:lnTo>
                <a:lnTo>
                  <a:pt x="769840" y="9140"/>
                </a:lnTo>
                <a:lnTo>
                  <a:pt x="756876" y="10932"/>
                </a:lnTo>
                <a:lnTo>
                  <a:pt x="744633" y="13796"/>
                </a:lnTo>
                <a:lnTo>
                  <a:pt x="733435" y="17679"/>
                </a:lnTo>
                <a:lnTo>
                  <a:pt x="723104" y="22420"/>
                </a:lnTo>
                <a:lnTo>
                  <a:pt x="713165" y="27825"/>
                </a:lnTo>
                <a:lnTo>
                  <a:pt x="703293" y="33722"/>
                </a:lnTo>
                <a:lnTo>
                  <a:pt x="693508" y="39969"/>
                </a:lnTo>
                <a:lnTo>
                  <a:pt x="684077" y="46463"/>
                </a:lnTo>
                <a:lnTo>
                  <a:pt x="675131" y="53121"/>
                </a:lnTo>
                <a:lnTo>
                  <a:pt x="666494" y="59727"/>
                </a:lnTo>
                <a:lnTo>
                  <a:pt x="657782" y="65936"/>
                </a:lnTo>
                <a:lnTo>
                  <a:pt x="648772" y="71585"/>
                </a:lnTo>
                <a:lnTo>
                  <a:pt x="639416" y="76360"/>
                </a:lnTo>
                <a:lnTo>
                  <a:pt x="629750" y="79737"/>
                </a:lnTo>
                <a:lnTo>
                  <a:pt x="619840" y="81557"/>
                </a:lnTo>
                <a:lnTo>
                  <a:pt x="609913" y="81812"/>
                </a:lnTo>
                <a:lnTo>
                  <a:pt x="600329" y="80471"/>
                </a:lnTo>
                <a:lnTo>
                  <a:pt x="591256" y="77681"/>
                </a:lnTo>
                <a:lnTo>
                  <a:pt x="582691" y="73708"/>
                </a:lnTo>
                <a:lnTo>
                  <a:pt x="574551" y="68833"/>
                </a:lnTo>
                <a:lnTo>
                  <a:pt x="566736" y="63300"/>
                </a:lnTo>
                <a:lnTo>
                  <a:pt x="558995" y="57299"/>
                </a:lnTo>
                <a:lnTo>
                  <a:pt x="550951" y="50972"/>
                </a:lnTo>
                <a:lnTo>
                  <a:pt x="542422" y="44426"/>
                </a:lnTo>
                <a:lnTo>
                  <a:pt x="533404" y="37896"/>
                </a:lnTo>
                <a:lnTo>
                  <a:pt x="523971" y="31737"/>
                </a:lnTo>
                <a:lnTo>
                  <a:pt x="514217" y="26114"/>
                </a:lnTo>
                <a:lnTo>
                  <a:pt x="504227" y="21015"/>
                </a:lnTo>
                <a:lnTo>
                  <a:pt x="494068" y="16356"/>
                </a:lnTo>
                <a:lnTo>
                  <a:pt x="483792" y="12045"/>
                </a:lnTo>
                <a:lnTo>
                  <a:pt x="473434" y="8318"/>
                </a:lnTo>
                <a:lnTo>
                  <a:pt x="463020" y="5720"/>
                </a:lnTo>
                <a:lnTo>
                  <a:pt x="452573" y="4463"/>
                </a:lnTo>
                <a:lnTo>
                  <a:pt x="442269" y="4772"/>
                </a:lnTo>
                <a:lnTo>
                  <a:pt x="432424" y="7033"/>
                </a:lnTo>
                <a:lnTo>
                  <a:pt x="423167" y="11257"/>
                </a:lnTo>
                <a:lnTo>
                  <a:pt x="414307" y="17008"/>
                </a:lnTo>
                <a:lnTo>
                  <a:pt x="405438" y="23616"/>
                </a:lnTo>
                <a:lnTo>
                  <a:pt x="396323" y="30609"/>
                </a:lnTo>
                <a:lnTo>
                  <a:pt x="387065" y="37741"/>
                </a:lnTo>
                <a:lnTo>
                  <a:pt x="377996" y="44902"/>
                </a:lnTo>
                <a:lnTo>
                  <a:pt x="369292" y="52038"/>
                </a:lnTo>
                <a:lnTo>
                  <a:pt x="360649" y="58813"/>
                </a:lnTo>
                <a:lnTo>
                  <a:pt x="351401" y="64610"/>
                </a:lnTo>
                <a:lnTo>
                  <a:pt x="341214" y="69168"/>
                </a:lnTo>
                <a:lnTo>
                  <a:pt x="330083" y="72228"/>
                </a:lnTo>
                <a:lnTo>
                  <a:pt x="318154" y="73384"/>
                </a:lnTo>
                <a:lnTo>
                  <a:pt x="305611" y="72602"/>
                </a:lnTo>
                <a:lnTo>
                  <a:pt x="292782" y="70146"/>
                </a:lnTo>
                <a:lnTo>
                  <a:pt x="280103" y="66371"/>
                </a:lnTo>
                <a:lnTo>
                  <a:pt x="267803" y="61615"/>
                </a:lnTo>
                <a:lnTo>
                  <a:pt x="255918" y="56155"/>
                </a:lnTo>
                <a:lnTo>
                  <a:pt x="244397" y="50199"/>
                </a:lnTo>
                <a:lnTo>
                  <a:pt x="233164" y="43906"/>
                </a:lnTo>
                <a:lnTo>
                  <a:pt x="222144" y="37546"/>
                </a:lnTo>
                <a:lnTo>
                  <a:pt x="211277" y="31503"/>
                </a:lnTo>
                <a:lnTo>
                  <a:pt x="200514" y="25957"/>
                </a:lnTo>
                <a:lnTo>
                  <a:pt x="189656" y="20910"/>
                </a:lnTo>
                <a:lnTo>
                  <a:pt x="178374" y="16286"/>
                </a:lnTo>
                <a:lnTo>
                  <a:pt x="166521" y="11994"/>
                </a:lnTo>
                <a:lnTo>
                  <a:pt x="154119" y="8110"/>
                </a:lnTo>
                <a:lnTo>
                  <a:pt x="141262" y="4873"/>
                </a:lnTo>
                <a:lnTo>
                  <a:pt x="128061" y="2366"/>
                </a:lnTo>
                <a:lnTo>
                  <a:pt x="114773" y="681"/>
                </a:lnTo>
                <a:lnTo>
                  <a:pt x="101778" y="0"/>
                </a:lnTo>
                <a:lnTo>
                  <a:pt x="89267" y="326"/>
                </a:lnTo>
                <a:lnTo>
                  <a:pt x="77410" y="1680"/>
                </a:lnTo>
                <a:lnTo>
                  <a:pt x="66439" y="4185"/>
                </a:lnTo>
                <a:lnTo>
                  <a:pt x="56393" y="7790"/>
                </a:lnTo>
                <a:lnTo>
                  <a:pt x="47067" y="12208"/>
                </a:lnTo>
                <a:lnTo>
                  <a:pt x="36989" y="17533"/>
                </a:lnTo>
                <a:lnTo>
                  <a:pt x="23037" y="25349"/>
                </a:lnTo>
                <a:lnTo>
                  <a:pt x="0" y="38359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44028" y="1830406"/>
            <a:ext cx="6003506" cy="636612"/>
            <a:chOff x="444028" y="1830406"/>
            <a:chExt cx="6003506" cy="636612"/>
          </a:xfrm>
        </p:grpSpPr>
        <p:sp>
          <p:nvSpPr>
            <p:cNvPr id="7" name="Freeform 6"/>
            <p:cNvSpPr/>
            <p:nvPr/>
          </p:nvSpPr>
          <p:spPr>
            <a:xfrm>
              <a:off x="614995" y="2055689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50"/>
                  </a:lnTo>
                  <a:lnTo>
                    <a:pt x="11479" y="38831"/>
                  </a:lnTo>
                  <a:lnTo>
                    <a:pt x="13996" y="50642"/>
                  </a:lnTo>
                  <a:lnTo>
                    <a:pt x="16006" y="63101"/>
                  </a:lnTo>
                  <a:lnTo>
                    <a:pt x="17519" y="76039"/>
                  </a:lnTo>
                  <a:lnTo>
                    <a:pt x="18614" y="89319"/>
                  </a:lnTo>
                  <a:lnTo>
                    <a:pt x="19391" y="102837"/>
                  </a:lnTo>
                  <a:lnTo>
                    <a:pt x="20100" y="116352"/>
                  </a:lnTo>
                  <a:lnTo>
                    <a:pt x="21117" y="129506"/>
                  </a:lnTo>
                  <a:lnTo>
                    <a:pt x="22620" y="142132"/>
                  </a:lnTo>
                  <a:lnTo>
                    <a:pt x="24615" y="154238"/>
                  </a:lnTo>
                  <a:lnTo>
                    <a:pt x="27026" y="165908"/>
                  </a:lnTo>
                  <a:lnTo>
                    <a:pt x="29754" y="177228"/>
                  </a:lnTo>
                  <a:lnTo>
                    <a:pt x="32563" y="187835"/>
                  </a:lnTo>
                  <a:lnTo>
                    <a:pt x="35358" y="197955"/>
                  </a:lnTo>
                  <a:lnTo>
                    <a:pt x="38383" y="208480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028" y="1919871"/>
              <a:ext cx="485357" cy="438632"/>
            </a:xfrm>
            <a:custGeom>
              <a:avLst/>
              <a:gdLst/>
              <a:ahLst/>
              <a:cxnLst/>
              <a:rect l="0" t="0" r="0" b="0"/>
              <a:pathLst>
                <a:path w="485357" h="438632">
                  <a:moveTo>
                    <a:pt x="318366" y="9476"/>
                  </a:moveTo>
                  <a:lnTo>
                    <a:pt x="309498" y="6609"/>
                  </a:lnTo>
                  <a:lnTo>
                    <a:pt x="300511" y="4467"/>
                  </a:lnTo>
                  <a:lnTo>
                    <a:pt x="290516" y="2864"/>
                  </a:lnTo>
                  <a:lnTo>
                    <a:pt x="279535" y="1683"/>
                  </a:lnTo>
                  <a:lnTo>
                    <a:pt x="267724" y="835"/>
                  </a:lnTo>
                  <a:lnTo>
                    <a:pt x="255270" y="242"/>
                  </a:lnTo>
                  <a:lnTo>
                    <a:pt x="242505" y="0"/>
                  </a:lnTo>
                  <a:lnTo>
                    <a:pt x="229872" y="364"/>
                  </a:lnTo>
                  <a:lnTo>
                    <a:pt x="217604" y="1429"/>
                  </a:lnTo>
                  <a:lnTo>
                    <a:pt x="205741" y="3296"/>
                  </a:lnTo>
                  <a:lnTo>
                    <a:pt x="194236" y="6153"/>
                  </a:lnTo>
                  <a:lnTo>
                    <a:pt x="183008" y="9998"/>
                  </a:lnTo>
                  <a:lnTo>
                    <a:pt x="171822" y="14530"/>
                  </a:lnTo>
                  <a:lnTo>
                    <a:pt x="160311" y="19256"/>
                  </a:lnTo>
                  <a:lnTo>
                    <a:pt x="148311" y="23879"/>
                  </a:lnTo>
                  <a:lnTo>
                    <a:pt x="136148" y="28456"/>
                  </a:lnTo>
                  <a:lnTo>
                    <a:pt x="124516" y="33289"/>
                  </a:lnTo>
                  <a:lnTo>
                    <a:pt x="113768" y="38540"/>
                  </a:lnTo>
                  <a:lnTo>
                    <a:pt x="103925" y="44220"/>
                  </a:lnTo>
                  <a:lnTo>
                    <a:pt x="94854" y="50265"/>
                  </a:lnTo>
                  <a:lnTo>
                    <a:pt x="86382" y="56595"/>
                  </a:lnTo>
                  <a:lnTo>
                    <a:pt x="78353" y="63135"/>
                  </a:lnTo>
                  <a:lnTo>
                    <a:pt x="70640" y="69824"/>
                  </a:lnTo>
                  <a:lnTo>
                    <a:pt x="63148" y="76623"/>
                  </a:lnTo>
                  <a:lnTo>
                    <a:pt x="55809" y="83663"/>
                  </a:lnTo>
                  <a:lnTo>
                    <a:pt x="48574" y="91228"/>
                  </a:lnTo>
                  <a:lnTo>
                    <a:pt x="41414" y="99432"/>
                  </a:lnTo>
                  <a:lnTo>
                    <a:pt x="34471" y="108230"/>
                  </a:lnTo>
                  <a:lnTo>
                    <a:pt x="28035" y="117514"/>
                  </a:lnTo>
                  <a:lnTo>
                    <a:pt x="22226" y="127178"/>
                  </a:lnTo>
                  <a:lnTo>
                    <a:pt x="17003" y="137447"/>
                  </a:lnTo>
                  <a:lnTo>
                    <a:pt x="12261" y="148858"/>
                  </a:lnTo>
                  <a:lnTo>
                    <a:pt x="7894" y="161602"/>
                  </a:lnTo>
                  <a:lnTo>
                    <a:pt x="4130" y="175246"/>
                  </a:lnTo>
                  <a:lnTo>
                    <a:pt x="1507" y="188942"/>
                  </a:lnTo>
                  <a:lnTo>
                    <a:pt x="220" y="202195"/>
                  </a:lnTo>
                  <a:lnTo>
                    <a:pt x="0" y="215024"/>
                  </a:lnTo>
                  <a:lnTo>
                    <a:pt x="308" y="227778"/>
                  </a:lnTo>
                  <a:lnTo>
                    <a:pt x="781" y="240690"/>
                  </a:lnTo>
                  <a:lnTo>
                    <a:pt x="1571" y="253837"/>
                  </a:lnTo>
                  <a:lnTo>
                    <a:pt x="3232" y="267209"/>
                  </a:lnTo>
                  <a:lnTo>
                    <a:pt x="6016" y="280759"/>
                  </a:lnTo>
                  <a:lnTo>
                    <a:pt x="9868" y="294115"/>
                  </a:lnTo>
                  <a:lnTo>
                    <a:pt x="14604" y="306623"/>
                  </a:lnTo>
                  <a:lnTo>
                    <a:pt x="20015" y="317995"/>
                  </a:lnTo>
                  <a:lnTo>
                    <a:pt x="25920" y="328273"/>
                  </a:lnTo>
                  <a:lnTo>
                    <a:pt x="32175" y="337645"/>
                  </a:lnTo>
                  <a:lnTo>
                    <a:pt x="38675" y="346321"/>
                  </a:lnTo>
                  <a:lnTo>
                    <a:pt x="45343" y="354489"/>
                  </a:lnTo>
                  <a:lnTo>
                    <a:pt x="52125" y="362296"/>
                  </a:lnTo>
                  <a:lnTo>
                    <a:pt x="58990" y="369851"/>
                  </a:lnTo>
                  <a:lnTo>
                    <a:pt x="66075" y="377232"/>
                  </a:lnTo>
                  <a:lnTo>
                    <a:pt x="73671" y="384496"/>
                  </a:lnTo>
                  <a:lnTo>
                    <a:pt x="81895" y="391679"/>
                  </a:lnTo>
                  <a:lnTo>
                    <a:pt x="90708" y="398808"/>
                  </a:lnTo>
                  <a:lnTo>
                    <a:pt x="100002" y="405901"/>
                  </a:lnTo>
                  <a:lnTo>
                    <a:pt x="109667" y="412960"/>
                  </a:lnTo>
                  <a:lnTo>
                    <a:pt x="119768" y="419666"/>
                  </a:lnTo>
                  <a:lnTo>
                    <a:pt x="130534" y="425411"/>
                  </a:lnTo>
                  <a:lnTo>
                    <a:pt x="142036" y="429938"/>
                  </a:lnTo>
                  <a:lnTo>
                    <a:pt x="154201" y="433315"/>
                  </a:lnTo>
                  <a:lnTo>
                    <a:pt x="166898" y="435748"/>
                  </a:lnTo>
                  <a:lnTo>
                    <a:pt x="179993" y="437455"/>
                  </a:lnTo>
                  <a:lnTo>
                    <a:pt x="193209" y="438467"/>
                  </a:lnTo>
                  <a:lnTo>
                    <a:pt x="206156" y="438631"/>
                  </a:lnTo>
                  <a:lnTo>
                    <a:pt x="218644" y="437930"/>
                  </a:lnTo>
                  <a:lnTo>
                    <a:pt x="230826" y="436477"/>
                  </a:lnTo>
                  <a:lnTo>
                    <a:pt x="243079" y="434432"/>
                  </a:lnTo>
                  <a:lnTo>
                    <a:pt x="255622" y="431945"/>
                  </a:lnTo>
                  <a:lnTo>
                    <a:pt x="268506" y="429140"/>
                  </a:lnTo>
                  <a:lnTo>
                    <a:pt x="281694" y="426112"/>
                  </a:lnTo>
                  <a:lnTo>
                    <a:pt x="295122" y="422923"/>
                  </a:lnTo>
                  <a:lnTo>
                    <a:pt x="308564" y="419462"/>
                  </a:lnTo>
                  <a:lnTo>
                    <a:pt x="321662" y="415452"/>
                  </a:lnTo>
                  <a:lnTo>
                    <a:pt x="334243" y="410789"/>
                  </a:lnTo>
                  <a:lnTo>
                    <a:pt x="346147" y="405520"/>
                  </a:lnTo>
                  <a:lnTo>
                    <a:pt x="357149" y="399758"/>
                  </a:lnTo>
                  <a:lnTo>
                    <a:pt x="367221" y="393623"/>
                  </a:lnTo>
                  <a:lnTo>
                    <a:pt x="376647" y="387215"/>
                  </a:lnTo>
                  <a:lnTo>
                    <a:pt x="385904" y="380614"/>
                  </a:lnTo>
                  <a:lnTo>
                    <a:pt x="395282" y="373879"/>
                  </a:lnTo>
                  <a:lnTo>
                    <a:pt x="404719" y="367052"/>
                  </a:lnTo>
                  <a:lnTo>
                    <a:pt x="413909" y="360163"/>
                  </a:lnTo>
                  <a:lnTo>
                    <a:pt x="422680" y="353226"/>
                  </a:lnTo>
                  <a:lnTo>
                    <a:pt x="430858" y="346093"/>
                  </a:lnTo>
                  <a:lnTo>
                    <a:pt x="438197" y="338464"/>
                  </a:lnTo>
                  <a:lnTo>
                    <a:pt x="444649" y="330214"/>
                  </a:lnTo>
                  <a:lnTo>
                    <a:pt x="450320" y="321214"/>
                  </a:lnTo>
                  <a:lnTo>
                    <a:pt x="455370" y="311262"/>
                  </a:lnTo>
                  <a:lnTo>
                    <a:pt x="459957" y="300346"/>
                  </a:lnTo>
                  <a:lnTo>
                    <a:pt x="464209" y="288761"/>
                  </a:lnTo>
                  <a:lnTo>
                    <a:pt x="468226" y="276992"/>
                  </a:lnTo>
                  <a:lnTo>
                    <a:pt x="472074" y="265334"/>
                  </a:lnTo>
                  <a:lnTo>
                    <a:pt x="475643" y="253728"/>
                  </a:lnTo>
                  <a:lnTo>
                    <a:pt x="478661" y="241870"/>
                  </a:lnTo>
                  <a:lnTo>
                    <a:pt x="481022" y="229595"/>
                  </a:lnTo>
                  <a:lnTo>
                    <a:pt x="482776" y="216893"/>
                  </a:lnTo>
                  <a:lnTo>
                    <a:pt x="484036" y="203827"/>
                  </a:lnTo>
                  <a:lnTo>
                    <a:pt x="484917" y="190481"/>
                  </a:lnTo>
                  <a:lnTo>
                    <a:pt x="485356" y="177094"/>
                  </a:lnTo>
                  <a:lnTo>
                    <a:pt x="485127" y="164033"/>
                  </a:lnTo>
                  <a:lnTo>
                    <a:pt x="484154" y="151468"/>
                  </a:lnTo>
                  <a:lnTo>
                    <a:pt x="482348" y="139234"/>
                  </a:lnTo>
                  <a:lnTo>
                    <a:pt x="479533" y="126947"/>
                  </a:lnTo>
                  <a:lnTo>
                    <a:pt x="475711" y="114385"/>
                  </a:lnTo>
                  <a:lnTo>
                    <a:pt x="471025" y="101659"/>
                  </a:lnTo>
                  <a:lnTo>
                    <a:pt x="465663" y="89108"/>
                  </a:lnTo>
                  <a:lnTo>
                    <a:pt x="459794" y="76931"/>
                  </a:lnTo>
                  <a:lnTo>
                    <a:pt x="453398" y="65483"/>
                  </a:lnTo>
                  <a:lnTo>
                    <a:pt x="446272" y="55327"/>
                  </a:lnTo>
                  <a:lnTo>
                    <a:pt x="438368" y="46644"/>
                  </a:lnTo>
                  <a:lnTo>
                    <a:pt x="429771" y="39136"/>
                  </a:lnTo>
                  <a:lnTo>
                    <a:pt x="420622" y="32238"/>
                  </a:lnTo>
                  <a:lnTo>
                    <a:pt x="411050" y="25568"/>
                  </a:lnTo>
                  <a:lnTo>
                    <a:pt x="400842" y="19423"/>
                  </a:lnTo>
                  <a:lnTo>
                    <a:pt x="389472" y="14654"/>
                  </a:lnTo>
                  <a:lnTo>
                    <a:pt x="376755" y="11632"/>
                  </a:lnTo>
                  <a:lnTo>
                    <a:pt x="363130" y="10263"/>
                  </a:lnTo>
                  <a:lnTo>
                    <a:pt x="349445" y="10258"/>
                  </a:lnTo>
                  <a:lnTo>
                    <a:pt x="336215" y="11290"/>
                  </a:lnTo>
                  <a:lnTo>
                    <a:pt x="323839" y="12922"/>
                  </a:lnTo>
                  <a:lnTo>
                    <a:pt x="311456" y="14784"/>
                  </a:lnTo>
                  <a:lnTo>
                    <a:pt x="296867" y="17033"/>
                  </a:lnTo>
                  <a:lnTo>
                    <a:pt x="276252" y="20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47341" y="1894552"/>
              <a:ext cx="215179" cy="466464"/>
            </a:xfrm>
            <a:custGeom>
              <a:avLst/>
              <a:gdLst/>
              <a:ahLst/>
              <a:cxnLst/>
              <a:rect l="0" t="0" r="0" b="0"/>
              <a:pathLst>
                <a:path w="215179" h="466464">
                  <a:moveTo>
                    <a:pt x="4608" y="455935"/>
                  </a:moveTo>
                  <a:lnTo>
                    <a:pt x="1808" y="447133"/>
                  </a:lnTo>
                  <a:lnTo>
                    <a:pt x="306" y="438787"/>
                  </a:lnTo>
                  <a:lnTo>
                    <a:pt x="0" y="430088"/>
                  </a:lnTo>
                  <a:lnTo>
                    <a:pt x="679" y="420967"/>
                  </a:lnTo>
                  <a:lnTo>
                    <a:pt x="2147" y="411472"/>
                  </a:lnTo>
                  <a:lnTo>
                    <a:pt x="4211" y="401676"/>
                  </a:lnTo>
                  <a:lnTo>
                    <a:pt x="6548" y="391489"/>
                  </a:lnTo>
                  <a:lnTo>
                    <a:pt x="8722" y="380667"/>
                  </a:lnTo>
                  <a:lnTo>
                    <a:pt x="10516" y="369131"/>
                  </a:lnTo>
                  <a:lnTo>
                    <a:pt x="12056" y="357114"/>
                  </a:lnTo>
                  <a:lnTo>
                    <a:pt x="13704" y="345049"/>
                  </a:lnTo>
                  <a:lnTo>
                    <a:pt x="15663" y="333187"/>
                  </a:lnTo>
                  <a:lnTo>
                    <a:pt x="17811" y="321443"/>
                  </a:lnTo>
                  <a:lnTo>
                    <a:pt x="19799" y="309492"/>
                  </a:lnTo>
                  <a:lnTo>
                    <a:pt x="21439" y="297150"/>
                  </a:lnTo>
                  <a:lnTo>
                    <a:pt x="22862" y="284234"/>
                  </a:lnTo>
                  <a:lnTo>
                    <a:pt x="24425" y="270491"/>
                  </a:lnTo>
                  <a:lnTo>
                    <a:pt x="26323" y="255873"/>
                  </a:lnTo>
                  <a:lnTo>
                    <a:pt x="28428" y="240648"/>
                  </a:lnTo>
                  <a:lnTo>
                    <a:pt x="30388" y="225282"/>
                  </a:lnTo>
                  <a:lnTo>
                    <a:pt x="32004" y="210055"/>
                  </a:lnTo>
                  <a:lnTo>
                    <a:pt x="33241" y="194900"/>
                  </a:lnTo>
                  <a:lnTo>
                    <a:pt x="34146" y="179505"/>
                  </a:lnTo>
                  <a:lnTo>
                    <a:pt x="34794" y="163708"/>
                  </a:lnTo>
                  <a:lnTo>
                    <a:pt x="35415" y="147657"/>
                  </a:lnTo>
                  <a:lnTo>
                    <a:pt x="36373" y="131721"/>
                  </a:lnTo>
                  <a:lnTo>
                    <a:pt x="37837" y="116110"/>
                  </a:lnTo>
                  <a:lnTo>
                    <a:pt x="39805" y="100863"/>
                  </a:lnTo>
                  <a:lnTo>
                    <a:pt x="42198" y="85938"/>
                  </a:lnTo>
                  <a:lnTo>
                    <a:pt x="44914" y="71269"/>
                  </a:lnTo>
                  <a:lnTo>
                    <a:pt x="47703" y="56790"/>
                  </a:lnTo>
                  <a:lnTo>
                    <a:pt x="50189" y="42449"/>
                  </a:lnTo>
                  <a:lnTo>
                    <a:pt x="52198" y="28231"/>
                  </a:lnTo>
                  <a:lnTo>
                    <a:pt x="54075" y="15093"/>
                  </a:lnTo>
                  <a:lnTo>
                    <a:pt x="57220" y="4994"/>
                  </a:lnTo>
                  <a:lnTo>
                    <a:pt x="62639" y="0"/>
                  </a:lnTo>
                  <a:lnTo>
                    <a:pt x="68999" y="694"/>
                  </a:lnTo>
                  <a:lnTo>
                    <a:pt x="74720" y="5305"/>
                  </a:lnTo>
                  <a:lnTo>
                    <a:pt x="79637" y="13027"/>
                  </a:lnTo>
                  <a:lnTo>
                    <a:pt x="83994" y="23340"/>
                  </a:lnTo>
                  <a:lnTo>
                    <a:pt x="88011" y="35707"/>
                  </a:lnTo>
                  <a:lnTo>
                    <a:pt x="91828" y="49619"/>
                  </a:lnTo>
                  <a:lnTo>
                    <a:pt x="95526" y="64644"/>
                  </a:lnTo>
                  <a:lnTo>
                    <a:pt x="99153" y="80125"/>
                  </a:lnTo>
                  <a:lnTo>
                    <a:pt x="102737" y="95207"/>
                  </a:lnTo>
                  <a:lnTo>
                    <a:pt x="106294" y="109467"/>
                  </a:lnTo>
                  <a:lnTo>
                    <a:pt x="109834" y="123177"/>
                  </a:lnTo>
                  <a:lnTo>
                    <a:pt x="113364" y="137070"/>
                  </a:lnTo>
                  <a:lnTo>
                    <a:pt x="116891" y="151564"/>
                  </a:lnTo>
                  <a:lnTo>
                    <a:pt x="120582" y="166420"/>
                  </a:lnTo>
                  <a:lnTo>
                    <a:pt x="124745" y="180948"/>
                  </a:lnTo>
                  <a:lnTo>
                    <a:pt x="129507" y="194774"/>
                  </a:lnTo>
                  <a:lnTo>
                    <a:pt x="134672" y="208332"/>
                  </a:lnTo>
                  <a:lnTo>
                    <a:pt x="139831" y="222640"/>
                  </a:lnTo>
                  <a:lnTo>
                    <a:pt x="144745" y="238223"/>
                  </a:lnTo>
                  <a:lnTo>
                    <a:pt x="149348" y="254791"/>
                  </a:lnTo>
                  <a:lnTo>
                    <a:pt x="153666" y="271537"/>
                  </a:lnTo>
                  <a:lnTo>
                    <a:pt x="157754" y="287949"/>
                  </a:lnTo>
                  <a:lnTo>
                    <a:pt x="161668" y="303698"/>
                  </a:lnTo>
                  <a:lnTo>
                    <a:pt x="165457" y="318493"/>
                  </a:lnTo>
                  <a:lnTo>
                    <a:pt x="169158" y="332290"/>
                  </a:lnTo>
                  <a:lnTo>
                    <a:pt x="172797" y="345214"/>
                  </a:lnTo>
                  <a:lnTo>
                    <a:pt x="176395" y="357448"/>
                  </a:lnTo>
                  <a:lnTo>
                    <a:pt x="179963" y="369167"/>
                  </a:lnTo>
                  <a:lnTo>
                    <a:pt x="183512" y="380517"/>
                  </a:lnTo>
                  <a:lnTo>
                    <a:pt x="187048" y="391605"/>
                  </a:lnTo>
                  <a:lnTo>
                    <a:pt x="190575" y="402509"/>
                  </a:lnTo>
                  <a:lnTo>
                    <a:pt x="194138" y="413216"/>
                  </a:lnTo>
                  <a:lnTo>
                    <a:pt x="198274" y="424894"/>
                  </a:lnTo>
                  <a:lnTo>
                    <a:pt x="204464" y="440808"/>
                  </a:lnTo>
                  <a:lnTo>
                    <a:pt x="215178" y="466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04591" y="222414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84" y="18124"/>
                  </a:lnTo>
                  <a:lnTo>
                    <a:pt x="88137" y="15341"/>
                  </a:lnTo>
                  <a:lnTo>
                    <a:pt x="79434" y="12446"/>
                  </a:lnTo>
                  <a:lnTo>
                    <a:pt x="70140" y="9579"/>
                  </a:lnTo>
                  <a:lnTo>
                    <a:pt x="59997" y="7062"/>
                  </a:lnTo>
                  <a:lnTo>
                    <a:pt x="48970" y="5051"/>
                  </a:lnTo>
                  <a:lnTo>
                    <a:pt x="37778" y="3535"/>
                  </a:lnTo>
                  <a:lnTo>
                    <a:pt x="26687" y="2275"/>
                  </a:lnTo>
                  <a:lnTo>
                    <a:pt x="14725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31597" y="1886130"/>
              <a:ext cx="173078" cy="480142"/>
            </a:xfrm>
            <a:custGeom>
              <a:avLst/>
              <a:gdLst/>
              <a:ahLst/>
              <a:cxnLst/>
              <a:rect l="0" t="0" r="0" b="0"/>
              <a:pathLst>
                <a:path w="173078" h="480142">
                  <a:moveTo>
                    <a:pt x="141492" y="338015"/>
                  </a:moveTo>
                  <a:lnTo>
                    <a:pt x="135624" y="329213"/>
                  </a:lnTo>
                  <a:lnTo>
                    <a:pt x="130060" y="320867"/>
                  </a:lnTo>
                  <a:lnTo>
                    <a:pt x="124256" y="312177"/>
                  </a:lnTo>
                  <a:lnTo>
                    <a:pt x="118002" y="303402"/>
                  </a:lnTo>
                  <a:lnTo>
                    <a:pt x="111024" y="295203"/>
                  </a:lnTo>
                  <a:lnTo>
                    <a:pt x="103243" y="287927"/>
                  </a:lnTo>
                  <a:lnTo>
                    <a:pt x="94741" y="281910"/>
                  </a:lnTo>
                  <a:lnTo>
                    <a:pt x="85662" y="277626"/>
                  </a:lnTo>
                  <a:lnTo>
                    <a:pt x="76153" y="275162"/>
                  </a:lnTo>
                  <a:lnTo>
                    <a:pt x="66498" y="274459"/>
                  </a:lnTo>
                  <a:lnTo>
                    <a:pt x="57097" y="275491"/>
                  </a:lnTo>
                  <a:lnTo>
                    <a:pt x="48147" y="278080"/>
                  </a:lnTo>
                  <a:lnTo>
                    <a:pt x="39664" y="282256"/>
                  </a:lnTo>
                  <a:lnTo>
                    <a:pt x="31580" y="288331"/>
                  </a:lnTo>
                  <a:lnTo>
                    <a:pt x="23815" y="296311"/>
                  </a:lnTo>
                  <a:lnTo>
                    <a:pt x="16617" y="306092"/>
                  </a:lnTo>
                  <a:lnTo>
                    <a:pt x="10535" y="317631"/>
                  </a:lnTo>
                  <a:lnTo>
                    <a:pt x="5781" y="330718"/>
                  </a:lnTo>
                  <a:lnTo>
                    <a:pt x="2419" y="344725"/>
                  </a:lnTo>
                  <a:lnTo>
                    <a:pt x="530" y="358732"/>
                  </a:lnTo>
                  <a:lnTo>
                    <a:pt x="0" y="372225"/>
                  </a:lnTo>
                  <a:lnTo>
                    <a:pt x="593" y="385232"/>
                  </a:lnTo>
                  <a:lnTo>
                    <a:pt x="2046" y="398113"/>
                  </a:lnTo>
                  <a:lnTo>
                    <a:pt x="4133" y="411109"/>
                  </a:lnTo>
                  <a:lnTo>
                    <a:pt x="6836" y="424143"/>
                  </a:lnTo>
                  <a:lnTo>
                    <a:pt x="10328" y="436909"/>
                  </a:lnTo>
                  <a:lnTo>
                    <a:pt x="14649" y="449225"/>
                  </a:lnTo>
                  <a:lnTo>
                    <a:pt x="20026" y="460429"/>
                  </a:lnTo>
                  <a:lnTo>
                    <a:pt x="26925" y="469356"/>
                  </a:lnTo>
                  <a:lnTo>
                    <a:pt x="35451" y="475570"/>
                  </a:lnTo>
                  <a:lnTo>
                    <a:pt x="45092" y="479112"/>
                  </a:lnTo>
                  <a:lnTo>
                    <a:pt x="54941" y="480141"/>
                  </a:lnTo>
                  <a:lnTo>
                    <a:pt x="64445" y="479016"/>
                  </a:lnTo>
                  <a:lnTo>
                    <a:pt x="73263" y="476028"/>
                  </a:lnTo>
                  <a:lnTo>
                    <a:pt x="81106" y="471298"/>
                  </a:lnTo>
                  <a:lnTo>
                    <a:pt x="87936" y="465051"/>
                  </a:lnTo>
                  <a:lnTo>
                    <a:pt x="94048" y="457590"/>
                  </a:lnTo>
                  <a:lnTo>
                    <a:pt x="99934" y="449212"/>
                  </a:lnTo>
                  <a:lnTo>
                    <a:pt x="105899" y="440162"/>
                  </a:lnTo>
                  <a:lnTo>
                    <a:pt x="111893" y="430305"/>
                  </a:lnTo>
                  <a:lnTo>
                    <a:pt x="117618" y="419172"/>
                  </a:lnTo>
                  <a:lnTo>
                    <a:pt x="122915" y="406608"/>
                  </a:lnTo>
                  <a:lnTo>
                    <a:pt x="127777" y="392916"/>
                  </a:lnTo>
                  <a:lnTo>
                    <a:pt x="132269" y="378654"/>
                  </a:lnTo>
                  <a:lnTo>
                    <a:pt x="136469" y="364204"/>
                  </a:lnTo>
                  <a:lnTo>
                    <a:pt x="140289" y="349586"/>
                  </a:lnTo>
                  <a:lnTo>
                    <a:pt x="143483" y="334560"/>
                  </a:lnTo>
                  <a:lnTo>
                    <a:pt x="145970" y="319017"/>
                  </a:lnTo>
                  <a:lnTo>
                    <a:pt x="147980" y="303309"/>
                  </a:lnTo>
                  <a:lnTo>
                    <a:pt x="149944" y="288136"/>
                  </a:lnTo>
                  <a:lnTo>
                    <a:pt x="152116" y="273845"/>
                  </a:lnTo>
                  <a:lnTo>
                    <a:pt x="154406" y="260130"/>
                  </a:lnTo>
                  <a:lnTo>
                    <a:pt x="156491" y="246239"/>
                  </a:lnTo>
                  <a:lnTo>
                    <a:pt x="158190" y="231743"/>
                  </a:lnTo>
                  <a:lnTo>
                    <a:pt x="159483" y="216547"/>
                  </a:lnTo>
                  <a:lnTo>
                    <a:pt x="160426" y="200727"/>
                  </a:lnTo>
                  <a:lnTo>
                    <a:pt x="161090" y="184420"/>
                  </a:lnTo>
                  <a:lnTo>
                    <a:pt x="161382" y="168079"/>
                  </a:lnTo>
                  <a:lnTo>
                    <a:pt x="161054" y="152421"/>
                  </a:lnTo>
                  <a:lnTo>
                    <a:pt x="160024" y="137780"/>
                  </a:lnTo>
                  <a:lnTo>
                    <a:pt x="158519" y="123985"/>
                  </a:lnTo>
                  <a:lnTo>
                    <a:pt x="156971" y="110568"/>
                  </a:lnTo>
                  <a:lnTo>
                    <a:pt x="155630" y="97203"/>
                  </a:lnTo>
                  <a:lnTo>
                    <a:pt x="154410" y="83751"/>
                  </a:lnTo>
                  <a:lnTo>
                    <a:pt x="152983" y="70172"/>
                  </a:lnTo>
                  <a:lnTo>
                    <a:pt x="151172" y="56479"/>
                  </a:lnTo>
                  <a:lnTo>
                    <a:pt x="148955" y="42857"/>
                  </a:lnTo>
                  <a:lnTo>
                    <a:pt x="146388" y="29638"/>
                  </a:lnTo>
                  <a:lnTo>
                    <a:pt x="143534" y="17002"/>
                  </a:lnTo>
                  <a:lnTo>
                    <a:pt x="139996" y="6051"/>
                  </a:lnTo>
                  <a:lnTo>
                    <a:pt x="135256" y="0"/>
                  </a:lnTo>
                  <a:lnTo>
                    <a:pt x="130036" y="455"/>
                  </a:lnTo>
                  <a:lnTo>
                    <a:pt x="125311" y="5475"/>
                  </a:lnTo>
                  <a:lnTo>
                    <a:pt x="121287" y="13632"/>
                  </a:lnTo>
                  <a:lnTo>
                    <a:pt x="118074" y="24247"/>
                  </a:lnTo>
                  <a:lnTo>
                    <a:pt x="115644" y="36802"/>
                  </a:lnTo>
                  <a:lnTo>
                    <a:pt x="113877" y="50829"/>
                  </a:lnTo>
                  <a:lnTo>
                    <a:pt x="112626" y="65933"/>
                  </a:lnTo>
                  <a:lnTo>
                    <a:pt x="111759" y="81796"/>
                  </a:lnTo>
                  <a:lnTo>
                    <a:pt x="111334" y="97856"/>
                  </a:lnTo>
                  <a:lnTo>
                    <a:pt x="111574" y="113334"/>
                  </a:lnTo>
                  <a:lnTo>
                    <a:pt x="112546" y="127864"/>
                  </a:lnTo>
                  <a:lnTo>
                    <a:pt x="114012" y="141756"/>
                  </a:lnTo>
                  <a:lnTo>
                    <a:pt x="115535" y="155772"/>
                  </a:lnTo>
                  <a:lnTo>
                    <a:pt x="116858" y="170348"/>
                  </a:lnTo>
                  <a:lnTo>
                    <a:pt x="118068" y="185259"/>
                  </a:lnTo>
                  <a:lnTo>
                    <a:pt x="119487" y="199824"/>
                  </a:lnTo>
                  <a:lnTo>
                    <a:pt x="121288" y="213671"/>
                  </a:lnTo>
                  <a:lnTo>
                    <a:pt x="123329" y="227072"/>
                  </a:lnTo>
                  <a:lnTo>
                    <a:pt x="125245" y="240743"/>
                  </a:lnTo>
                  <a:lnTo>
                    <a:pt x="126836" y="255084"/>
                  </a:lnTo>
                  <a:lnTo>
                    <a:pt x="128227" y="270004"/>
                  </a:lnTo>
                  <a:lnTo>
                    <a:pt x="129767" y="285106"/>
                  </a:lnTo>
                  <a:lnTo>
                    <a:pt x="131655" y="300117"/>
                  </a:lnTo>
                  <a:lnTo>
                    <a:pt x="133924" y="314775"/>
                  </a:lnTo>
                  <a:lnTo>
                    <a:pt x="136526" y="328763"/>
                  </a:lnTo>
                  <a:lnTo>
                    <a:pt x="139390" y="341983"/>
                  </a:lnTo>
                  <a:lnTo>
                    <a:pt x="142449" y="354502"/>
                  </a:lnTo>
                  <a:lnTo>
                    <a:pt x="145649" y="366457"/>
                  </a:lnTo>
                  <a:lnTo>
                    <a:pt x="148947" y="377976"/>
                  </a:lnTo>
                  <a:lnTo>
                    <a:pt x="152354" y="388917"/>
                  </a:lnTo>
                  <a:lnTo>
                    <a:pt x="156369" y="400041"/>
                  </a:lnTo>
                  <a:lnTo>
                    <a:pt x="162459" y="413449"/>
                  </a:lnTo>
                  <a:lnTo>
                    <a:pt x="173077" y="432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1246" y="1830406"/>
              <a:ext cx="124528" cy="514597"/>
            </a:xfrm>
            <a:custGeom>
              <a:avLst/>
              <a:gdLst/>
              <a:ahLst/>
              <a:cxnLst/>
              <a:rect l="0" t="0" r="0" b="0"/>
              <a:pathLst>
                <a:path w="124528" h="514597">
                  <a:moveTo>
                    <a:pt x="113998" y="383210"/>
                  </a:moveTo>
                  <a:lnTo>
                    <a:pt x="110997" y="374476"/>
                  </a:lnTo>
                  <a:lnTo>
                    <a:pt x="107575" y="366769"/>
                  </a:lnTo>
                  <a:lnTo>
                    <a:pt x="103374" y="359371"/>
                  </a:lnTo>
                  <a:lnTo>
                    <a:pt x="98301" y="352284"/>
                  </a:lnTo>
                  <a:lnTo>
                    <a:pt x="92172" y="345753"/>
                  </a:lnTo>
                  <a:lnTo>
                    <a:pt x="84988" y="339894"/>
                  </a:lnTo>
                  <a:lnTo>
                    <a:pt x="76901" y="335148"/>
                  </a:lnTo>
                  <a:lnTo>
                    <a:pt x="68106" y="332323"/>
                  </a:lnTo>
                  <a:lnTo>
                    <a:pt x="58795" y="331692"/>
                  </a:lnTo>
                  <a:lnTo>
                    <a:pt x="49443" y="333220"/>
                  </a:lnTo>
                  <a:lnTo>
                    <a:pt x="40779" y="336829"/>
                  </a:lnTo>
                  <a:lnTo>
                    <a:pt x="33141" y="342255"/>
                  </a:lnTo>
                  <a:lnTo>
                    <a:pt x="26523" y="349134"/>
                  </a:lnTo>
                  <a:lnTo>
                    <a:pt x="20762" y="357105"/>
                  </a:lnTo>
                  <a:lnTo>
                    <a:pt x="15667" y="365871"/>
                  </a:lnTo>
                  <a:lnTo>
                    <a:pt x="11226" y="375364"/>
                  </a:lnTo>
                  <a:lnTo>
                    <a:pt x="7608" y="385721"/>
                  </a:lnTo>
                  <a:lnTo>
                    <a:pt x="4836" y="396948"/>
                  </a:lnTo>
                  <a:lnTo>
                    <a:pt x="2803" y="408929"/>
                  </a:lnTo>
                  <a:lnTo>
                    <a:pt x="1354" y="421503"/>
                  </a:lnTo>
                  <a:lnTo>
                    <a:pt x="352" y="434515"/>
                  </a:lnTo>
                  <a:lnTo>
                    <a:pt x="0" y="447677"/>
                  </a:lnTo>
                  <a:lnTo>
                    <a:pt x="821" y="460586"/>
                  </a:lnTo>
                  <a:lnTo>
                    <a:pt x="3009" y="473036"/>
                  </a:lnTo>
                  <a:lnTo>
                    <a:pt x="6615" y="484683"/>
                  </a:lnTo>
                  <a:lnTo>
                    <a:pt x="11710" y="494980"/>
                  </a:lnTo>
                  <a:lnTo>
                    <a:pt x="18172" y="503738"/>
                  </a:lnTo>
                  <a:lnTo>
                    <a:pt x="25595" y="510449"/>
                  </a:lnTo>
                  <a:lnTo>
                    <a:pt x="33408" y="514152"/>
                  </a:lnTo>
                  <a:lnTo>
                    <a:pt x="41245" y="514596"/>
                  </a:lnTo>
                  <a:lnTo>
                    <a:pt x="48792" y="511980"/>
                  </a:lnTo>
                  <a:lnTo>
                    <a:pt x="55707" y="506577"/>
                  </a:lnTo>
                  <a:lnTo>
                    <a:pt x="61873" y="498831"/>
                  </a:lnTo>
                  <a:lnTo>
                    <a:pt x="67353" y="489092"/>
                  </a:lnTo>
                  <a:lnTo>
                    <a:pt x="72275" y="477523"/>
                  </a:lnTo>
                  <a:lnTo>
                    <a:pt x="76776" y="464378"/>
                  </a:lnTo>
                  <a:lnTo>
                    <a:pt x="80971" y="449980"/>
                  </a:lnTo>
                  <a:lnTo>
                    <a:pt x="84949" y="434637"/>
                  </a:lnTo>
                  <a:lnTo>
                    <a:pt x="88778" y="418609"/>
                  </a:lnTo>
                  <a:lnTo>
                    <a:pt x="92502" y="401930"/>
                  </a:lnTo>
                  <a:lnTo>
                    <a:pt x="96157" y="384442"/>
                  </a:lnTo>
                  <a:lnTo>
                    <a:pt x="99759" y="366119"/>
                  </a:lnTo>
                  <a:lnTo>
                    <a:pt x="103161" y="347068"/>
                  </a:lnTo>
                  <a:lnTo>
                    <a:pt x="106065" y="327440"/>
                  </a:lnTo>
                  <a:lnTo>
                    <a:pt x="108351" y="307390"/>
                  </a:lnTo>
                  <a:lnTo>
                    <a:pt x="110055" y="287367"/>
                  </a:lnTo>
                  <a:lnTo>
                    <a:pt x="111280" y="268076"/>
                  </a:lnTo>
                  <a:lnTo>
                    <a:pt x="112143" y="249835"/>
                  </a:lnTo>
                  <a:lnTo>
                    <a:pt x="112740" y="232299"/>
                  </a:lnTo>
                  <a:lnTo>
                    <a:pt x="113148" y="214683"/>
                  </a:lnTo>
                  <a:lnTo>
                    <a:pt x="113426" y="196528"/>
                  </a:lnTo>
                  <a:lnTo>
                    <a:pt x="113614" y="177722"/>
                  </a:lnTo>
                  <a:lnTo>
                    <a:pt x="113741" y="158325"/>
                  </a:lnTo>
                  <a:lnTo>
                    <a:pt x="113826" y="138462"/>
                  </a:lnTo>
                  <a:lnTo>
                    <a:pt x="113883" y="118580"/>
                  </a:lnTo>
                  <a:lnTo>
                    <a:pt x="113921" y="99392"/>
                  </a:lnTo>
                  <a:lnTo>
                    <a:pt x="113942" y="81232"/>
                  </a:lnTo>
                  <a:lnTo>
                    <a:pt x="113787" y="64091"/>
                  </a:lnTo>
                  <a:lnTo>
                    <a:pt x="113150" y="47807"/>
                  </a:lnTo>
                  <a:lnTo>
                    <a:pt x="111899" y="32210"/>
                  </a:lnTo>
                  <a:lnTo>
                    <a:pt x="109884" y="18110"/>
                  </a:lnTo>
                  <a:lnTo>
                    <a:pt x="106145" y="7309"/>
                  </a:lnTo>
                  <a:lnTo>
                    <a:pt x="100585" y="1118"/>
                  </a:lnTo>
                  <a:lnTo>
                    <a:pt x="94912" y="0"/>
                  </a:lnTo>
                  <a:lnTo>
                    <a:pt x="89718" y="3210"/>
                  </a:lnTo>
                  <a:lnTo>
                    <a:pt x="85174" y="9866"/>
                  </a:lnTo>
                  <a:lnTo>
                    <a:pt x="81476" y="19358"/>
                  </a:lnTo>
                  <a:lnTo>
                    <a:pt x="78649" y="31114"/>
                  </a:lnTo>
                  <a:lnTo>
                    <a:pt x="76579" y="44753"/>
                  </a:lnTo>
                  <a:lnTo>
                    <a:pt x="75105" y="60120"/>
                  </a:lnTo>
                  <a:lnTo>
                    <a:pt x="74076" y="76981"/>
                  </a:lnTo>
                  <a:lnTo>
                    <a:pt x="73368" y="95034"/>
                  </a:lnTo>
                  <a:lnTo>
                    <a:pt x="72884" y="113985"/>
                  </a:lnTo>
                  <a:lnTo>
                    <a:pt x="72556" y="133586"/>
                  </a:lnTo>
                  <a:lnTo>
                    <a:pt x="72335" y="153648"/>
                  </a:lnTo>
                  <a:lnTo>
                    <a:pt x="72186" y="174029"/>
                  </a:lnTo>
                  <a:lnTo>
                    <a:pt x="72091" y="194629"/>
                  </a:lnTo>
                  <a:lnTo>
                    <a:pt x="72196" y="215378"/>
                  </a:lnTo>
                  <a:lnTo>
                    <a:pt x="72800" y="236229"/>
                  </a:lnTo>
                  <a:lnTo>
                    <a:pt x="74023" y="257142"/>
                  </a:lnTo>
                  <a:lnTo>
                    <a:pt x="75829" y="277934"/>
                  </a:lnTo>
                  <a:lnTo>
                    <a:pt x="78112" y="298281"/>
                  </a:lnTo>
                  <a:lnTo>
                    <a:pt x="80759" y="318039"/>
                  </a:lnTo>
                  <a:lnTo>
                    <a:pt x="83671" y="337070"/>
                  </a:lnTo>
                  <a:lnTo>
                    <a:pt x="86772" y="355163"/>
                  </a:lnTo>
                  <a:lnTo>
                    <a:pt x="90003" y="372294"/>
                  </a:lnTo>
                  <a:lnTo>
                    <a:pt x="93325" y="388426"/>
                  </a:lnTo>
                  <a:lnTo>
                    <a:pt x="96708" y="403428"/>
                  </a:lnTo>
                  <a:lnTo>
                    <a:pt x="100132" y="417330"/>
                  </a:lnTo>
                  <a:lnTo>
                    <a:pt x="103626" y="430042"/>
                  </a:lnTo>
                  <a:lnTo>
                    <a:pt x="107708" y="442630"/>
                  </a:lnTo>
                  <a:lnTo>
                    <a:pt x="113854" y="457321"/>
                  </a:lnTo>
                  <a:lnTo>
                    <a:pt x="124527" y="477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56757" y="2139917"/>
              <a:ext cx="153327" cy="156177"/>
            </a:xfrm>
            <a:custGeom>
              <a:avLst/>
              <a:gdLst/>
              <a:ahLst/>
              <a:cxnLst/>
              <a:rect l="0" t="0" r="0" b="0"/>
              <a:pathLst>
                <a:path w="153327" h="156177">
                  <a:moveTo>
                    <a:pt x="16456" y="0"/>
                  </a:moveTo>
                  <a:lnTo>
                    <a:pt x="10723" y="6001"/>
                  </a:lnTo>
                  <a:lnTo>
                    <a:pt x="6439" y="12846"/>
                  </a:lnTo>
                  <a:lnTo>
                    <a:pt x="3237" y="21234"/>
                  </a:lnTo>
                  <a:lnTo>
                    <a:pt x="1049" y="30861"/>
                  </a:lnTo>
                  <a:lnTo>
                    <a:pt x="0" y="41176"/>
                  </a:lnTo>
                  <a:lnTo>
                    <a:pt x="58" y="51783"/>
                  </a:lnTo>
                  <a:lnTo>
                    <a:pt x="1055" y="62481"/>
                  </a:lnTo>
                  <a:lnTo>
                    <a:pt x="2783" y="73181"/>
                  </a:lnTo>
                  <a:lnTo>
                    <a:pt x="5057" y="83849"/>
                  </a:lnTo>
                  <a:lnTo>
                    <a:pt x="7886" y="94315"/>
                  </a:lnTo>
                  <a:lnTo>
                    <a:pt x="11463" y="104276"/>
                  </a:lnTo>
                  <a:lnTo>
                    <a:pt x="15836" y="113609"/>
                  </a:lnTo>
                  <a:lnTo>
                    <a:pt x="21078" y="122352"/>
                  </a:lnTo>
                  <a:lnTo>
                    <a:pt x="27354" y="130611"/>
                  </a:lnTo>
                  <a:lnTo>
                    <a:pt x="34657" y="138489"/>
                  </a:lnTo>
                  <a:lnTo>
                    <a:pt x="43003" y="145593"/>
                  </a:lnTo>
                  <a:lnTo>
                    <a:pt x="52508" y="151081"/>
                  </a:lnTo>
                  <a:lnTo>
                    <a:pt x="63116" y="154617"/>
                  </a:lnTo>
                  <a:lnTo>
                    <a:pt x="74323" y="156176"/>
                  </a:lnTo>
                  <a:lnTo>
                    <a:pt x="85305" y="155786"/>
                  </a:lnTo>
                  <a:lnTo>
                    <a:pt x="95608" y="153665"/>
                  </a:lnTo>
                  <a:lnTo>
                    <a:pt x="104981" y="149988"/>
                  </a:lnTo>
                  <a:lnTo>
                    <a:pt x="113205" y="144787"/>
                  </a:lnTo>
                  <a:lnTo>
                    <a:pt x="120290" y="138221"/>
                  </a:lnTo>
                  <a:lnTo>
                    <a:pt x="126404" y="130543"/>
                  </a:lnTo>
                  <a:lnTo>
                    <a:pt x="131760" y="122021"/>
                  </a:lnTo>
                  <a:lnTo>
                    <a:pt x="136551" y="112878"/>
                  </a:lnTo>
                  <a:lnTo>
                    <a:pt x="140773" y="103128"/>
                  </a:lnTo>
                  <a:lnTo>
                    <a:pt x="144237" y="92599"/>
                  </a:lnTo>
                  <a:lnTo>
                    <a:pt x="146902" y="81264"/>
                  </a:lnTo>
                  <a:lnTo>
                    <a:pt x="148866" y="69448"/>
                  </a:lnTo>
                  <a:lnTo>
                    <a:pt x="150479" y="56374"/>
                  </a:lnTo>
                  <a:lnTo>
                    <a:pt x="151885" y="38658"/>
                  </a:lnTo>
                  <a:lnTo>
                    <a:pt x="1533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79255" y="2090844"/>
              <a:ext cx="133512" cy="376174"/>
            </a:xfrm>
            <a:custGeom>
              <a:avLst/>
              <a:gdLst/>
              <a:ahLst/>
              <a:cxnLst/>
              <a:rect l="0" t="0" r="0" b="0"/>
              <a:pathLst>
                <a:path w="133512" h="376174">
                  <a:moveTo>
                    <a:pt x="15056" y="185943"/>
                  </a:moveTo>
                  <a:lnTo>
                    <a:pt x="15123" y="197611"/>
                  </a:lnTo>
                  <a:lnTo>
                    <a:pt x="15764" y="208100"/>
                  </a:lnTo>
                  <a:lnTo>
                    <a:pt x="17056" y="218406"/>
                  </a:lnTo>
                  <a:lnTo>
                    <a:pt x="18743" y="228881"/>
                  </a:lnTo>
                  <a:lnTo>
                    <a:pt x="20410" y="239873"/>
                  </a:lnTo>
                  <a:lnTo>
                    <a:pt x="21828" y="251511"/>
                  </a:lnTo>
                  <a:lnTo>
                    <a:pt x="23099" y="263592"/>
                  </a:lnTo>
                  <a:lnTo>
                    <a:pt x="24558" y="275698"/>
                  </a:lnTo>
                  <a:lnTo>
                    <a:pt x="26391" y="287585"/>
                  </a:lnTo>
                  <a:lnTo>
                    <a:pt x="28622" y="299346"/>
                  </a:lnTo>
                  <a:lnTo>
                    <a:pt x="31198" y="311308"/>
                  </a:lnTo>
                  <a:lnTo>
                    <a:pt x="34041" y="323653"/>
                  </a:lnTo>
                  <a:lnTo>
                    <a:pt x="36916" y="336401"/>
                  </a:lnTo>
                  <a:lnTo>
                    <a:pt x="39460" y="349498"/>
                  </a:lnTo>
                  <a:lnTo>
                    <a:pt x="41481" y="362782"/>
                  </a:lnTo>
                  <a:lnTo>
                    <a:pt x="42323" y="373092"/>
                  </a:lnTo>
                  <a:lnTo>
                    <a:pt x="41652" y="376173"/>
                  </a:lnTo>
                  <a:lnTo>
                    <a:pt x="40474" y="372645"/>
                  </a:lnTo>
                  <a:lnTo>
                    <a:pt x="39337" y="364392"/>
                  </a:lnTo>
                  <a:lnTo>
                    <a:pt x="38244" y="353140"/>
                  </a:lnTo>
                  <a:lnTo>
                    <a:pt x="36903" y="340278"/>
                  </a:lnTo>
                  <a:lnTo>
                    <a:pt x="35149" y="326651"/>
                  </a:lnTo>
                  <a:lnTo>
                    <a:pt x="32970" y="312695"/>
                  </a:lnTo>
                  <a:lnTo>
                    <a:pt x="30429" y="298615"/>
                  </a:lnTo>
                  <a:lnTo>
                    <a:pt x="27605" y="284497"/>
                  </a:lnTo>
                  <a:lnTo>
                    <a:pt x="24573" y="270211"/>
                  </a:lnTo>
                  <a:lnTo>
                    <a:pt x="21391" y="255464"/>
                  </a:lnTo>
                  <a:lnTo>
                    <a:pt x="18110" y="240130"/>
                  </a:lnTo>
                  <a:lnTo>
                    <a:pt x="14924" y="224406"/>
                  </a:lnTo>
                  <a:lnTo>
                    <a:pt x="12165" y="208696"/>
                  </a:lnTo>
                  <a:lnTo>
                    <a:pt x="9978" y="193239"/>
                  </a:lnTo>
                  <a:lnTo>
                    <a:pt x="8339" y="178096"/>
                  </a:lnTo>
                  <a:lnTo>
                    <a:pt x="7157" y="163243"/>
                  </a:lnTo>
                  <a:lnTo>
                    <a:pt x="6320" y="148621"/>
                  </a:lnTo>
                  <a:lnTo>
                    <a:pt x="5570" y="134175"/>
                  </a:lnTo>
                  <a:lnTo>
                    <a:pt x="4526" y="119855"/>
                  </a:lnTo>
                  <a:lnTo>
                    <a:pt x="3012" y="105624"/>
                  </a:lnTo>
                  <a:lnTo>
                    <a:pt x="1350" y="91455"/>
                  </a:lnTo>
                  <a:lnTo>
                    <a:pt x="228" y="77329"/>
                  </a:lnTo>
                  <a:lnTo>
                    <a:pt x="0" y="63241"/>
                  </a:lnTo>
                  <a:lnTo>
                    <a:pt x="851" y="49509"/>
                  </a:lnTo>
                  <a:lnTo>
                    <a:pt x="2950" y="36740"/>
                  </a:lnTo>
                  <a:lnTo>
                    <a:pt x="6261" y="25204"/>
                  </a:lnTo>
                  <a:lnTo>
                    <a:pt x="10757" y="15324"/>
                  </a:lnTo>
                  <a:lnTo>
                    <a:pt x="16515" y="7816"/>
                  </a:lnTo>
                  <a:lnTo>
                    <a:pt x="23460" y="2849"/>
                  </a:lnTo>
                  <a:lnTo>
                    <a:pt x="31392" y="293"/>
                  </a:lnTo>
                  <a:lnTo>
                    <a:pt x="40086" y="0"/>
                  </a:lnTo>
                  <a:lnTo>
                    <a:pt x="49336" y="1650"/>
                  </a:lnTo>
                  <a:lnTo>
                    <a:pt x="58817" y="4838"/>
                  </a:lnTo>
                  <a:lnTo>
                    <a:pt x="68101" y="9177"/>
                  </a:lnTo>
                  <a:lnTo>
                    <a:pt x="76968" y="14352"/>
                  </a:lnTo>
                  <a:lnTo>
                    <a:pt x="85227" y="20281"/>
                  </a:lnTo>
                  <a:lnTo>
                    <a:pt x="92627" y="27091"/>
                  </a:lnTo>
                  <a:lnTo>
                    <a:pt x="99124" y="34788"/>
                  </a:lnTo>
                  <a:lnTo>
                    <a:pt x="104827" y="43416"/>
                  </a:lnTo>
                  <a:lnTo>
                    <a:pt x="109900" y="53118"/>
                  </a:lnTo>
                  <a:lnTo>
                    <a:pt x="114501" y="63867"/>
                  </a:lnTo>
                  <a:lnTo>
                    <a:pt x="118764" y="75340"/>
                  </a:lnTo>
                  <a:lnTo>
                    <a:pt x="122787" y="87033"/>
                  </a:lnTo>
                  <a:lnTo>
                    <a:pt x="126636" y="98636"/>
                  </a:lnTo>
                  <a:lnTo>
                    <a:pt x="130036" y="110036"/>
                  </a:lnTo>
                  <a:lnTo>
                    <a:pt x="132407" y="121224"/>
                  </a:lnTo>
                  <a:lnTo>
                    <a:pt x="133511" y="132226"/>
                  </a:lnTo>
                  <a:lnTo>
                    <a:pt x="133268" y="142920"/>
                  </a:lnTo>
                  <a:lnTo>
                    <a:pt x="131584" y="153035"/>
                  </a:lnTo>
                  <a:lnTo>
                    <a:pt x="128556" y="162467"/>
                  </a:lnTo>
                  <a:lnTo>
                    <a:pt x="124252" y="171107"/>
                  </a:lnTo>
                  <a:lnTo>
                    <a:pt x="118621" y="178765"/>
                  </a:lnTo>
                  <a:lnTo>
                    <a:pt x="111763" y="185434"/>
                  </a:lnTo>
                  <a:lnTo>
                    <a:pt x="103888" y="191252"/>
                  </a:lnTo>
                  <a:lnTo>
                    <a:pt x="95233" y="196402"/>
                  </a:lnTo>
                  <a:lnTo>
                    <a:pt x="86019" y="201051"/>
                  </a:lnTo>
                  <a:lnTo>
                    <a:pt x="76866" y="205189"/>
                  </a:lnTo>
                  <a:lnTo>
                    <a:pt x="67897" y="209038"/>
                  </a:lnTo>
                  <a:lnTo>
                    <a:pt x="58327" y="212939"/>
                  </a:lnTo>
                  <a:lnTo>
                    <a:pt x="46642" y="217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47813" y="2099398"/>
              <a:ext cx="188738" cy="220417"/>
            </a:xfrm>
            <a:custGeom>
              <a:avLst/>
              <a:gdLst/>
              <a:ahLst/>
              <a:cxnLst/>
              <a:rect l="0" t="0" r="0" b="0"/>
              <a:pathLst>
                <a:path w="188738" h="220417">
                  <a:moveTo>
                    <a:pt x="93980" y="93161"/>
                  </a:moveTo>
                  <a:lnTo>
                    <a:pt x="93913" y="81493"/>
                  </a:lnTo>
                  <a:lnTo>
                    <a:pt x="93273" y="71004"/>
                  </a:lnTo>
                  <a:lnTo>
                    <a:pt x="91972" y="60707"/>
                  </a:lnTo>
                  <a:lnTo>
                    <a:pt x="89940" y="50578"/>
                  </a:lnTo>
                  <a:lnTo>
                    <a:pt x="86975" y="40883"/>
                  </a:lnTo>
                  <a:lnTo>
                    <a:pt x="83050" y="31751"/>
                  </a:lnTo>
                  <a:lnTo>
                    <a:pt x="78128" y="23322"/>
                  </a:lnTo>
                  <a:lnTo>
                    <a:pt x="72076" y="15808"/>
                  </a:lnTo>
                  <a:lnTo>
                    <a:pt x="64936" y="9251"/>
                  </a:lnTo>
                  <a:lnTo>
                    <a:pt x="57042" y="4018"/>
                  </a:lnTo>
                  <a:lnTo>
                    <a:pt x="48904" y="859"/>
                  </a:lnTo>
                  <a:lnTo>
                    <a:pt x="40847" y="0"/>
                  </a:lnTo>
                  <a:lnTo>
                    <a:pt x="33151" y="1373"/>
                  </a:lnTo>
                  <a:lnTo>
                    <a:pt x="26135" y="4878"/>
                  </a:lnTo>
                  <a:lnTo>
                    <a:pt x="19905" y="10239"/>
                  </a:lnTo>
                  <a:lnTo>
                    <a:pt x="14553" y="17243"/>
                  </a:lnTo>
                  <a:lnTo>
                    <a:pt x="10248" y="25831"/>
                  </a:lnTo>
                  <a:lnTo>
                    <a:pt x="6980" y="35829"/>
                  </a:lnTo>
                  <a:lnTo>
                    <a:pt x="4597" y="47134"/>
                  </a:lnTo>
                  <a:lnTo>
                    <a:pt x="2906" y="59777"/>
                  </a:lnTo>
                  <a:lnTo>
                    <a:pt x="1728" y="73650"/>
                  </a:lnTo>
                  <a:lnTo>
                    <a:pt x="918" y="88372"/>
                  </a:lnTo>
                  <a:lnTo>
                    <a:pt x="365" y="103400"/>
                  </a:lnTo>
                  <a:lnTo>
                    <a:pt x="0" y="118391"/>
                  </a:lnTo>
                  <a:lnTo>
                    <a:pt x="93" y="133049"/>
                  </a:lnTo>
                  <a:lnTo>
                    <a:pt x="1220" y="147045"/>
                  </a:lnTo>
                  <a:lnTo>
                    <a:pt x="3612" y="160273"/>
                  </a:lnTo>
                  <a:lnTo>
                    <a:pt x="7187" y="172800"/>
                  </a:lnTo>
                  <a:lnTo>
                    <a:pt x="11729" y="184760"/>
                  </a:lnTo>
                  <a:lnTo>
                    <a:pt x="17006" y="196270"/>
                  </a:lnTo>
                  <a:lnTo>
                    <a:pt x="22820" y="206628"/>
                  </a:lnTo>
                  <a:lnTo>
                    <a:pt x="29014" y="214390"/>
                  </a:lnTo>
                  <a:lnTo>
                    <a:pt x="35472" y="218970"/>
                  </a:lnTo>
                  <a:lnTo>
                    <a:pt x="42112" y="220416"/>
                  </a:lnTo>
                  <a:lnTo>
                    <a:pt x="48875" y="218960"/>
                  </a:lnTo>
                  <a:lnTo>
                    <a:pt x="55718" y="215054"/>
                  </a:lnTo>
                  <a:lnTo>
                    <a:pt x="62449" y="209231"/>
                  </a:lnTo>
                  <a:lnTo>
                    <a:pt x="68743" y="201985"/>
                  </a:lnTo>
                  <a:lnTo>
                    <a:pt x="74453" y="193712"/>
                  </a:lnTo>
                  <a:lnTo>
                    <a:pt x="79439" y="184553"/>
                  </a:lnTo>
                  <a:lnTo>
                    <a:pt x="83490" y="174421"/>
                  </a:lnTo>
                  <a:lnTo>
                    <a:pt x="86589" y="163350"/>
                  </a:lnTo>
                  <a:lnTo>
                    <a:pt x="89027" y="151643"/>
                  </a:lnTo>
                  <a:lnTo>
                    <a:pt x="91287" y="139785"/>
                  </a:lnTo>
                  <a:lnTo>
                    <a:pt x="93668" y="128136"/>
                  </a:lnTo>
                  <a:lnTo>
                    <a:pt x="96397" y="119213"/>
                  </a:lnTo>
                  <a:lnTo>
                    <a:pt x="99304" y="116148"/>
                  </a:lnTo>
                  <a:lnTo>
                    <a:pt x="101949" y="118072"/>
                  </a:lnTo>
                  <a:lnTo>
                    <a:pt x="104482" y="123284"/>
                  </a:lnTo>
                  <a:lnTo>
                    <a:pt x="107267" y="130520"/>
                  </a:lnTo>
                  <a:lnTo>
                    <a:pt x="110696" y="138988"/>
                  </a:lnTo>
                  <a:lnTo>
                    <a:pt x="114907" y="148207"/>
                  </a:lnTo>
                  <a:lnTo>
                    <a:pt x="119841" y="157727"/>
                  </a:lnTo>
                  <a:lnTo>
                    <a:pt x="125364" y="167066"/>
                  </a:lnTo>
                  <a:lnTo>
                    <a:pt x="131336" y="175976"/>
                  </a:lnTo>
                  <a:lnTo>
                    <a:pt x="137801" y="183930"/>
                  </a:lnTo>
                  <a:lnTo>
                    <a:pt x="144971" y="190065"/>
                  </a:lnTo>
                  <a:lnTo>
                    <a:pt x="152941" y="194082"/>
                  </a:lnTo>
                  <a:lnTo>
                    <a:pt x="161889" y="196770"/>
                  </a:lnTo>
                  <a:lnTo>
                    <a:pt x="173109" y="198176"/>
                  </a:lnTo>
                  <a:lnTo>
                    <a:pt x="188737" y="198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8135" y="188723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44"/>
                  </a:lnTo>
                  <a:lnTo>
                    <a:pt x="3727" y="85869"/>
                  </a:lnTo>
                  <a:lnTo>
                    <a:pt x="5376" y="100082"/>
                  </a:lnTo>
                  <a:lnTo>
                    <a:pt x="6778" y="115055"/>
                  </a:lnTo>
                  <a:lnTo>
                    <a:pt x="7871" y="130872"/>
                  </a:lnTo>
                  <a:lnTo>
                    <a:pt x="8679" y="147708"/>
                  </a:lnTo>
                  <a:lnTo>
                    <a:pt x="9257" y="165551"/>
                  </a:lnTo>
                  <a:lnTo>
                    <a:pt x="9662" y="184093"/>
                  </a:lnTo>
                  <a:lnTo>
                    <a:pt x="9942" y="202839"/>
                  </a:lnTo>
                  <a:lnTo>
                    <a:pt x="10137" y="221479"/>
                  </a:lnTo>
                  <a:lnTo>
                    <a:pt x="10440" y="239741"/>
                  </a:lnTo>
                  <a:lnTo>
                    <a:pt x="11176" y="257309"/>
                  </a:lnTo>
                  <a:lnTo>
                    <a:pt x="12483" y="274088"/>
                  </a:lnTo>
                  <a:lnTo>
                    <a:pt x="14176" y="290152"/>
                  </a:lnTo>
                  <a:lnTo>
                    <a:pt x="15850" y="305641"/>
                  </a:lnTo>
                  <a:lnTo>
                    <a:pt x="17271" y="320691"/>
                  </a:lnTo>
                  <a:lnTo>
                    <a:pt x="18378" y="335396"/>
                  </a:lnTo>
                  <a:lnTo>
                    <a:pt x="19316" y="351557"/>
                  </a:lnTo>
                  <a:lnTo>
                    <a:pt x="20162" y="373953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83948" y="1897761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9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80" y="121829"/>
                  </a:lnTo>
                  <a:lnTo>
                    <a:pt x="3905" y="138567"/>
                  </a:lnTo>
                  <a:lnTo>
                    <a:pt x="6202" y="155561"/>
                  </a:lnTo>
                  <a:lnTo>
                    <a:pt x="8853" y="172734"/>
                  </a:lnTo>
                  <a:lnTo>
                    <a:pt x="11599" y="190028"/>
                  </a:lnTo>
                  <a:lnTo>
                    <a:pt x="14055" y="207405"/>
                  </a:lnTo>
                  <a:lnTo>
                    <a:pt x="16040" y="224834"/>
                  </a:lnTo>
                  <a:lnTo>
                    <a:pt x="17711" y="242132"/>
                  </a:lnTo>
                  <a:lnTo>
                    <a:pt x="19447" y="258980"/>
                  </a:lnTo>
                  <a:lnTo>
                    <a:pt x="21469" y="275240"/>
                  </a:lnTo>
                  <a:lnTo>
                    <a:pt x="23830" y="290939"/>
                  </a:lnTo>
                  <a:lnTo>
                    <a:pt x="26493" y="306175"/>
                  </a:lnTo>
                  <a:lnTo>
                    <a:pt x="29395" y="321047"/>
                  </a:lnTo>
                  <a:lnTo>
                    <a:pt x="32321" y="335432"/>
                  </a:lnTo>
                  <a:lnTo>
                    <a:pt x="35208" y="350599"/>
                  </a:lnTo>
                  <a:lnTo>
                    <a:pt x="38310" y="370120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16733" y="2160973"/>
              <a:ext cx="159025" cy="179809"/>
            </a:xfrm>
            <a:custGeom>
              <a:avLst/>
              <a:gdLst/>
              <a:ahLst/>
              <a:cxnLst/>
              <a:rect l="0" t="0" r="0" b="0"/>
              <a:pathLst>
                <a:path w="159025" h="179809">
                  <a:moveTo>
                    <a:pt x="119941" y="10529"/>
                  </a:moveTo>
                  <a:lnTo>
                    <a:pt x="111073" y="7662"/>
                  </a:lnTo>
                  <a:lnTo>
                    <a:pt x="102086" y="5520"/>
                  </a:lnTo>
                  <a:lnTo>
                    <a:pt x="92095" y="3926"/>
                  </a:lnTo>
                  <a:lnTo>
                    <a:pt x="81288" y="3091"/>
                  </a:lnTo>
                  <a:lnTo>
                    <a:pt x="70124" y="3540"/>
                  </a:lnTo>
                  <a:lnTo>
                    <a:pt x="58924" y="5448"/>
                  </a:lnTo>
                  <a:lnTo>
                    <a:pt x="47984" y="8685"/>
                  </a:lnTo>
                  <a:lnTo>
                    <a:pt x="37648" y="12994"/>
                  </a:lnTo>
                  <a:lnTo>
                    <a:pt x="28045" y="18122"/>
                  </a:lnTo>
                  <a:lnTo>
                    <a:pt x="19446" y="24173"/>
                  </a:lnTo>
                  <a:lnTo>
                    <a:pt x="12342" y="31591"/>
                  </a:lnTo>
                  <a:lnTo>
                    <a:pt x="6863" y="40506"/>
                  </a:lnTo>
                  <a:lnTo>
                    <a:pt x="2997" y="50764"/>
                  </a:lnTo>
                  <a:lnTo>
                    <a:pt x="761" y="62099"/>
                  </a:lnTo>
                  <a:lnTo>
                    <a:pt x="0" y="74239"/>
                  </a:lnTo>
                  <a:lnTo>
                    <a:pt x="605" y="86796"/>
                  </a:lnTo>
                  <a:lnTo>
                    <a:pt x="2598" y="99292"/>
                  </a:lnTo>
                  <a:lnTo>
                    <a:pt x="5861" y="111466"/>
                  </a:lnTo>
                  <a:lnTo>
                    <a:pt x="10169" y="123096"/>
                  </a:lnTo>
                  <a:lnTo>
                    <a:pt x="15276" y="133913"/>
                  </a:lnTo>
                  <a:lnTo>
                    <a:pt x="20973" y="143852"/>
                  </a:lnTo>
                  <a:lnTo>
                    <a:pt x="27256" y="152849"/>
                  </a:lnTo>
                  <a:lnTo>
                    <a:pt x="34304" y="160755"/>
                  </a:lnTo>
                  <a:lnTo>
                    <a:pt x="42162" y="167585"/>
                  </a:lnTo>
                  <a:lnTo>
                    <a:pt x="50897" y="173173"/>
                  </a:lnTo>
                  <a:lnTo>
                    <a:pt x="60671" y="177105"/>
                  </a:lnTo>
                  <a:lnTo>
                    <a:pt x="71463" y="179300"/>
                  </a:lnTo>
                  <a:lnTo>
                    <a:pt x="82795" y="179808"/>
                  </a:lnTo>
                  <a:lnTo>
                    <a:pt x="93862" y="178637"/>
                  </a:lnTo>
                  <a:lnTo>
                    <a:pt x="104226" y="175957"/>
                  </a:lnTo>
                  <a:lnTo>
                    <a:pt x="113810" y="171888"/>
                  </a:lnTo>
                  <a:lnTo>
                    <a:pt x="122708" y="166416"/>
                  </a:lnTo>
                  <a:lnTo>
                    <a:pt x="131054" y="159659"/>
                  </a:lnTo>
                  <a:lnTo>
                    <a:pt x="138658" y="151683"/>
                  </a:lnTo>
                  <a:lnTo>
                    <a:pt x="145023" y="142427"/>
                  </a:lnTo>
                  <a:lnTo>
                    <a:pt x="149974" y="131977"/>
                  </a:lnTo>
                  <a:lnTo>
                    <a:pt x="153639" y="120537"/>
                  </a:lnTo>
                  <a:lnTo>
                    <a:pt x="156264" y="108334"/>
                  </a:lnTo>
                  <a:lnTo>
                    <a:pt x="158097" y="95579"/>
                  </a:lnTo>
                  <a:lnTo>
                    <a:pt x="159024" y="82761"/>
                  </a:lnTo>
                  <a:lnTo>
                    <a:pt x="158598" y="70615"/>
                  </a:lnTo>
                  <a:lnTo>
                    <a:pt x="156683" y="59487"/>
                  </a:lnTo>
                  <a:lnTo>
                    <a:pt x="153432" y="49371"/>
                  </a:lnTo>
                  <a:lnTo>
                    <a:pt x="149107" y="40109"/>
                  </a:lnTo>
                  <a:lnTo>
                    <a:pt x="143985" y="31515"/>
                  </a:lnTo>
                  <a:lnTo>
                    <a:pt x="138593" y="23714"/>
                  </a:lnTo>
                  <a:lnTo>
                    <a:pt x="133178" y="16388"/>
                  </a:lnTo>
                  <a:lnTo>
                    <a:pt x="127269" y="8888"/>
                  </a:lnTo>
                  <a:lnTo>
                    <a:pt x="1199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07517" y="1907878"/>
              <a:ext cx="118671" cy="411024"/>
            </a:xfrm>
            <a:custGeom>
              <a:avLst/>
              <a:gdLst/>
              <a:ahLst/>
              <a:cxnLst/>
              <a:rect l="0" t="0" r="0" b="0"/>
              <a:pathLst>
                <a:path w="118671" h="411024">
                  <a:moveTo>
                    <a:pt x="87085" y="411023"/>
                  </a:moveTo>
                  <a:lnTo>
                    <a:pt x="84151" y="402222"/>
                  </a:lnTo>
                  <a:lnTo>
                    <a:pt x="81369" y="393875"/>
                  </a:lnTo>
                  <a:lnTo>
                    <a:pt x="78469" y="385176"/>
                  </a:lnTo>
                  <a:lnTo>
                    <a:pt x="75429" y="376055"/>
                  </a:lnTo>
                  <a:lnTo>
                    <a:pt x="72264" y="366560"/>
                  </a:lnTo>
                  <a:lnTo>
                    <a:pt x="69000" y="356764"/>
                  </a:lnTo>
                  <a:lnTo>
                    <a:pt x="65662" y="346577"/>
                  </a:lnTo>
                  <a:lnTo>
                    <a:pt x="62271" y="335755"/>
                  </a:lnTo>
                  <a:lnTo>
                    <a:pt x="58842" y="324215"/>
                  </a:lnTo>
                  <a:lnTo>
                    <a:pt x="55387" y="312025"/>
                  </a:lnTo>
                  <a:lnTo>
                    <a:pt x="51914" y="299311"/>
                  </a:lnTo>
                  <a:lnTo>
                    <a:pt x="48430" y="286197"/>
                  </a:lnTo>
                  <a:lnTo>
                    <a:pt x="44937" y="272627"/>
                  </a:lnTo>
                  <a:lnTo>
                    <a:pt x="41439" y="258379"/>
                  </a:lnTo>
                  <a:lnTo>
                    <a:pt x="37936" y="243391"/>
                  </a:lnTo>
                  <a:lnTo>
                    <a:pt x="34432" y="227901"/>
                  </a:lnTo>
                  <a:lnTo>
                    <a:pt x="30926" y="212350"/>
                  </a:lnTo>
                  <a:lnTo>
                    <a:pt x="27418" y="197001"/>
                  </a:lnTo>
                  <a:lnTo>
                    <a:pt x="23911" y="181931"/>
                  </a:lnTo>
                  <a:lnTo>
                    <a:pt x="20402" y="167126"/>
                  </a:lnTo>
                  <a:lnTo>
                    <a:pt x="16894" y="152541"/>
                  </a:lnTo>
                  <a:lnTo>
                    <a:pt x="13384" y="138290"/>
                  </a:lnTo>
                  <a:lnTo>
                    <a:pt x="9875" y="124633"/>
                  </a:lnTo>
                  <a:lnTo>
                    <a:pt x="6375" y="111660"/>
                  </a:lnTo>
                  <a:lnTo>
                    <a:pt x="3211" y="99151"/>
                  </a:lnTo>
                  <a:lnTo>
                    <a:pt x="999" y="86677"/>
                  </a:lnTo>
                  <a:lnTo>
                    <a:pt x="0" y="73989"/>
                  </a:lnTo>
                  <a:lnTo>
                    <a:pt x="315" y="61179"/>
                  </a:lnTo>
                  <a:lnTo>
                    <a:pt x="2047" y="48572"/>
                  </a:lnTo>
                  <a:lnTo>
                    <a:pt x="5111" y="36362"/>
                  </a:lnTo>
                  <a:lnTo>
                    <a:pt x="9610" y="25061"/>
                  </a:lnTo>
                  <a:lnTo>
                    <a:pt x="15903" y="15537"/>
                  </a:lnTo>
                  <a:lnTo>
                    <a:pt x="24014" y="8110"/>
                  </a:lnTo>
                  <a:lnTo>
                    <a:pt x="33375" y="2939"/>
                  </a:lnTo>
                  <a:lnTo>
                    <a:pt x="43035" y="277"/>
                  </a:lnTo>
                  <a:lnTo>
                    <a:pt x="52420" y="0"/>
                  </a:lnTo>
                  <a:lnTo>
                    <a:pt x="61498" y="1557"/>
                  </a:lnTo>
                  <a:lnTo>
                    <a:pt x="70580" y="4187"/>
                  </a:lnTo>
                  <a:lnTo>
                    <a:pt x="79859" y="7348"/>
                  </a:lnTo>
                  <a:lnTo>
                    <a:pt x="88940" y="10596"/>
                  </a:lnTo>
                  <a:lnTo>
                    <a:pt x="97794" y="13806"/>
                  </a:lnTo>
                  <a:lnTo>
                    <a:pt x="107204" y="17251"/>
                  </a:lnTo>
                  <a:lnTo>
                    <a:pt x="118670" y="21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78788" y="2150445"/>
              <a:ext cx="136872" cy="7816"/>
            </a:xfrm>
            <a:custGeom>
              <a:avLst/>
              <a:gdLst/>
              <a:ahLst/>
              <a:cxnLst/>
              <a:rect l="0" t="0" r="0" b="0"/>
              <a:pathLst>
                <a:path w="136872" h="7816">
                  <a:moveTo>
                    <a:pt x="136871" y="0"/>
                  </a:moveTo>
                  <a:lnTo>
                    <a:pt x="128002" y="2867"/>
                  </a:lnTo>
                  <a:lnTo>
                    <a:pt x="119016" y="5009"/>
                  </a:lnTo>
                  <a:lnTo>
                    <a:pt x="109020" y="6607"/>
                  </a:lnTo>
                  <a:lnTo>
                    <a:pt x="98039" y="7615"/>
                  </a:lnTo>
                  <a:lnTo>
                    <a:pt x="86228" y="7815"/>
                  </a:lnTo>
                  <a:lnTo>
                    <a:pt x="73778" y="7164"/>
                  </a:lnTo>
                  <a:lnTo>
                    <a:pt x="61082" y="5918"/>
                  </a:lnTo>
                  <a:lnTo>
                    <a:pt x="47258" y="4421"/>
                  </a:lnTo>
                  <a:lnTo>
                    <a:pt x="28858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9512" y="1992518"/>
              <a:ext cx="18344" cy="336913"/>
            </a:xfrm>
            <a:custGeom>
              <a:avLst/>
              <a:gdLst/>
              <a:ahLst/>
              <a:cxnLst/>
              <a:rect l="0" t="0" r="0" b="0"/>
              <a:pathLst>
                <a:path w="18344" h="33691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7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7"/>
                  </a:lnTo>
                  <a:lnTo>
                    <a:pt x="1889" y="93557"/>
                  </a:lnTo>
                  <a:lnTo>
                    <a:pt x="3253" y="107933"/>
                  </a:lnTo>
                  <a:lnTo>
                    <a:pt x="4463" y="122227"/>
                  </a:lnTo>
                  <a:lnTo>
                    <a:pt x="5425" y="136452"/>
                  </a:lnTo>
                  <a:lnTo>
                    <a:pt x="6144" y="150622"/>
                  </a:lnTo>
                  <a:lnTo>
                    <a:pt x="6663" y="164752"/>
                  </a:lnTo>
                  <a:lnTo>
                    <a:pt x="7029" y="178853"/>
                  </a:lnTo>
                  <a:lnTo>
                    <a:pt x="7281" y="192934"/>
                  </a:lnTo>
                  <a:lnTo>
                    <a:pt x="7455" y="207001"/>
                  </a:lnTo>
                  <a:lnTo>
                    <a:pt x="7572" y="221058"/>
                  </a:lnTo>
                  <a:lnTo>
                    <a:pt x="7652" y="235109"/>
                  </a:lnTo>
                  <a:lnTo>
                    <a:pt x="7710" y="249152"/>
                  </a:lnTo>
                  <a:lnTo>
                    <a:pt x="7919" y="263023"/>
                  </a:lnTo>
                  <a:lnTo>
                    <a:pt x="8592" y="276417"/>
                  </a:lnTo>
                  <a:lnTo>
                    <a:pt x="9856" y="289190"/>
                  </a:lnTo>
                  <a:lnTo>
                    <a:pt x="11528" y="300926"/>
                  </a:lnTo>
                  <a:lnTo>
                    <a:pt x="13364" y="312001"/>
                  </a:lnTo>
                  <a:lnTo>
                    <a:pt x="15525" y="323384"/>
                  </a:lnTo>
                  <a:lnTo>
                    <a:pt x="183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20985" y="212938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902" y="67"/>
                  </a:lnTo>
                  <a:lnTo>
                    <a:pt x="188413" y="707"/>
                  </a:lnTo>
                  <a:lnTo>
                    <a:pt x="178107" y="2000"/>
                  </a:lnTo>
                  <a:lnTo>
                    <a:pt x="167633" y="3686"/>
                  </a:lnTo>
                  <a:lnTo>
                    <a:pt x="156641" y="5354"/>
                  </a:lnTo>
                  <a:lnTo>
                    <a:pt x="144994" y="6768"/>
                  </a:lnTo>
                  <a:lnTo>
                    <a:pt x="132567" y="7866"/>
                  </a:lnTo>
                  <a:lnTo>
                    <a:pt x="119164" y="8677"/>
                  </a:lnTo>
                  <a:lnTo>
                    <a:pt x="104784" y="9260"/>
                  </a:lnTo>
                  <a:lnTo>
                    <a:pt x="89891" y="9839"/>
                  </a:lnTo>
                  <a:lnTo>
                    <a:pt x="75280" y="10767"/>
                  </a:lnTo>
                  <a:lnTo>
                    <a:pt x="61393" y="12207"/>
                  </a:lnTo>
                  <a:lnTo>
                    <a:pt x="48558" y="13998"/>
                  </a:lnTo>
                  <a:lnTo>
                    <a:pt x="35810" y="15927"/>
                  </a:lnTo>
                  <a:lnTo>
                    <a:pt x="20916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4726" y="1960932"/>
              <a:ext cx="368498" cy="364632"/>
            </a:xfrm>
            <a:custGeom>
              <a:avLst/>
              <a:gdLst/>
              <a:ahLst/>
              <a:cxnLst/>
              <a:rect l="0" t="0" r="0" b="0"/>
              <a:pathLst>
                <a:path w="368498" h="36463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4" y="83653"/>
                  </a:lnTo>
                  <a:lnTo>
                    <a:pt x="177" y="99072"/>
                  </a:lnTo>
                  <a:lnTo>
                    <a:pt x="826" y="114569"/>
                  </a:lnTo>
                  <a:lnTo>
                    <a:pt x="2074" y="129889"/>
                  </a:lnTo>
                  <a:lnTo>
                    <a:pt x="3727" y="145278"/>
                  </a:lnTo>
                  <a:lnTo>
                    <a:pt x="5375" y="161361"/>
                  </a:lnTo>
                  <a:lnTo>
                    <a:pt x="6782" y="178439"/>
                  </a:lnTo>
                  <a:lnTo>
                    <a:pt x="8048" y="196333"/>
                  </a:lnTo>
                  <a:lnTo>
                    <a:pt x="9504" y="214577"/>
                  </a:lnTo>
                  <a:lnTo>
                    <a:pt x="11331" y="232848"/>
                  </a:lnTo>
                  <a:lnTo>
                    <a:pt x="13388" y="250846"/>
                  </a:lnTo>
                  <a:lnTo>
                    <a:pt x="15316" y="268230"/>
                  </a:lnTo>
                  <a:lnTo>
                    <a:pt x="16910" y="284882"/>
                  </a:lnTo>
                  <a:lnTo>
                    <a:pt x="18132" y="300860"/>
                  </a:lnTo>
                  <a:lnTo>
                    <a:pt x="19029" y="316290"/>
                  </a:lnTo>
                  <a:lnTo>
                    <a:pt x="19654" y="331275"/>
                  </a:lnTo>
                  <a:lnTo>
                    <a:pt x="19657" y="344815"/>
                  </a:lnTo>
                  <a:lnTo>
                    <a:pt x="18442" y="353445"/>
                  </a:lnTo>
                  <a:lnTo>
                    <a:pt x="16471" y="355033"/>
                  </a:lnTo>
                  <a:lnTo>
                    <a:pt x="14710" y="351379"/>
                  </a:lnTo>
                  <a:lnTo>
                    <a:pt x="13566" y="344409"/>
                  </a:lnTo>
                  <a:lnTo>
                    <a:pt x="13292" y="335606"/>
                  </a:lnTo>
                  <a:lnTo>
                    <a:pt x="13913" y="325875"/>
                  </a:lnTo>
                  <a:lnTo>
                    <a:pt x="15310" y="315697"/>
                  </a:lnTo>
                  <a:lnTo>
                    <a:pt x="17317" y="305311"/>
                  </a:lnTo>
                  <a:lnTo>
                    <a:pt x="19778" y="294832"/>
                  </a:lnTo>
                  <a:lnTo>
                    <a:pt x="22566" y="284313"/>
                  </a:lnTo>
                  <a:lnTo>
                    <a:pt x="25584" y="273781"/>
                  </a:lnTo>
                  <a:lnTo>
                    <a:pt x="28769" y="263254"/>
                  </a:lnTo>
                  <a:lnTo>
                    <a:pt x="32398" y="253063"/>
                  </a:lnTo>
                  <a:lnTo>
                    <a:pt x="37053" y="243824"/>
                  </a:lnTo>
                  <a:lnTo>
                    <a:pt x="42962" y="235811"/>
                  </a:lnTo>
                  <a:lnTo>
                    <a:pt x="49882" y="229448"/>
                  </a:lnTo>
                  <a:lnTo>
                    <a:pt x="57291" y="225455"/>
                  </a:lnTo>
                  <a:lnTo>
                    <a:pt x="64824" y="224001"/>
                  </a:lnTo>
                  <a:lnTo>
                    <a:pt x="72152" y="224957"/>
                  </a:lnTo>
                  <a:lnTo>
                    <a:pt x="78912" y="228175"/>
                  </a:lnTo>
                  <a:lnTo>
                    <a:pt x="84975" y="233340"/>
                  </a:lnTo>
                  <a:lnTo>
                    <a:pt x="90554" y="240211"/>
                  </a:lnTo>
                  <a:lnTo>
                    <a:pt x="96075" y="248708"/>
                  </a:lnTo>
                  <a:lnTo>
                    <a:pt x="101791" y="258642"/>
                  </a:lnTo>
                  <a:lnTo>
                    <a:pt x="107616" y="269733"/>
                  </a:lnTo>
                  <a:lnTo>
                    <a:pt x="113228" y="281700"/>
                  </a:lnTo>
                  <a:lnTo>
                    <a:pt x="118448" y="294274"/>
                  </a:lnTo>
                  <a:lnTo>
                    <a:pt x="123274" y="306108"/>
                  </a:lnTo>
                  <a:lnTo>
                    <a:pt x="128262" y="314453"/>
                  </a:lnTo>
                  <a:lnTo>
                    <a:pt x="133599" y="317870"/>
                  </a:lnTo>
                  <a:lnTo>
                    <a:pt x="138467" y="317024"/>
                  </a:lnTo>
                  <a:lnTo>
                    <a:pt x="142807" y="313072"/>
                  </a:lnTo>
                  <a:lnTo>
                    <a:pt x="147129" y="307304"/>
                  </a:lnTo>
                  <a:lnTo>
                    <a:pt x="152197" y="301029"/>
                  </a:lnTo>
                  <a:lnTo>
                    <a:pt x="158360" y="294985"/>
                  </a:lnTo>
                  <a:lnTo>
                    <a:pt x="165606" y="289429"/>
                  </a:lnTo>
                  <a:lnTo>
                    <a:pt x="173759" y="284375"/>
                  </a:lnTo>
                  <a:lnTo>
                    <a:pt x="182610" y="279747"/>
                  </a:lnTo>
                  <a:lnTo>
                    <a:pt x="191974" y="275448"/>
                  </a:lnTo>
                  <a:lnTo>
                    <a:pt x="201704" y="271391"/>
                  </a:lnTo>
                  <a:lnTo>
                    <a:pt x="211689" y="267506"/>
                  </a:lnTo>
                  <a:lnTo>
                    <a:pt x="221850" y="263740"/>
                  </a:lnTo>
                  <a:lnTo>
                    <a:pt x="232130" y="260057"/>
                  </a:lnTo>
                  <a:lnTo>
                    <a:pt x="242483" y="256422"/>
                  </a:lnTo>
                  <a:lnTo>
                    <a:pt x="252554" y="252488"/>
                  </a:lnTo>
                  <a:lnTo>
                    <a:pt x="261711" y="247629"/>
                  </a:lnTo>
                  <a:lnTo>
                    <a:pt x="269674" y="241578"/>
                  </a:lnTo>
                  <a:lnTo>
                    <a:pt x="276173" y="234394"/>
                  </a:lnTo>
                  <a:lnTo>
                    <a:pt x="280789" y="226276"/>
                  </a:lnTo>
                  <a:lnTo>
                    <a:pt x="283475" y="217453"/>
                  </a:lnTo>
                  <a:lnTo>
                    <a:pt x="284160" y="208446"/>
                  </a:lnTo>
                  <a:lnTo>
                    <a:pt x="282583" y="200019"/>
                  </a:lnTo>
                  <a:lnTo>
                    <a:pt x="278816" y="192549"/>
                  </a:lnTo>
                  <a:lnTo>
                    <a:pt x="273034" y="186215"/>
                  </a:lnTo>
                  <a:lnTo>
                    <a:pt x="265343" y="181177"/>
                  </a:lnTo>
                  <a:lnTo>
                    <a:pt x="255995" y="177391"/>
                  </a:lnTo>
                  <a:lnTo>
                    <a:pt x="245654" y="174982"/>
                  </a:lnTo>
                  <a:lnTo>
                    <a:pt x="235261" y="174332"/>
                  </a:lnTo>
                  <a:lnTo>
                    <a:pt x="225353" y="175484"/>
                  </a:lnTo>
                  <a:lnTo>
                    <a:pt x="216076" y="178205"/>
                  </a:lnTo>
                  <a:lnTo>
                    <a:pt x="207386" y="182164"/>
                  </a:lnTo>
                  <a:lnTo>
                    <a:pt x="199169" y="187057"/>
                  </a:lnTo>
                  <a:lnTo>
                    <a:pt x="191311" y="192950"/>
                  </a:lnTo>
                  <a:lnTo>
                    <a:pt x="183712" y="200261"/>
                  </a:lnTo>
                  <a:lnTo>
                    <a:pt x="176306" y="209105"/>
                  </a:lnTo>
                  <a:lnTo>
                    <a:pt x="169363" y="219315"/>
                  </a:lnTo>
                  <a:lnTo>
                    <a:pt x="163459" y="230618"/>
                  </a:lnTo>
                  <a:lnTo>
                    <a:pt x="158829" y="242737"/>
                  </a:lnTo>
                  <a:lnTo>
                    <a:pt x="155551" y="255280"/>
                  </a:lnTo>
                  <a:lnTo>
                    <a:pt x="153719" y="267767"/>
                  </a:lnTo>
                  <a:lnTo>
                    <a:pt x="153233" y="279934"/>
                  </a:lnTo>
                  <a:lnTo>
                    <a:pt x="154024" y="291560"/>
                  </a:lnTo>
                  <a:lnTo>
                    <a:pt x="156142" y="302375"/>
                  </a:lnTo>
                  <a:lnTo>
                    <a:pt x="159494" y="312311"/>
                  </a:lnTo>
                  <a:lnTo>
                    <a:pt x="164031" y="321308"/>
                  </a:lnTo>
                  <a:lnTo>
                    <a:pt x="169824" y="329212"/>
                  </a:lnTo>
                  <a:lnTo>
                    <a:pt x="176796" y="336051"/>
                  </a:lnTo>
                  <a:lnTo>
                    <a:pt x="184748" y="341984"/>
                  </a:lnTo>
                  <a:lnTo>
                    <a:pt x="193456" y="347212"/>
                  </a:lnTo>
                  <a:lnTo>
                    <a:pt x="202729" y="351914"/>
                  </a:lnTo>
                  <a:lnTo>
                    <a:pt x="212735" y="356073"/>
                  </a:lnTo>
                  <a:lnTo>
                    <a:pt x="223968" y="359495"/>
                  </a:lnTo>
                  <a:lnTo>
                    <a:pt x="236594" y="362127"/>
                  </a:lnTo>
                  <a:lnTo>
                    <a:pt x="250157" y="363895"/>
                  </a:lnTo>
                  <a:lnTo>
                    <a:pt x="263801" y="364631"/>
                  </a:lnTo>
                  <a:lnTo>
                    <a:pt x="277014" y="364347"/>
                  </a:lnTo>
                  <a:lnTo>
                    <a:pt x="289646" y="363190"/>
                  </a:lnTo>
                  <a:lnTo>
                    <a:pt x="301736" y="361351"/>
                  </a:lnTo>
                  <a:lnTo>
                    <a:pt x="313375" y="359009"/>
                  </a:lnTo>
                  <a:lnTo>
                    <a:pt x="324411" y="356462"/>
                  </a:lnTo>
                  <a:lnTo>
                    <a:pt x="335617" y="353872"/>
                  </a:lnTo>
                  <a:lnTo>
                    <a:pt x="349097" y="351013"/>
                  </a:lnTo>
                  <a:lnTo>
                    <a:pt x="36849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5378" y="2144927"/>
              <a:ext cx="136872" cy="159987"/>
            </a:xfrm>
            <a:custGeom>
              <a:avLst/>
              <a:gdLst/>
              <a:ahLst/>
              <a:cxnLst/>
              <a:rect l="0" t="0" r="0" b="0"/>
              <a:pathLst>
                <a:path w="136872" h="159987">
                  <a:moveTo>
                    <a:pt x="0" y="26575"/>
                  </a:moveTo>
                  <a:lnTo>
                    <a:pt x="67" y="38377"/>
                  </a:lnTo>
                  <a:lnTo>
                    <a:pt x="707" y="50146"/>
                  </a:lnTo>
                  <a:lnTo>
                    <a:pt x="2004" y="63037"/>
                  </a:lnTo>
                  <a:lnTo>
                    <a:pt x="3864" y="76885"/>
                  </a:lnTo>
                  <a:lnTo>
                    <a:pt x="6180" y="91213"/>
                  </a:lnTo>
                  <a:lnTo>
                    <a:pt x="8838" y="105678"/>
                  </a:lnTo>
                  <a:lnTo>
                    <a:pt x="11416" y="119955"/>
                  </a:lnTo>
                  <a:lnTo>
                    <a:pt x="13226" y="133682"/>
                  </a:lnTo>
                  <a:lnTo>
                    <a:pt x="13933" y="146656"/>
                  </a:lnTo>
                  <a:lnTo>
                    <a:pt x="12826" y="156541"/>
                  </a:lnTo>
                  <a:lnTo>
                    <a:pt x="9997" y="159986"/>
                  </a:lnTo>
                  <a:lnTo>
                    <a:pt x="7193" y="157236"/>
                  </a:lnTo>
                  <a:lnTo>
                    <a:pt x="5008" y="149800"/>
                  </a:lnTo>
                  <a:lnTo>
                    <a:pt x="3432" y="139078"/>
                  </a:lnTo>
                  <a:lnTo>
                    <a:pt x="2332" y="126116"/>
                  </a:lnTo>
                  <a:lnTo>
                    <a:pt x="1579" y="111649"/>
                  </a:lnTo>
                  <a:lnTo>
                    <a:pt x="1238" y="96501"/>
                  </a:lnTo>
                  <a:lnTo>
                    <a:pt x="1538" y="81623"/>
                  </a:lnTo>
                  <a:lnTo>
                    <a:pt x="2560" y="67499"/>
                  </a:lnTo>
                  <a:lnTo>
                    <a:pt x="4401" y="54215"/>
                  </a:lnTo>
                  <a:lnTo>
                    <a:pt x="7240" y="41668"/>
                  </a:lnTo>
                  <a:lnTo>
                    <a:pt x="11088" y="29724"/>
                  </a:lnTo>
                  <a:lnTo>
                    <a:pt x="16130" y="18886"/>
                  </a:lnTo>
                  <a:lnTo>
                    <a:pt x="22796" y="10262"/>
                  </a:lnTo>
                  <a:lnTo>
                    <a:pt x="31163" y="4281"/>
                  </a:lnTo>
                  <a:lnTo>
                    <a:pt x="40695" y="909"/>
                  </a:lnTo>
                  <a:lnTo>
                    <a:pt x="50471" y="0"/>
                  </a:lnTo>
                  <a:lnTo>
                    <a:pt x="59929" y="1204"/>
                  </a:lnTo>
                  <a:lnTo>
                    <a:pt x="68887" y="4077"/>
                  </a:lnTo>
                  <a:lnTo>
                    <a:pt x="77356" y="8198"/>
                  </a:lnTo>
                  <a:lnTo>
                    <a:pt x="85415" y="13228"/>
                  </a:lnTo>
                  <a:lnTo>
                    <a:pt x="92997" y="19227"/>
                  </a:lnTo>
                  <a:lnTo>
                    <a:pt x="99877" y="26617"/>
                  </a:lnTo>
                  <a:lnTo>
                    <a:pt x="105991" y="35517"/>
                  </a:lnTo>
                  <a:lnTo>
                    <a:pt x="111422" y="45766"/>
                  </a:lnTo>
                  <a:lnTo>
                    <a:pt x="116305" y="57095"/>
                  </a:lnTo>
                  <a:lnTo>
                    <a:pt x="120771" y="69232"/>
                  </a:lnTo>
                  <a:lnTo>
                    <a:pt x="124785" y="81922"/>
                  </a:lnTo>
                  <a:lnTo>
                    <a:pt x="128536" y="96487"/>
                  </a:lnTo>
                  <a:lnTo>
                    <a:pt x="132359" y="117556"/>
                  </a:lnTo>
                  <a:lnTo>
                    <a:pt x="136871" y="152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7633" y="2150445"/>
              <a:ext cx="120309" cy="149894"/>
            </a:xfrm>
            <a:custGeom>
              <a:avLst/>
              <a:gdLst/>
              <a:ahLst/>
              <a:cxnLst/>
              <a:rect l="0" t="0" r="0" b="0"/>
              <a:pathLst>
                <a:path w="120309" h="149894">
                  <a:moveTo>
                    <a:pt x="17787" y="0"/>
                  </a:moveTo>
                  <a:lnTo>
                    <a:pt x="14854" y="8801"/>
                  </a:lnTo>
                  <a:lnTo>
                    <a:pt x="12071" y="17148"/>
                  </a:lnTo>
                  <a:lnTo>
                    <a:pt x="9176" y="25851"/>
                  </a:lnTo>
                  <a:lnTo>
                    <a:pt x="6309" y="35145"/>
                  </a:lnTo>
                  <a:lnTo>
                    <a:pt x="3792" y="45288"/>
                  </a:lnTo>
                  <a:lnTo>
                    <a:pt x="1785" y="56329"/>
                  </a:lnTo>
                  <a:lnTo>
                    <a:pt x="446" y="67996"/>
                  </a:lnTo>
                  <a:lnTo>
                    <a:pt x="0" y="79818"/>
                  </a:lnTo>
                  <a:lnTo>
                    <a:pt x="489" y="91502"/>
                  </a:lnTo>
                  <a:lnTo>
                    <a:pt x="2124" y="102787"/>
                  </a:lnTo>
                  <a:lnTo>
                    <a:pt x="5349" y="113364"/>
                  </a:lnTo>
                  <a:lnTo>
                    <a:pt x="10266" y="123133"/>
                  </a:lnTo>
                  <a:lnTo>
                    <a:pt x="16838" y="131846"/>
                  </a:lnTo>
                  <a:lnTo>
                    <a:pt x="25070" y="139027"/>
                  </a:lnTo>
                  <a:lnTo>
                    <a:pt x="34783" y="144553"/>
                  </a:lnTo>
                  <a:lnTo>
                    <a:pt x="45372" y="148281"/>
                  </a:lnTo>
                  <a:lnTo>
                    <a:pt x="55929" y="149893"/>
                  </a:lnTo>
                  <a:lnTo>
                    <a:pt x="65950" y="149416"/>
                  </a:lnTo>
                  <a:lnTo>
                    <a:pt x="75301" y="146996"/>
                  </a:lnTo>
                  <a:lnTo>
                    <a:pt x="84042" y="142714"/>
                  </a:lnTo>
                  <a:lnTo>
                    <a:pt x="92283" y="136795"/>
                  </a:lnTo>
                  <a:lnTo>
                    <a:pt x="99817" y="129399"/>
                  </a:lnTo>
                  <a:lnTo>
                    <a:pt x="106135" y="120541"/>
                  </a:lnTo>
                  <a:lnTo>
                    <a:pt x="111054" y="110362"/>
                  </a:lnTo>
                  <a:lnTo>
                    <a:pt x="114697" y="99105"/>
                  </a:lnTo>
                  <a:lnTo>
                    <a:pt x="117309" y="87025"/>
                  </a:lnTo>
                  <a:lnTo>
                    <a:pt x="119138" y="74353"/>
                  </a:lnTo>
                  <a:lnTo>
                    <a:pt x="120204" y="61486"/>
                  </a:lnTo>
                  <a:lnTo>
                    <a:pt x="120308" y="47519"/>
                  </a:lnTo>
                  <a:lnTo>
                    <a:pt x="118347" y="28992"/>
                  </a:lnTo>
                  <a:lnTo>
                    <a:pt x="1125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94933" y="2194782"/>
              <a:ext cx="263214" cy="113592"/>
            </a:xfrm>
            <a:custGeom>
              <a:avLst/>
              <a:gdLst/>
              <a:ahLst/>
              <a:cxnLst/>
              <a:rect l="0" t="0" r="0" b="0"/>
              <a:pathLst>
                <a:path w="263214" h="113592">
                  <a:moveTo>
                    <a:pt x="0" y="29363"/>
                  </a:moveTo>
                  <a:lnTo>
                    <a:pt x="2934" y="41098"/>
                  </a:lnTo>
                  <a:lnTo>
                    <a:pt x="5716" y="52227"/>
                  </a:lnTo>
                  <a:lnTo>
                    <a:pt x="8623" y="63722"/>
                  </a:lnTo>
                  <a:lnTo>
                    <a:pt x="11910" y="72078"/>
                  </a:lnTo>
                  <a:lnTo>
                    <a:pt x="15216" y="73086"/>
                  </a:lnTo>
                  <a:lnTo>
                    <a:pt x="17563" y="68538"/>
                  </a:lnTo>
                  <a:lnTo>
                    <a:pt x="19165" y="60499"/>
                  </a:lnTo>
                  <a:lnTo>
                    <a:pt x="20648" y="50290"/>
                  </a:lnTo>
                  <a:lnTo>
                    <a:pt x="22401" y="38741"/>
                  </a:lnTo>
                  <a:lnTo>
                    <a:pt x="25032" y="27169"/>
                  </a:lnTo>
                  <a:lnTo>
                    <a:pt x="29447" y="17420"/>
                  </a:lnTo>
                  <a:lnTo>
                    <a:pt x="35959" y="10345"/>
                  </a:lnTo>
                  <a:lnTo>
                    <a:pt x="44074" y="6234"/>
                  </a:lnTo>
                  <a:lnTo>
                    <a:pt x="52812" y="5275"/>
                  </a:lnTo>
                  <a:lnTo>
                    <a:pt x="61535" y="7217"/>
                  </a:lnTo>
                  <a:lnTo>
                    <a:pt x="69979" y="11381"/>
                  </a:lnTo>
                  <a:lnTo>
                    <a:pt x="78094" y="16898"/>
                  </a:lnTo>
                  <a:lnTo>
                    <a:pt x="85913" y="23152"/>
                  </a:lnTo>
                  <a:lnTo>
                    <a:pt x="93330" y="29953"/>
                  </a:lnTo>
                  <a:lnTo>
                    <a:pt x="100100" y="37422"/>
                  </a:lnTo>
                  <a:lnTo>
                    <a:pt x="106156" y="45546"/>
                  </a:lnTo>
                  <a:lnTo>
                    <a:pt x="112103" y="52609"/>
                  </a:lnTo>
                  <a:lnTo>
                    <a:pt x="118175" y="55749"/>
                  </a:lnTo>
                  <a:lnTo>
                    <a:pt x="123544" y="54511"/>
                  </a:lnTo>
                  <a:lnTo>
                    <a:pt x="128195" y="49991"/>
                  </a:lnTo>
                  <a:lnTo>
                    <a:pt x="132378" y="43313"/>
                  </a:lnTo>
                  <a:lnTo>
                    <a:pt x="136449" y="35428"/>
                  </a:lnTo>
                  <a:lnTo>
                    <a:pt x="140838" y="27145"/>
                  </a:lnTo>
                  <a:lnTo>
                    <a:pt x="145747" y="18923"/>
                  </a:lnTo>
                  <a:lnTo>
                    <a:pt x="151512" y="11418"/>
                  </a:lnTo>
                  <a:lnTo>
                    <a:pt x="158667" y="5579"/>
                  </a:lnTo>
                  <a:lnTo>
                    <a:pt x="167363" y="1766"/>
                  </a:lnTo>
                  <a:lnTo>
                    <a:pt x="177117" y="0"/>
                  </a:lnTo>
                  <a:lnTo>
                    <a:pt x="187041" y="244"/>
                  </a:lnTo>
                  <a:lnTo>
                    <a:pt x="196595" y="2261"/>
                  </a:lnTo>
                  <a:lnTo>
                    <a:pt x="205446" y="5866"/>
                  </a:lnTo>
                  <a:lnTo>
                    <a:pt x="213312" y="11018"/>
                  </a:lnTo>
                  <a:lnTo>
                    <a:pt x="220152" y="17551"/>
                  </a:lnTo>
                  <a:lnTo>
                    <a:pt x="226100" y="25206"/>
                  </a:lnTo>
                  <a:lnTo>
                    <a:pt x="231345" y="33714"/>
                  </a:lnTo>
                  <a:lnTo>
                    <a:pt x="236065" y="42843"/>
                  </a:lnTo>
                  <a:lnTo>
                    <a:pt x="240409" y="52412"/>
                  </a:lnTo>
                  <a:lnTo>
                    <a:pt x="244488" y="62289"/>
                  </a:lnTo>
                  <a:lnTo>
                    <a:pt x="248379" y="72363"/>
                  </a:lnTo>
                  <a:lnTo>
                    <a:pt x="251989" y="82112"/>
                  </a:lnTo>
                  <a:lnTo>
                    <a:pt x="255418" y="91554"/>
                  </a:lnTo>
                  <a:lnTo>
                    <a:pt x="258969" y="101518"/>
                  </a:lnTo>
                  <a:lnTo>
                    <a:pt x="263213" y="113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1317" y="2003046"/>
              <a:ext cx="169215" cy="302590"/>
            </a:xfrm>
            <a:custGeom>
              <a:avLst/>
              <a:gdLst/>
              <a:ahLst/>
              <a:cxnLst/>
              <a:rect l="0" t="0" r="0" b="0"/>
              <a:pathLst>
                <a:path w="169215" h="30259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9" y="74414"/>
                  </a:lnTo>
                  <a:lnTo>
                    <a:pt x="3904" y="89419"/>
                  </a:lnTo>
                  <a:lnTo>
                    <a:pt x="6201" y="104632"/>
                  </a:lnTo>
                  <a:lnTo>
                    <a:pt x="8852" y="119755"/>
                  </a:lnTo>
                  <a:lnTo>
                    <a:pt x="11598" y="134839"/>
                  </a:lnTo>
                  <a:lnTo>
                    <a:pt x="14055" y="150186"/>
                  </a:lnTo>
                  <a:lnTo>
                    <a:pt x="16035" y="165956"/>
                  </a:lnTo>
                  <a:lnTo>
                    <a:pt x="17533" y="182157"/>
                  </a:lnTo>
                  <a:lnTo>
                    <a:pt x="18620" y="198726"/>
                  </a:lnTo>
                  <a:lnTo>
                    <a:pt x="19394" y="215541"/>
                  </a:lnTo>
                  <a:lnTo>
                    <a:pt x="20112" y="231033"/>
                  </a:lnTo>
                  <a:lnTo>
                    <a:pt x="21489" y="241736"/>
                  </a:lnTo>
                  <a:lnTo>
                    <a:pt x="23831" y="246030"/>
                  </a:lnTo>
                  <a:lnTo>
                    <a:pt x="26584" y="245215"/>
                  </a:lnTo>
                  <a:lnTo>
                    <a:pt x="29528" y="240957"/>
                  </a:lnTo>
                  <a:lnTo>
                    <a:pt x="32612" y="234480"/>
                  </a:lnTo>
                  <a:lnTo>
                    <a:pt x="35809" y="226582"/>
                  </a:lnTo>
                  <a:lnTo>
                    <a:pt x="39105" y="217780"/>
                  </a:lnTo>
                  <a:lnTo>
                    <a:pt x="42804" y="208724"/>
                  </a:lnTo>
                  <a:lnTo>
                    <a:pt x="47502" y="200235"/>
                  </a:lnTo>
                  <a:lnTo>
                    <a:pt x="53444" y="192712"/>
                  </a:lnTo>
                  <a:lnTo>
                    <a:pt x="60555" y="186505"/>
                  </a:lnTo>
                  <a:lnTo>
                    <a:pt x="68623" y="182082"/>
                  </a:lnTo>
                  <a:lnTo>
                    <a:pt x="77422" y="179520"/>
                  </a:lnTo>
                  <a:lnTo>
                    <a:pt x="86752" y="178747"/>
                  </a:lnTo>
                  <a:lnTo>
                    <a:pt x="96460" y="179732"/>
                  </a:lnTo>
                  <a:lnTo>
                    <a:pt x="106426" y="182279"/>
                  </a:lnTo>
                  <a:lnTo>
                    <a:pt x="116405" y="186087"/>
                  </a:lnTo>
                  <a:lnTo>
                    <a:pt x="126032" y="190851"/>
                  </a:lnTo>
                  <a:lnTo>
                    <a:pt x="135132" y="196314"/>
                  </a:lnTo>
                  <a:lnTo>
                    <a:pt x="143548" y="202438"/>
                  </a:lnTo>
                  <a:lnTo>
                    <a:pt x="151055" y="209379"/>
                  </a:lnTo>
                  <a:lnTo>
                    <a:pt x="157614" y="217160"/>
                  </a:lnTo>
                  <a:lnTo>
                    <a:pt x="163019" y="225674"/>
                  </a:lnTo>
                  <a:lnTo>
                    <a:pt x="166827" y="234767"/>
                  </a:lnTo>
                  <a:lnTo>
                    <a:pt x="168934" y="244289"/>
                  </a:lnTo>
                  <a:lnTo>
                    <a:pt x="169214" y="253954"/>
                  </a:lnTo>
                  <a:lnTo>
                    <a:pt x="167357" y="263362"/>
                  </a:lnTo>
                  <a:lnTo>
                    <a:pt x="163399" y="272309"/>
                  </a:lnTo>
                  <a:lnTo>
                    <a:pt x="157488" y="280450"/>
                  </a:lnTo>
                  <a:lnTo>
                    <a:pt x="149708" y="287240"/>
                  </a:lnTo>
                  <a:lnTo>
                    <a:pt x="140293" y="292509"/>
                  </a:lnTo>
                  <a:lnTo>
                    <a:pt x="129566" y="296402"/>
                  </a:lnTo>
                  <a:lnTo>
                    <a:pt x="117851" y="299190"/>
                  </a:lnTo>
                  <a:lnTo>
                    <a:pt x="105422" y="301138"/>
                  </a:lnTo>
                  <a:lnTo>
                    <a:pt x="92656" y="302315"/>
                  </a:lnTo>
                  <a:lnTo>
                    <a:pt x="80013" y="302589"/>
                  </a:lnTo>
                  <a:lnTo>
                    <a:pt x="67741" y="301967"/>
                  </a:lnTo>
                  <a:lnTo>
                    <a:pt x="56145" y="300729"/>
                  </a:lnTo>
                  <a:lnTo>
                    <a:pt x="44436" y="299234"/>
                  </a:lnTo>
                  <a:lnTo>
                    <a:pt x="30470" y="297350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00301" y="2159900"/>
              <a:ext cx="144391" cy="159929"/>
            </a:xfrm>
            <a:custGeom>
              <a:avLst/>
              <a:gdLst/>
              <a:ahLst/>
              <a:cxnLst/>
              <a:rect l="0" t="0" r="0" b="0"/>
              <a:pathLst>
                <a:path w="144391" h="159929">
                  <a:moveTo>
                    <a:pt x="0" y="85302"/>
                  </a:moveTo>
                  <a:lnTo>
                    <a:pt x="11736" y="85302"/>
                  </a:lnTo>
                  <a:lnTo>
                    <a:pt x="22864" y="85302"/>
                  </a:lnTo>
                  <a:lnTo>
                    <a:pt x="34458" y="85297"/>
                  </a:lnTo>
                  <a:lnTo>
                    <a:pt x="46446" y="85124"/>
                  </a:lnTo>
                  <a:lnTo>
                    <a:pt x="58458" y="84476"/>
                  </a:lnTo>
                  <a:lnTo>
                    <a:pt x="70261" y="83218"/>
                  </a:lnTo>
                  <a:lnTo>
                    <a:pt x="81788" y="81220"/>
                  </a:lnTo>
                  <a:lnTo>
                    <a:pt x="93056" y="78275"/>
                  </a:lnTo>
                  <a:lnTo>
                    <a:pt x="104106" y="74361"/>
                  </a:lnTo>
                  <a:lnTo>
                    <a:pt x="114661" y="69444"/>
                  </a:lnTo>
                  <a:lnTo>
                    <a:pt x="124150" y="63395"/>
                  </a:lnTo>
                  <a:lnTo>
                    <a:pt x="132334" y="56256"/>
                  </a:lnTo>
                  <a:lnTo>
                    <a:pt x="138812" y="48362"/>
                  </a:lnTo>
                  <a:lnTo>
                    <a:pt x="142884" y="40225"/>
                  </a:lnTo>
                  <a:lnTo>
                    <a:pt x="144390" y="32168"/>
                  </a:lnTo>
                  <a:lnTo>
                    <a:pt x="143469" y="24472"/>
                  </a:lnTo>
                  <a:lnTo>
                    <a:pt x="140276" y="17456"/>
                  </a:lnTo>
                  <a:lnTo>
                    <a:pt x="135131" y="11231"/>
                  </a:lnTo>
                  <a:lnTo>
                    <a:pt x="128443" y="6052"/>
                  </a:lnTo>
                  <a:lnTo>
                    <a:pt x="120602" y="2395"/>
                  </a:lnTo>
                  <a:lnTo>
                    <a:pt x="111931" y="385"/>
                  </a:lnTo>
                  <a:lnTo>
                    <a:pt x="102841" y="0"/>
                  </a:lnTo>
                  <a:lnTo>
                    <a:pt x="93820" y="1254"/>
                  </a:lnTo>
                  <a:lnTo>
                    <a:pt x="85125" y="3985"/>
                  </a:lnTo>
                  <a:lnTo>
                    <a:pt x="76812" y="7919"/>
                  </a:lnTo>
                  <a:lnTo>
                    <a:pt x="68843" y="12767"/>
                  </a:lnTo>
                  <a:lnTo>
                    <a:pt x="61151" y="18287"/>
                  </a:lnTo>
                  <a:lnTo>
                    <a:pt x="53830" y="24449"/>
                  </a:lnTo>
                  <a:lnTo>
                    <a:pt x="47134" y="31416"/>
                  </a:lnTo>
                  <a:lnTo>
                    <a:pt x="41145" y="39214"/>
                  </a:lnTo>
                  <a:lnTo>
                    <a:pt x="35800" y="47740"/>
                  </a:lnTo>
                  <a:lnTo>
                    <a:pt x="30975" y="56841"/>
                  </a:lnTo>
                  <a:lnTo>
                    <a:pt x="26553" y="66372"/>
                  </a:lnTo>
                  <a:lnTo>
                    <a:pt x="22752" y="76213"/>
                  </a:lnTo>
                  <a:lnTo>
                    <a:pt x="20103" y="86273"/>
                  </a:lnTo>
                  <a:lnTo>
                    <a:pt x="18809" y="96478"/>
                  </a:lnTo>
                  <a:lnTo>
                    <a:pt x="18923" y="106619"/>
                  </a:lnTo>
                  <a:lnTo>
                    <a:pt x="20520" y="116355"/>
                  </a:lnTo>
                  <a:lnTo>
                    <a:pt x="23490" y="125528"/>
                  </a:lnTo>
                  <a:lnTo>
                    <a:pt x="27755" y="133993"/>
                  </a:lnTo>
                  <a:lnTo>
                    <a:pt x="33359" y="141533"/>
                  </a:lnTo>
                  <a:lnTo>
                    <a:pt x="40200" y="148115"/>
                  </a:lnTo>
                  <a:lnTo>
                    <a:pt x="48063" y="153534"/>
                  </a:lnTo>
                  <a:lnTo>
                    <a:pt x="56710" y="157352"/>
                  </a:lnTo>
                  <a:lnTo>
                    <a:pt x="65929" y="159471"/>
                  </a:lnTo>
                  <a:lnTo>
                    <a:pt x="75388" y="159928"/>
                  </a:lnTo>
                  <a:lnTo>
                    <a:pt x="84658" y="158723"/>
                  </a:lnTo>
                  <a:lnTo>
                    <a:pt x="93516" y="156033"/>
                  </a:lnTo>
                  <a:lnTo>
                    <a:pt x="101825" y="152449"/>
                  </a:lnTo>
                  <a:lnTo>
                    <a:pt x="110357" y="148526"/>
                  </a:lnTo>
                  <a:lnTo>
                    <a:pt x="120977" y="143925"/>
                  </a:lnTo>
                  <a:lnTo>
                    <a:pt x="136871" y="137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76440" y="2097802"/>
              <a:ext cx="108132" cy="183374"/>
            </a:xfrm>
            <a:custGeom>
              <a:avLst/>
              <a:gdLst/>
              <a:ahLst/>
              <a:cxnLst/>
              <a:rect l="0" t="0" r="0" b="0"/>
              <a:pathLst>
                <a:path w="108132" h="183374">
                  <a:moveTo>
                    <a:pt x="13374" y="147399"/>
                  </a:moveTo>
                  <a:lnTo>
                    <a:pt x="19175" y="156201"/>
                  </a:lnTo>
                  <a:lnTo>
                    <a:pt x="24099" y="164547"/>
                  </a:lnTo>
                  <a:lnTo>
                    <a:pt x="28565" y="173195"/>
                  </a:lnTo>
                  <a:lnTo>
                    <a:pt x="31425" y="180392"/>
                  </a:lnTo>
                  <a:lnTo>
                    <a:pt x="31437" y="183373"/>
                  </a:lnTo>
                  <a:lnTo>
                    <a:pt x="29629" y="182114"/>
                  </a:lnTo>
                  <a:lnTo>
                    <a:pt x="26904" y="177712"/>
                  </a:lnTo>
                  <a:lnTo>
                    <a:pt x="23739" y="171032"/>
                  </a:lnTo>
                  <a:lnTo>
                    <a:pt x="20371" y="162494"/>
                  </a:lnTo>
                  <a:lnTo>
                    <a:pt x="16911" y="152452"/>
                  </a:lnTo>
                  <a:lnTo>
                    <a:pt x="13414" y="141417"/>
                  </a:lnTo>
                  <a:lnTo>
                    <a:pt x="9901" y="129998"/>
                  </a:lnTo>
                  <a:lnTo>
                    <a:pt x="6394" y="118569"/>
                  </a:lnTo>
                  <a:lnTo>
                    <a:pt x="3223" y="107281"/>
                  </a:lnTo>
                  <a:lnTo>
                    <a:pt x="1004" y="96166"/>
                  </a:lnTo>
                  <a:lnTo>
                    <a:pt x="0" y="85211"/>
                  </a:lnTo>
                  <a:lnTo>
                    <a:pt x="311" y="74548"/>
                  </a:lnTo>
                  <a:lnTo>
                    <a:pt x="2041" y="64454"/>
                  </a:lnTo>
                  <a:lnTo>
                    <a:pt x="5100" y="55036"/>
                  </a:lnTo>
                  <a:lnTo>
                    <a:pt x="9424" y="46405"/>
                  </a:lnTo>
                  <a:lnTo>
                    <a:pt x="15068" y="38753"/>
                  </a:lnTo>
                  <a:lnTo>
                    <a:pt x="21935" y="32087"/>
                  </a:lnTo>
                  <a:lnTo>
                    <a:pt x="29815" y="26272"/>
                  </a:lnTo>
                  <a:lnTo>
                    <a:pt x="38474" y="21123"/>
                  </a:lnTo>
                  <a:lnTo>
                    <a:pt x="47701" y="16475"/>
                  </a:lnTo>
                  <a:lnTo>
                    <a:pt x="57259" y="12338"/>
                  </a:lnTo>
                  <a:lnTo>
                    <a:pt x="68033" y="8490"/>
                  </a:lnTo>
                  <a:lnTo>
                    <a:pt x="83200" y="4589"/>
                  </a:lnTo>
                  <a:lnTo>
                    <a:pt x="1081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68799" y="2124780"/>
              <a:ext cx="178735" cy="212440"/>
            </a:xfrm>
            <a:custGeom>
              <a:avLst/>
              <a:gdLst/>
              <a:ahLst/>
              <a:cxnLst/>
              <a:rect l="0" t="0" r="0" b="0"/>
              <a:pathLst>
                <a:path w="178735" h="212440">
                  <a:moveTo>
                    <a:pt x="115813" y="4608"/>
                  </a:moveTo>
                  <a:lnTo>
                    <a:pt x="107012" y="1808"/>
                  </a:lnTo>
                  <a:lnTo>
                    <a:pt x="98665" y="306"/>
                  </a:lnTo>
                  <a:lnTo>
                    <a:pt x="89966" y="0"/>
                  </a:lnTo>
                  <a:lnTo>
                    <a:pt x="80845" y="679"/>
                  </a:lnTo>
                  <a:lnTo>
                    <a:pt x="71351" y="2147"/>
                  </a:lnTo>
                  <a:lnTo>
                    <a:pt x="61563" y="4221"/>
                  </a:lnTo>
                  <a:lnTo>
                    <a:pt x="51722" y="6903"/>
                  </a:lnTo>
                  <a:lnTo>
                    <a:pt x="42197" y="10374"/>
                  </a:lnTo>
                  <a:lnTo>
                    <a:pt x="33172" y="14678"/>
                  </a:lnTo>
                  <a:lnTo>
                    <a:pt x="24980" y="20042"/>
                  </a:lnTo>
                  <a:lnTo>
                    <a:pt x="18155" y="26932"/>
                  </a:lnTo>
                  <a:lnTo>
                    <a:pt x="12882" y="35442"/>
                  </a:lnTo>
                  <a:lnTo>
                    <a:pt x="9664" y="44734"/>
                  </a:lnTo>
                  <a:lnTo>
                    <a:pt x="9460" y="53283"/>
                  </a:lnTo>
                  <a:lnTo>
                    <a:pt x="12514" y="60283"/>
                  </a:lnTo>
                  <a:lnTo>
                    <a:pt x="18462" y="65621"/>
                  </a:lnTo>
                  <a:lnTo>
                    <a:pt x="26722" y="69519"/>
                  </a:lnTo>
                  <a:lnTo>
                    <a:pt x="36714" y="72289"/>
                  </a:lnTo>
                  <a:lnTo>
                    <a:pt x="47789" y="74389"/>
                  </a:lnTo>
                  <a:lnTo>
                    <a:pt x="59274" y="76363"/>
                  </a:lnTo>
                  <a:lnTo>
                    <a:pt x="70760" y="78525"/>
                  </a:lnTo>
                  <a:lnTo>
                    <a:pt x="81926" y="81136"/>
                  </a:lnTo>
                  <a:lnTo>
                    <a:pt x="92431" y="84494"/>
                  </a:lnTo>
                  <a:lnTo>
                    <a:pt x="102170" y="88681"/>
                  </a:lnTo>
                  <a:lnTo>
                    <a:pt x="111373" y="93611"/>
                  </a:lnTo>
                  <a:lnTo>
                    <a:pt x="120481" y="99137"/>
                  </a:lnTo>
                  <a:lnTo>
                    <a:pt x="129755" y="105115"/>
                  </a:lnTo>
                  <a:lnTo>
                    <a:pt x="138952" y="111586"/>
                  </a:lnTo>
                  <a:lnTo>
                    <a:pt x="147448" y="118759"/>
                  </a:lnTo>
                  <a:lnTo>
                    <a:pt x="154941" y="126697"/>
                  </a:lnTo>
                  <a:lnTo>
                    <a:pt x="161446" y="135315"/>
                  </a:lnTo>
                  <a:lnTo>
                    <a:pt x="167124" y="144478"/>
                  </a:lnTo>
                  <a:lnTo>
                    <a:pt x="172151" y="154047"/>
                  </a:lnTo>
                  <a:lnTo>
                    <a:pt x="176204" y="163743"/>
                  </a:lnTo>
                  <a:lnTo>
                    <a:pt x="178498" y="173172"/>
                  </a:lnTo>
                  <a:lnTo>
                    <a:pt x="178734" y="182132"/>
                  </a:lnTo>
                  <a:lnTo>
                    <a:pt x="176758" y="190283"/>
                  </a:lnTo>
                  <a:lnTo>
                    <a:pt x="172307" y="197079"/>
                  </a:lnTo>
                  <a:lnTo>
                    <a:pt x="165495" y="202351"/>
                  </a:lnTo>
                  <a:lnTo>
                    <a:pt x="156701" y="206248"/>
                  </a:lnTo>
                  <a:lnTo>
                    <a:pt x="146371" y="209037"/>
                  </a:lnTo>
                  <a:lnTo>
                    <a:pt x="134913" y="210987"/>
                  </a:lnTo>
                  <a:lnTo>
                    <a:pt x="122646" y="212164"/>
                  </a:lnTo>
                  <a:lnTo>
                    <a:pt x="109815" y="212439"/>
                  </a:lnTo>
                  <a:lnTo>
                    <a:pt x="96594" y="211812"/>
                  </a:lnTo>
                  <a:lnTo>
                    <a:pt x="83107" y="210410"/>
                  </a:lnTo>
                  <a:lnTo>
                    <a:pt x="69440" y="208399"/>
                  </a:lnTo>
                  <a:lnTo>
                    <a:pt x="55669" y="205939"/>
                  </a:lnTo>
                  <a:lnTo>
                    <a:pt x="42440" y="203311"/>
                  </a:lnTo>
                  <a:lnTo>
                    <a:pt x="29670" y="200656"/>
                  </a:lnTo>
                  <a:lnTo>
                    <a:pt x="16237" y="197744"/>
                  </a:lnTo>
                  <a:lnTo>
                    <a:pt x="0" y="19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12313" y="3453702"/>
            <a:ext cx="9102949" cy="747761"/>
            <a:chOff x="412313" y="3453702"/>
            <a:chExt cx="9102949" cy="747761"/>
          </a:xfrm>
        </p:grpSpPr>
        <p:grpSp>
          <p:nvGrpSpPr>
            <p:cNvPr id="48" name="Group 47"/>
            <p:cNvGrpSpPr/>
            <p:nvPr/>
          </p:nvGrpSpPr>
          <p:grpSpPr>
            <a:xfrm>
              <a:off x="412313" y="3506582"/>
              <a:ext cx="3428089" cy="621182"/>
              <a:chOff x="412313" y="3506582"/>
              <a:chExt cx="3428089" cy="621182"/>
            </a:xfrm>
          </p:grpSpPr>
          <p:sp>
            <p:nvSpPr>
              <p:cNvPr id="32" name="Freeform 31"/>
              <p:cNvSpPr/>
              <p:nvPr/>
            </p:nvSpPr>
            <p:spPr>
              <a:xfrm>
                <a:off x="516312" y="3722333"/>
                <a:ext cx="281354" cy="342805"/>
              </a:xfrm>
              <a:custGeom>
                <a:avLst/>
                <a:gdLst/>
                <a:ahLst/>
                <a:cxnLst/>
                <a:rect l="0" t="0" r="0" b="0"/>
                <a:pathLst>
                  <a:path w="281354" h="342805">
                    <a:moveTo>
                      <a:pt x="18140" y="5347"/>
                    </a:moveTo>
                    <a:lnTo>
                      <a:pt x="15274" y="17082"/>
                    </a:lnTo>
                    <a:lnTo>
                      <a:pt x="13132" y="28211"/>
                    </a:lnTo>
                    <a:lnTo>
                      <a:pt x="11529" y="39809"/>
                    </a:lnTo>
                    <a:lnTo>
                      <a:pt x="10348" y="51970"/>
                    </a:lnTo>
                    <a:lnTo>
                      <a:pt x="9499" y="64631"/>
                    </a:lnTo>
                    <a:lnTo>
                      <a:pt x="8889" y="77655"/>
                    </a:lnTo>
                    <a:lnTo>
                      <a:pt x="8005" y="89789"/>
                    </a:lnTo>
                    <a:lnTo>
                      <a:pt x="6135" y="97380"/>
                    </a:lnTo>
                    <a:lnTo>
                      <a:pt x="3715" y="98258"/>
                    </a:lnTo>
                    <a:lnTo>
                      <a:pt x="1677" y="94162"/>
                    </a:lnTo>
                    <a:lnTo>
                      <a:pt x="371" y="86760"/>
                    </a:lnTo>
                    <a:lnTo>
                      <a:pt x="0" y="77156"/>
                    </a:lnTo>
                    <a:lnTo>
                      <a:pt x="563" y="66085"/>
                    </a:lnTo>
                    <a:lnTo>
                      <a:pt x="1924" y="54198"/>
                    </a:lnTo>
                    <a:lnTo>
                      <a:pt x="3910" y="42129"/>
                    </a:lnTo>
                    <a:lnTo>
                      <a:pt x="6372" y="30244"/>
                    </a:lnTo>
                    <a:lnTo>
                      <a:pt x="9670" y="19312"/>
                    </a:lnTo>
                    <a:lnTo>
                      <a:pt x="14626" y="10556"/>
                    </a:lnTo>
                    <a:lnTo>
                      <a:pt x="21549" y="4453"/>
                    </a:lnTo>
                    <a:lnTo>
                      <a:pt x="29962" y="983"/>
                    </a:lnTo>
                    <a:lnTo>
                      <a:pt x="38911" y="0"/>
                    </a:lnTo>
                    <a:lnTo>
                      <a:pt x="47775" y="1156"/>
                    </a:lnTo>
                    <a:lnTo>
                      <a:pt x="56147" y="4164"/>
                    </a:lnTo>
                    <a:lnTo>
                      <a:pt x="63683" y="8908"/>
                    </a:lnTo>
                    <a:lnTo>
                      <a:pt x="70303" y="15164"/>
                    </a:lnTo>
                    <a:lnTo>
                      <a:pt x="76272" y="22631"/>
                    </a:lnTo>
                    <a:lnTo>
                      <a:pt x="82063" y="31012"/>
                    </a:lnTo>
                    <a:lnTo>
                      <a:pt x="87964" y="40056"/>
                    </a:lnTo>
                    <a:lnTo>
                      <a:pt x="93914" y="49568"/>
                    </a:lnTo>
                    <a:lnTo>
                      <a:pt x="99610" y="59407"/>
                    </a:lnTo>
                    <a:lnTo>
                      <a:pt x="104887" y="69474"/>
                    </a:lnTo>
                    <a:lnTo>
                      <a:pt x="109737" y="79861"/>
                    </a:lnTo>
                    <a:lnTo>
                      <a:pt x="114220" y="90827"/>
                    </a:lnTo>
                    <a:lnTo>
                      <a:pt x="118414" y="102468"/>
                    </a:lnTo>
                    <a:lnTo>
                      <a:pt x="122231" y="114726"/>
                    </a:lnTo>
                    <a:lnTo>
                      <a:pt x="125422" y="127488"/>
                    </a:lnTo>
                    <a:lnTo>
                      <a:pt x="127902" y="140631"/>
                    </a:lnTo>
                    <a:lnTo>
                      <a:pt x="129738" y="154049"/>
                    </a:lnTo>
                    <a:lnTo>
                      <a:pt x="131054" y="167664"/>
                    </a:lnTo>
                    <a:lnTo>
                      <a:pt x="131972" y="181418"/>
                    </a:lnTo>
                    <a:lnTo>
                      <a:pt x="132436" y="195434"/>
                    </a:lnTo>
                    <a:lnTo>
                      <a:pt x="132224" y="209989"/>
                    </a:lnTo>
                    <a:lnTo>
                      <a:pt x="131267" y="225184"/>
                    </a:lnTo>
                    <a:lnTo>
                      <a:pt x="129641" y="240642"/>
                    </a:lnTo>
                    <a:lnTo>
                      <a:pt x="127480" y="255641"/>
                    </a:lnTo>
                    <a:lnTo>
                      <a:pt x="124909" y="269797"/>
                    </a:lnTo>
                    <a:lnTo>
                      <a:pt x="121879" y="282912"/>
                    </a:lnTo>
                    <a:lnTo>
                      <a:pt x="118167" y="294802"/>
                    </a:lnTo>
                    <a:lnTo>
                      <a:pt x="113702" y="305496"/>
                    </a:lnTo>
                    <a:lnTo>
                      <a:pt x="108398" y="315017"/>
                    </a:lnTo>
                    <a:lnTo>
                      <a:pt x="102082" y="323282"/>
                    </a:lnTo>
                    <a:lnTo>
                      <a:pt x="94755" y="330356"/>
                    </a:lnTo>
                    <a:lnTo>
                      <a:pt x="86564" y="336109"/>
                    </a:lnTo>
                    <a:lnTo>
                      <a:pt x="77695" y="340153"/>
                    </a:lnTo>
                    <a:lnTo>
                      <a:pt x="68332" y="342418"/>
                    </a:lnTo>
                    <a:lnTo>
                      <a:pt x="58945" y="342804"/>
                    </a:lnTo>
                    <a:lnTo>
                      <a:pt x="50256" y="341018"/>
                    </a:lnTo>
                    <a:lnTo>
                      <a:pt x="42611" y="337107"/>
                    </a:lnTo>
                    <a:lnTo>
                      <a:pt x="36327" y="331228"/>
                    </a:lnTo>
                    <a:lnTo>
                      <a:pt x="31856" y="323469"/>
                    </a:lnTo>
                    <a:lnTo>
                      <a:pt x="29262" y="314076"/>
                    </a:lnTo>
                    <a:lnTo>
                      <a:pt x="28469" y="303704"/>
                    </a:lnTo>
                    <a:lnTo>
                      <a:pt x="29441" y="293292"/>
                    </a:lnTo>
                    <a:lnTo>
                      <a:pt x="31989" y="283379"/>
                    </a:lnTo>
                    <a:lnTo>
                      <a:pt x="36137" y="274439"/>
                    </a:lnTo>
                    <a:lnTo>
                      <a:pt x="42194" y="267038"/>
                    </a:lnTo>
                    <a:lnTo>
                      <a:pt x="50157" y="261329"/>
                    </a:lnTo>
                    <a:lnTo>
                      <a:pt x="59757" y="257292"/>
                    </a:lnTo>
                    <a:lnTo>
                      <a:pt x="70641" y="254933"/>
                    </a:lnTo>
                    <a:lnTo>
                      <a:pt x="82481" y="254086"/>
                    </a:lnTo>
                    <a:lnTo>
                      <a:pt x="95006" y="254632"/>
                    </a:lnTo>
                    <a:lnTo>
                      <a:pt x="108011" y="256585"/>
                    </a:lnTo>
                    <a:lnTo>
                      <a:pt x="121345" y="259816"/>
                    </a:lnTo>
                    <a:lnTo>
                      <a:pt x="134738" y="263932"/>
                    </a:lnTo>
                    <a:lnTo>
                      <a:pt x="147810" y="268378"/>
                    </a:lnTo>
                    <a:lnTo>
                      <a:pt x="160386" y="272805"/>
                    </a:lnTo>
                    <a:lnTo>
                      <a:pt x="172628" y="276911"/>
                    </a:lnTo>
                    <a:lnTo>
                      <a:pt x="184923" y="280362"/>
                    </a:lnTo>
                    <a:lnTo>
                      <a:pt x="197485" y="283041"/>
                    </a:lnTo>
                    <a:lnTo>
                      <a:pt x="210042" y="284687"/>
                    </a:lnTo>
                    <a:lnTo>
                      <a:pt x="221947" y="284817"/>
                    </a:lnTo>
                    <a:lnTo>
                      <a:pt x="232876" y="283317"/>
                    </a:lnTo>
                    <a:lnTo>
                      <a:pt x="242733" y="280486"/>
                    </a:lnTo>
                    <a:lnTo>
                      <a:pt x="252546" y="276480"/>
                    </a:lnTo>
                    <a:lnTo>
                      <a:pt x="264293" y="269829"/>
                    </a:lnTo>
                    <a:lnTo>
                      <a:pt x="281353" y="25803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12313" y="3620149"/>
                <a:ext cx="461739" cy="505969"/>
              </a:xfrm>
              <a:custGeom>
                <a:avLst/>
                <a:gdLst/>
                <a:ahLst/>
                <a:cxnLst/>
                <a:rect l="0" t="0" r="0" b="0"/>
                <a:pathLst>
                  <a:path w="461739" h="505969">
                    <a:moveTo>
                      <a:pt x="227424" y="2246"/>
                    </a:moveTo>
                    <a:lnTo>
                      <a:pt x="215756" y="2313"/>
                    </a:lnTo>
                    <a:lnTo>
                      <a:pt x="205268" y="2953"/>
                    </a:lnTo>
                    <a:lnTo>
                      <a:pt x="194966" y="4259"/>
                    </a:lnTo>
                    <a:lnTo>
                      <a:pt x="184664" y="6464"/>
                    </a:lnTo>
                    <a:lnTo>
                      <a:pt x="174321" y="10078"/>
                    </a:lnTo>
                    <a:lnTo>
                      <a:pt x="163931" y="15250"/>
                    </a:lnTo>
                    <a:lnTo>
                      <a:pt x="153503" y="21825"/>
                    </a:lnTo>
                    <a:lnTo>
                      <a:pt x="143045" y="29525"/>
                    </a:lnTo>
                    <a:lnTo>
                      <a:pt x="132565" y="38073"/>
                    </a:lnTo>
                    <a:lnTo>
                      <a:pt x="122070" y="47234"/>
                    </a:lnTo>
                    <a:lnTo>
                      <a:pt x="111564" y="56827"/>
                    </a:lnTo>
                    <a:lnTo>
                      <a:pt x="101056" y="66720"/>
                    </a:lnTo>
                    <a:lnTo>
                      <a:pt x="90710" y="76820"/>
                    </a:lnTo>
                    <a:lnTo>
                      <a:pt x="80837" y="87059"/>
                    </a:lnTo>
                    <a:lnTo>
                      <a:pt x="71571" y="97394"/>
                    </a:lnTo>
                    <a:lnTo>
                      <a:pt x="63044" y="107793"/>
                    </a:lnTo>
                    <a:lnTo>
                      <a:pt x="55463" y="118234"/>
                    </a:lnTo>
                    <a:lnTo>
                      <a:pt x="48840" y="128709"/>
                    </a:lnTo>
                    <a:lnTo>
                      <a:pt x="42883" y="139371"/>
                    </a:lnTo>
                    <a:lnTo>
                      <a:pt x="37108" y="150523"/>
                    </a:lnTo>
                    <a:lnTo>
                      <a:pt x="31222" y="162292"/>
                    </a:lnTo>
                    <a:lnTo>
                      <a:pt x="25282" y="174807"/>
                    </a:lnTo>
                    <a:lnTo>
                      <a:pt x="19594" y="188272"/>
                    </a:lnTo>
                    <a:lnTo>
                      <a:pt x="14327" y="202701"/>
                    </a:lnTo>
                    <a:lnTo>
                      <a:pt x="9655" y="217797"/>
                    </a:lnTo>
                    <a:lnTo>
                      <a:pt x="5823" y="233076"/>
                    </a:lnTo>
                    <a:lnTo>
                      <a:pt x="2883" y="248240"/>
                    </a:lnTo>
                    <a:lnTo>
                      <a:pt x="894" y="263183"/>
                    </a:lnTo>
                    <a:lnTo>
                      <a:pt x="0" y="277903"/>
                    </a:lnTo>
                    <a:lnTo>
                      <a:pt x="172" y="292435"/>
                    </a:lnTo>
                    <a:lnTo>
                      <a:pt x="1082" y="306821"/>
                    </a:lnTo>
                    <a:lnTo>
                      <a:pt x="2222" y="321100"/>
                    </a:lnTo>
                    <a:lnTo>
                      <a:pt x="3290" y="335299"/>
                    </a:lnTo>
                    <a:lnTo>
                      <a:pt x="4496" y="349277"/>
                    </a:lnTo>
                    <a:lnTo>
                      <a:pt x="6445" y="362743"/>
                    </a:lnTo>
                    <a:lnTo>
                      <a:pt x="9424" y="375579"/>
                    </a:lnTo>
                    <a:lnTo>
                      <a:pt x="13410" y="387826"/>
                    </a:lnTo>
                    <a:lnTo>
                      <a:pt x="18235" y="399591"/>
                    </a:lnTo>
                    <a:lnTo>
                      <a:pt x="23707" y="410984"/>
                    </a:lnTo>
                    <a:lnTo>
                      <a:pt x="29652" y="421941"/>
                    </a:lnTo>
                    <a:lnTo>
                      <a:pt x="35935" y="432233"/>
                    </a:lnTo>
                    <a:lnTo>
                      <a:pt x="42457" y="441784"/>
                    </a:lnTo>
                    <a:lnTo>
                      <a:pt x="49310" y="450503"/>
                    </a:lnTo>
                    <a:lnTo>
                      <a:pt x="56749" y="458214"/>
                    </a:lnTo>
                    <a:lnTo>
                      <a:pt x="64868" y="464919"/>
                    </a:lnTo>
                    <a:lnTo>
                      <a:pt x="73609" y="470762"/>
                    </a:lnTo>
                    <a:lnTo>
                      <a:pt x="82856" y="475928"/>
                    </a:lnTo>
                    <a:lnTo>
                      <a:pt x="92489" y="480592"/>
                    </a:lnTo>
                    <a:lnTo>
                      <a:pt x="102568" y="484896"/>
                    </a:lnTo>
                    <a:lnTo>
                      <a:pt x="113320" y="488947"/>
                    </a:lnTo>
                    <a:lnTo>
                      <a:pt x="124812" y="492820"/>
                    </a:lnTo>
                    <a:lnTo>
                      <a:pt x="136971" y="496404"/>
                    </a:lnTo>
                    <a:lnTo>
                      <a:pt x="149664" y="499432"/>
                    </a:lnTo>
                    <a:lnTo>
                      <a:pt x="162760" y="501800"/>
                    </a:lnTo>
                    <a:lnTo>
                      <a:pt x="176148" y="503558"/>
                    </a:lnTo>
                    <a:lnTo>
                      <a:pt x="189741" y="504821"/>
                    </a:lnTo>
                    <a:lnTo>
                      <a:pt x="203468" y="505699"/>
                    </a:lnTo>
                    <a:lnTo>
                      <a:pt x="216957" y="505968"/>
                    </a:lnTo>
                    <a:lnTo>
                      <a:pt x="229561" y="505091"/>
                    </a:lnTo>
                    <a:lnTo>
                      <a:pt x="241005" y="502870"/>
                    </a:lnTo>
                    <a:lnTo>
                      <a:pt x="251503" y="499411"/>
                    </a:lnTo>
                    <a:lnTo>
                      <a:pt x="261555" y="494948"/>
                    </a:lnTo>
                    <a:lnTo>
                      <a:pt x="271506" y="489724"/>
                    </a:lnTo>
                    <a:lnTo>
                      <a:pt x="281515" y="483946"/>
                    </a:lnTo>
                    <a:lnTo>
                      <a:pt x="291628" y="477776"/>
                    </a:lnTo>
                    <a:lnTo>
                      <a:pt x="301846" y="471334"/>
                    </a:lnTo>
                    <a:lnTo>
                      <a:pt x="312150" y="464705"/>
                    </a:lnTo>
                    <a:lnTo>
                      <a:pt x="322521" y="457948"/>
                    </a:lnTo>
                    <a:lnTo>
                      <a:pt x="332935" y="451101"/>
                    </a:lnTo>
                    <a:lnTo>
                      <a:pt x="343216" y="444028"/>
                    </a:lnTo>
                    <a:lnTo>
                      <a:pt x="353045" y="436439"/>
                    </a:lnTo>
                    <a:lnTo>
                      <a:pt x="362286" y="428220"/>
                    </a:lnTo>
                    <a:lnTo>
                      <a:pt x="370966" y="419411"/>
                    </a:lnTo>
                    <a:lnTo>
                      <a:pt x="379182" y="410118"/>
                    </a:lnTo>
                    <a:lnTo>
                      <a:pt x="387044" y="400459"/>
                    </a:lnTo>
                    <a:lnTo>
                      <a:pt x="394647" y="390533"/>
                    </a:lnTo>
                    <a:lnTo>
                      <a:pt x="402067" y="380416"/>
                    </a:lnTo>
                    <a:lnTo>
                      <a:pt x="409354" y="370167"/>
                    </a:lnTo>
                    <a:lnTo>
                      <a:pt x="416384" y="359828"/>
                    </a:lnTo>
                    <a:lnTo>
                      <a:pt x="422879" y="349428"/>
                    </a:lnTo>
                    <a:lnTo>
                      <a:pt x="428728" y="338980"/>
                    </a:lnTo>
                    <a:lnTo>
                      <a:pt x="433977" y="328337"/>
                    </a:lnTo>
                    <a:lnTo>
                      <a:pt x="438737" y="317198"/>
                    </a:lnTo>
                    <a:lnTo>
                      <a:pt x="443125" y="305442"/>
                    </a:lnTo>
                    <a:lnTo>
                      <a:pt x="447242" y="293105"/>
                    </a:lnTo>
                    <a:lnTo>
                      <a:pt x="451168" y="280291"/>
                    </a:lnTo>
                    <a:lnTo>
                      <a:pt x="454951" y="267110"/>
                    </a:lnTo>
                    <a:lnTo>
                      <a:pt x="458306" y="253495"/>
                    </a:lnTo>
                    <a:lnTo>
                      <a:pt x="460648" y="239218"/>
                    </a:lnTo>
                    <a:lnTo>
                      <a:pt x="461738" y="224214"/>
                    </a:lnTo>
                    <a:lnTo>
                      <a:pt x="461654" y="208883"/>
                    </a:lnTo>
                    <a:lnTo>
                      <a:pt x="460609" y="193972"/>
                    </a:lnTo>
                    <a:lnTo>
                      <a:pt x="458828" y="179869"/>
                    </a:lnTo>
                    <a:lnTo>
                      <a:pt x="456345" y="166621"/>
                    </a:lnTo>
                    <a:lnTo>
                      <a:pt x="453009" y="154110"/>
                    </a:lnTo>
                    <a:lnTo>
                      <a:pt x="448810" y="142170"/>
                    </a:lnTo>
                    <a:lnTo>
                      <a:pt x="444025" y="130490"/>
                    </a:lnTo>
                    <a:lnTo>
                      <a:pt x="439122" y="118640"/>
                    </a:lnTo>
                    <a:lnTo>
                      <a:pt x="434371" y="106408"/>
                    </a:lnTo>
                    <a:lnTo>
                      <a:pt x="429538" y="94089"/>
                    </a:lnTo>
                    <a:lnTo>
                      <a:pt x="424000" y="82351"/>
                    </a:lnTo>
                    <a:lnTo>
                      <a:pt x="417462" y="71532"/>
                    </a:lnTo>
                    <a:lnTo>
                      <a:pt x="410104" y="61642"/>
                    </a:lnTo>
                    <a:lnTo>
                      <a:pt x="402393" y="52538"/>
                    </a:lnTo>
                    <a:lnTo>
                      <a:pt x="394644" y="44050"/>
                    </a:lnTo>
                    <a:lnTo>
                      <a:pt x="386831" y="36179"/>
                    </a:lnTo>
                    <a:lnTo>
                      <a:pt x="378680" y="29105"/>
                    </a:lnTo>
                    <a:lnTo>
                      <a:pt x="370051" y="22860"/>
                    </a:lnTo>
                    <a:lnTo>
                      <a:pt x="360951" y="17342"/>
                    </a:lnTo>
                    <a:lnTo>
                      <a:pt x="351457" y="12401"/>
                    </a:lnTo>
                    <a:lnTo>
                      <a:pt x="341649" y="7900"/>
                    </a:lnTo>
                    <a:lnTo>
                      <a:pt x="331282" y="4047"/>
                    </a:lnTo>
                    <a:lnTo>
                      <a:pt x="319805" y="1363"/>
                    </a:lnTo>
                    <a:lnTo>
                      <a:pt x="307020" y="40"/>
                    </a:lnTo>
                    <a:lnTo>
                      <a:pt x="293408" y="0"/>
                    </a:lnTo>
                    <a:lnTo>
                      <a:pt x="278403" y="1160"/>
                    </a:lnTo>
                    <a:lnTo>
                      <a:pt x="258447" y="4746"/>
                    </a:lnTo>
                    <a:lnTo>
                      <a:pt x="227424" y="127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187219" y="3622395"/>
                <a:ext cx="31587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47441">
                    <a:moveTo>
                      <a:pt x="31586" y="347440"/>
                    </a:moveTo>
                    <a:lnTo>
                      <a:pt x="28719" y="338505"/>
                    </a:lnTo>
                    <a:lnTo>
                      <a:pt x="26577" y="328878"/>
                    </a:lnTo>
                    <a:lnTo>
                      <a:pt x="24974" y="317586"/>
                    </a:lnTo>
                    <a:lnTo>
                      <a:pt x="23793" y="304745"/>
                    </a:lnTo>
                    <a:lnTo>
                      <a:pt x="22945" y="290618"/>
                    </a:lnTo>
                    <a:lnTo>
                      <a:pt x="22347" y="275497"/>
                    </a:lnTo>
                    <a:lnTo>
                      <a:pt x="21933" y="259809"/>
                    </a:lnTo>
                    <a:lnTo>
                      <a:pt x="21649" y="244069"/>
                    </a:lnTo>
                    <a:lnTo>
                      <a:pt x="21451" y="228565"/>
                    </a:lnTo>
                    <a:lnTo>
                      <a:pt x="21147" y="213379"/>
                    </a:lnTo>
                    <a:lnTo>
                      <a:pt x="20411" y="198489"/>
                    </a:lnTo>
                    <a:lnTo>
                      <a:pt x="19103" y="183840"/>
                    </a:lnTo>
                    <a:lnTo>
                      <a:pt x="17410" y="169374"/>
                    </a:lnTo>
                    <a:lnTo>
                      <a:pt x="15736" y="155040"/>
                    </a:lnTo>
                    <a:lnTo>
                      <a:pt x="14310" y="140804"/>
                    </a:lnTo>
                    <a:lnTo>
                      <a:pt x="13033" y="126802"/>
                    </a:lnTo>
                    <a:lnTo>
                      <a:pt x="11569" y="113319"/>
                    </a:lnTo>
                    <a:lnTo>
                      <a:pt x="9737" y="100467"/>
                    </a:lnTo>
                    <a:lnTo>
                      <a:pt x="7675" y="88040"/>
                    </a:lnTo>
                    <a:lnTo>
                      <a:pt x="5745" y="75622"/>
                    </a:lnTo>
                    <a:lnTo>
                      <a:pt x="4150" y="62981"/>
                    </a:lnTo>
                    <a:lnTo>
                      <a:pt x="2923" y="50467"/>
                    </a:lnTo>
                    <a:lnTo>
                      <a:pt x="1893" y="37584"/>
                    </a:lnTo>
                    <a:lnTo>
                      <a:pt x="970" y="2207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050349" y="3583723"/>
                <a:ext cx="342196" cy="408707"/>
              </a:xfrm>
              <a:custGeom>
                <a:avLst/>
                <a:gdLst/>
                <a:ahLst/>
                <a:cxnLst/>
                <a:rect l="0" t="0" r="0" b="0"/>
                <a:pathLst>
                  <a:path w="342196" h="408707">
                    <a:moveTo>
                      <a:pt x="0" y="28144"/>
                    </a:moveTo>
                    <a:lnTo>
                      <a:pt x="8801" y="25210"/>
                    </a:lnTo>
                    <a:lnTo>
                      <a:pt x="17148" y="22427"/>
                    </a:lnTo>
                    <a:lnTo>
                      <a:pt x="25851" y="19528"/>
                    </a:lnTo>
                    <a:lnTo>
                      <a:pt x="35145" y="16488"/>
                    </a:lnTo>
                    <a:lnTo>
                      <a:pt x="45288" y="13323"/>
                    </a:lnTo>
                    <a:lnTo>
                      <a:pt x="56333" y="10063"/>
                    </a:lnTo>
                    <a:lnTo>
                      <a:pt x="68173" y="6898"/>
                    </a:lnTo>
                    <a:lnTo>
                      <a:pt x="80643" y="4154"/>
                    </a:lnTo>
                    <a:lnTo>
                      <a:pt x="93586" y="1984"/>
                    </a:lnTo>
                    <a:lnTo>
                      <a:pt x="106868" y="527"/>
                    </a:lnTo>
                    <a:lnTo>
                      <a:pt x="120390" y="0"/>
                    </a:lnTo>
                    <a:lnTo>
                      <a:pt x="134078" y="429"/>
                    </a:lnTo>
                    <a:lnTo>
                      <a:pt x="147880" y="1853"/>
                    </a:lnTo>
                    <a:lnTo>
                      <a:pt x="161759" y="4404"/>
                    </a:lnTo>
                    <a:lnTo>
                      <a:pt x="175686" y="8046"/>
                    </a:lnTo>
                    <a:lnTo>
                      <a:pt x="189479" y="12608"/>
                    </a:lnTo>
                    <a:lnTo>
                      <a:pt x="202821" y="17887"/>
                    </a:lnTo>
                    <a:lnTo>
                      <a:pt x="215569" y="23700"/>
                    </a:lnTo>
                    <a:lnTo>
                      <a:pt x="227588" y="30059"/>
                    </a:lnTo>
                    <a:lnTo>
                      <a:pt x="238667" y="37159"/>
                    </a:lnTo>
                    <a:lnTo>
                      <a:pt x="248786" y="45047"/>
                    </a:lnTo>
                    <a:lnTo>
                      <a:pt x="258074" y="53632"/>
                    </a:lnTo>
                    <a:lnTo>
                      <a:pt x="266706" y="62773"/>
                    </a:lnTo>
                    <a:lnTo>
                      <a:pt x="274847" y="72332"/>
                    </a:lnTo>
                    <a:lnTo>
                      <a:pt x="282468" y="82190"/>
                    </a:lnTo>
                    <a:lnTo>
                      <a:pt x="289368" y="92261"/>
                    </a:lnTo>
                    <a:lnTo>
                      <a:pt x="295493" y="102479"/>
                    </a:lnTo>
                    <a:lnTo>
                      <a:pt x="300929" y="112799"/>
                    </a:lnTo>
                    <a:lnTo>
                      <a:pt x="305814" y="123186"/>
                    </a:lnTo>
                    <a:lnTo>
                      <a:pt x="310291" y="133624"/>
                    </a:lnTo>
                    <a:lnTo>
                      <a:pt x="314638" y="144262"/>
                    </a:lnTo>
                    <a:lnTo>
                      <a:pt x="319250" y="155397"/>
                    </a:lnTo>
                    <a:lnTo>
                      <a:pt x="324311" y="167150"/>
                    </a:lnTo>
                    <a:lnTo>
                      <a:pt x="329509" y="179485"/>
                    </a:lnTo>
                    <a:lnTo>
                      <a:pt x="334158" y="192297"/>
                    </a:lnTo>
                    <a:lnTo>
                      <a:pt x="337907" y="205474"/>
                    </a:lnTo>
                    <a:lnTo>
                      <a:pt x="340574" y="218915"/>
                    </a:lnTo>
                    <a:lnTo>
                      <a:pt x="341988" y="232544"/>
                    </a:lnTo>
                    <a:lnTo>
                      <a:pt x="342195" y="246299"/>
                    </a:lnTo>
                    <a:lnTo>
                      <a:pt x="341384" y="259977"/>
                    </a:lnTo>
                    <a:lnTo>
                      <a:pt x="339785" y="273240"/>
                    </a:lnTo>
                    <a:lnTo>
                      <a:pt x="337599" y="285940"/>
                    </a:lnTo>
                    <a:lnTo>
                      <a:pt x="334830" y="298095"/>
                    </a:lnTo>
                    <a:lnTo>
                      <a:pt x="331294" y="309798"/>
                    </a:lnTo>
                    <a:lnTo>
                      <a:pt x="326952" y="321151"/>
                    </a:lnTo>
                    <a:lnTo>
                      <a:pt x="321901" y="332080"/>
                    </a:lnTo>
                    <a:lnTo>
                      <a:pt x="316286" y="342354"/>
                    </a:lnTo>
                    <a:lnTo>
                      <a:pt x="310249" y="351897"/>
                    </a:lnTo>
                    <a:lnTo>
                      <a:pt x="303907" y="360781"/>
                    </a:lnTo>
                    <a:lnTo>
                      <a:pt x="297350" y="369135"/>
                    </a:lnTo>
                    <a:lnTo>
                      <a:pt x="290640" y="377085"/>
                    </a:lnTo>
                    <a:lnTo>
                      <a:pt x="283660" y="384577"/>
                    </a:lnTo>
                    <a:lnTo>
                      <a:pt x="276136" y="391390"/>
                    </a:lnTo>
                    <a:lnTo>
                      <a:pt x="267950" y="397447"/>
                    </a:lnTo>
                    <a:lnTo>
                      <a:pt x="258824" y="402497"/>
                    </a:lnTo>
                    <a:lnTo>
                      <a:pt x="248255" y="406059"/>
                    </a:lnTo>
                    <a:lnTo>
                      <a:pt x="236102" y="408012"/>
                    </a:lnTo>
                    <a:lnTo>
                      <a:pt x="222532" y="408696"/>
                    </a:lnTo>
                    <a:lnTo>
                      <a:pt x="207829" y="408706"/>
                    </a:lnTo>
                    <a:lnTo>
                      <a:pt x="192281" y="408461"/>
                    </a:lnTo>
                    <a:lnTo>
                      <a:pt x="176308" y="408162"/>
                    </a:lnTo>
                    <a:lnTo>
                      <a:pt x="158570" y="407865"/>
                    </a:lnTo>
                    <a:lnTo>
                      <a:pt x="134159" y="407548"/>
                    </a:lnTo>
                    <a:lnTo>
                      <a:pt x="94756" y="4071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545188" y="3843494"/>
                <a:ext cx="21058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15814">
                    <a:moveTo>
                      <a:pt x="0" y="0"/>
                    </a:moveTo>
                    <a:lnTo>
                      <a:pt x="67" y="11735"/>
                    </a:lnTo>
                    <a:lnTo>
                      <a:pt x="708" y="22864"/>
                    </a:lnTo>
                    <a:lnTo>
                      <a:pt x="2004" y="34458"/>
                    </a:lnTo>
                    <a:lnTo>
                      <a:pt x="3864" y="46446"/>
                    </a:lnTo>
                    <a:lnTo>
                      <a:pt x="6180" y="58458"/>
                    </a:lnTo>
                    <a:lnTo>
                      <a:pt x="8842" y="70247"/>
                    </a:lnTo>
                    <a:lnTo>
                      <a:pt x="11604" y="81294"/>
                    </a:lnTo>
                    <a:lnTo>
                      <a:pt x="14362" y="91818"/>
                    </a:lnTo>
                    <a:lnTo>
                      <a:pt x="17356" y="102741"/>
                    </a:lnTo>
                    <a:lnTo>
                      <a:pt x="21057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524131" y="3717152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650473" y="3748737"/>
                <a:ext cx="87423" cy="145640"/>
              </a:xfrm>
              <a:custGeom>
                <a:avLst/>
                <a:gdLst/>
                <a:ahLst/>
                <a:cxnLst/>
                <a:rect l="0" t="0" r="0" b="0"/>
                <a:pathLst>
                  <a:path w="87423" h="145640">
                    <a:moveTo>
                      <a:pt x="0" y="84228"/>
                    </a:moveTo>
                    <a:lnTo>
                      <a:pt x="3001" y="92963"/>
                    </a:lnTo>
                    <a:lnTo>
                      <a:pt x="6423" y="100669"/>
                    </a:lnTo>
                    <a:lnTo>
                      <a:pt x="10619" y="108071"/>
                    </a:lnTo>
                    <a:lnTo>
                      <a:pt x="15520" y="115332"/>
                    </a:lnTo>
                    <a:lnTo>
                      <a:pt x="21001" y="122511"/>
                    </a:lnTo>
                    <a:lnTo>
                      <a:pt x="26936" y="129623"/>
                    </a:lnTo>
                    <a:lnTo>
                      <a:pt x="33371" y="136194"/>
                    </a:lnTo>
                    <a:lnTo>
                      <a:pt x="40517" y="141317"/>
                    </a:lnTo>
                    <a:lnTo>
                      <a:pt x="48421" y="144594"/>
                    </a:lnTo>
                    <a:lnTo>
                      <a:pt x="56507" y="145639"/>
                    </a:lnTo>
                    <a:lnTo>
                      <a:pt x="63715" y="143838"/>
                    </a:lnTo>
                    <a:lnTo>
                      <a:pt x="69526" y="139138"/>
                    </a:lnTo>
                    <a:lnTo>
                      <a:pt x="74086" y="131932"/>
                    </a:lnTo>
                    <a:lnTo>
                      <a:pt x="77920" y="122753"/>
                    </a:lnTo>
                    <a:lnTo>
                      <a:pt x="81416" y="112109"/>
                    </a:lnTo>
                    <a:lnTo>
                      <a:pt x="84462" y="100578"/>
                    </a:lnTo>
                    <a:lnTo>
                      <a:pt x="86536" y="88781"/>
                    </a:lnTo>
                    <a:lnTo>
                      <a:pt x="87422" y="77075"/>
                    </a:lnTo>
                    <a:lnTo>
                      <a:pt x="87353" y="65466"/>
                    </a:lnTo>
                    <a:lnTo>
                      <a:pt x="86843" y="52259"/>
                    </a:lnTo>
                    <a:lnTo>
                      <a:pt x="85846" y="32946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850515" y="3811908"/>
                <a:ext cx="42115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15814">
                    <a:moveTo>
                      <a:pt x="0" y="0"/>
                    </a:moveTo>
                    <a:lnTo>
                      <a:pt x="2934" y="11668"/>
                    </a:lnTo>
                    <a:lnTo>
                      <a:pt x="5716" y="22157"/>
                    </a:lnTo>
                    <a:lnTo>
                      <a:pt x="8615" y="32458"/>
                    </a:lnTo>
                    <a:lnTo>
                      <a:pt x="11656" y="42760"/>
                    </a:lnTo>
                    <a:lnTo>
                      <a:pt x="14820" y="53104"/>
                    </a:lnTo>
                    <a:lnTo>
                      <a:pt x="18084" y="63484"/>
                    </a:lnTo>
                    <a:lnTo>
                      <a:pt x="21463" y="73632"/>
                    </a:lnTo>
                    <a:lnTo>
                      <a:pt x="25453" y="84127"/>
                    </a:lnTo>
                    <a:lnTo>
                      <a:pt x="31520" y="97008"/>
                    </a:lnTo>
                    <a:lnTo>
                      <a:pt x="42114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839986" y="3696094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986818" y="3556723"/>
                <a:ext cx="284837" cy="347183"/>
              </a:xfrm>
              <a:custGeom>
                <a:avLst/>
                <a:gdLst/>
                <a:ahLst/>
                <a:cxnLst/>
                <a:rect l="0" t="0" r="0" b="0"/>
                <a:pathLst>
                  <a:path w="284837" h="347183">
                    <a:moveTo>
                      <a:pt x="63738" y="297299"/>
                    </a:moveTo>
                    <a:lnTo>
                      <a:pt x="63537" y="285631"/>
                    </a:lnTo>
                    <a:lnTo>
                      <a:pt x="61617" y="275142"/>
                    </a:lnTo>
                    <a:lnTo>
                      <a:pt x="57727" y="264859"/>
                    </a:lnTo>
                    <a:lnTo>
                      <a:pt x="52148" y="255248"/>
                    </a:lnTo>
                    <a:lnTo>
                      <a:pt x="45198" y="247498"/>
                    </a:lnTo>
                    <a:lnTo>
                      <a:pt x="37208" y="242135"/>
                    </a:lnTo>
                    <a:lnTo>
                      <a:pt x="28783" y="239527"/>
                    </a:lnTo>
                    <a:lnTo>
                      <a:pt x="20758" y="240201"/>
                    </a:lnTo>
                    <a:lnTo>
                      <a:pt x="13567" y="244100"/>
                    </a:lnTo>
                    <a:lnTo>
                      <a:pt x="7592" y="250582"/>
                    </a:lnTo>
                    <a:lnTo>
                      <a:pt x="3329" y="258735"/>
                    </a:lnTo>
                    <a:lnTo>
                      <a:pt x="871" y="267873"/>
                    </a:lnTo>
                    <a:lnTo>
                      <a:pt x="0" y="277577"/>
                    </a:lnTo>
                    <a:lnTo>
                      <a:pt x="387" y="287609"/>
                    </a:lnTo>
                    <a:lnTo>
                      <a:pt x="1719" y="297828"/>
                    </a:lnTo>
                    <a:lnTo>
                      <a:pt x="3897" y="307993"/>
                    </a:lnTo>
                    <a:lnTo>
                      <a:pt x="7028" y="317752"/>
                    </a:lnTo>
                    <a:lnTo>
                      <a:pt x="11103" y="326937"/>
                    </a:lnTo>
                    <a:lnTo>
                      <a:pt x="16313" y="335072"/>
                    </a:lnTo>
                    <a:lnTo>
                      <a:pt x="23099" y="341326"/>
                    </a:lnTo>
                    <a:lnTo>
                      <a:pt x="31545" y="345408"/>
                    </a:lnTo>
                    <a:lnTo>
                      <a:pt x="40963" y="347182"/>
                    </a:lnTo>
                    <a:lnTo>
                      <a:pt x="50130" y="346411"/>
                    </a:lnTo>
                    <a:lnTo>
                      <a:pt x="58362" y="343224"/>
                    </a:lnTo>
                    <a:lnTo>
                      <a:pt x="65512" y="338019"/>
                    </a:lnTo>
                    <a:lnTo>
                      <a:pt x="71697" y="331255"/>
                    </a:lnTo>
                    <a:lnTo>
                      <a:pt x="77108" y="323333"/>
                    </a:lnTo>
                    <a:lnTo>
                      <a:pt x="81777" y="314255"/>
                    </a:lnTo>
                    <a:lnTo>
                      <a:pt x="85556" y="303654"/>
                    </a:lnTo>
                    <a:lnTo>
                      <a:pt x="88434" y="291456"/>
                    </a:lnTo>
                    <a:lnTo>
                      <a:pt x="90370" y="278181"/>
                    </a:lnTo>
                    <a:lnTo>
                      <a:pt x="91222" y="264732"/>
                    </a:lnTo>
                    <a:lnTo>
                      <a:pt x="91015" y="251644"/>
                    </a:lnTo>
                    <a:lnTo>
                      <a:pt x="89911" y="238926"/>
                    </a:lnTo>
                    <a:lnTo>
                      <a:pt x="88106" y="226246"/>
                    </a:lnTo>
                    <a:lnTo>
                      <a:pt x="85788" y="213379"/>
                    </a:lnTo>
                    <a:lnTo>
                      <a:pt x="83268" y="200093"/>
                    </a:lnTo>
                    <a:lnTo>
                      <a:pt x="80963" y="186094"/>
                    </a:lnTo>
                    <a:lnTo>
                      <a:pt x="79084" y="171301"/>
                    </a:lnTo>
                    <a:lnTo>
                      <a:pt x="77654" y="155957"/>
                    </a:lnTo>
                    <a:lnTo>
                      <a:pt x="76612" y="140511"/>
                    </a:lnTo>
                    <a:lnTo>
                      <a:pt x="75869" y="125239"/>
                    </a:lnTo>
                    <a:lnTo>
                      <a:pt x="75181" y="110392"/>
                    </a:lnTo>
                    <a:lnTo>
                      <a:pt x="74179" y="96270"/>
                    </a:lnTo>
                    <a:lnTo>
                      <a:pt x="72685" y="82957"/>
                    </a:lnTo>
                    <a:lnTo>
                      <a:pt x="70696" y="70374"/>
                    </a:lnTo>
                    <a:lnTo>
                      <a:pt x="68290" y="58376"/>
                    </a:lnTo>
                    <a:lnTo>
                      <a:pt x="65560" y="46818"/>
                    </a:lnTo>
                    <a:lnTo>
                      <a:pt x="62591" y="35579"/>
                    </a:lnTo>
                    <a:lnTo>
                      <a:pt x="59454" y="24565"/>
                    </a:lnTo>
                    <a:lnTo>
                      <a:pt x="56184" y="13750"/>
                    </a:lnTo>
                    <a:lnTo>
                      <a:pt x="52355" y="4657"/>
                    </a:lnTo>
                    <a:lnTo>
                      <a:pt x="47886" y="0"/>
                    </a:lnTo>
                    <a:lnTo>
                      <a:pt x="43767" y="559"/>
                    </a:lnTo>
                    <a:lnTo>
                      <a:pt x="40450" y="5723"/>
                    </a:lnTo>
                    <a:lnTo>
                      <a:pt x="37957" y="14498"/>
                    </a:lnTo>
                    <a:lnTo>
                      <a:pt x="36156" y="25775"/>
                    </a:lnTo>
                    <a:lnTo>
                      <a:pt x="34888" y="38486"/>
                    </a:lnTo>
                    <a:lnTo>
                      <a:pt x="34013" y="51923"/>
                    </a:lnTo>
                    <a:lnTo>
                      <a:pt x="33583" y="65540"/>
                    </a:lnTo>
                    <a:lnTo>
                      <a:pt x="33822" y="78841"/>
                    </a:lnTo>
                    <a:lnTo>
                      <a:pt x="34798" y="91608"/>
                    </a:lnTo>
                    <a:lnTo>
                      <a:pt x="36436" y="103997"/>
                    </a:lnTo>
                    <a:lnTo>
                      <a:pt x="38607" y="116399"/>
                    </a:lnTo>
                    <a:lnTo>
                      <a:pt x="41184" y="129051"/>
                    </a:lnTo>
                    <a:lnTo>
                      <a:pt x="44219" y="142179"/>
                    </a:lnTo>
                    <a:lnTo>
                      <a:pt x="47934" y="156065"/>
                    </a:lnTo>
                    <a:lnTo>
                      <a:pt x="52396" y="170780"/>
                    </a:lnTo>
                    <a:lnTo>
                      <a:pt x="57528" y="186070"/>
                    </a:lnTo>
                    <a:lnTo>
                      <a:pt x="63197" y="201480"/>
                    </a:lnTo>
                    <a:lnTo>
                      <a:pt x="69266" y="216727"/>
                    </a:lnTo>
                    <a:lnTo>
                      <a:pt x="75460" y="231556"/>
                    </a:lnTo>
                    <a:lnTo>
                      <a:pt x="81385" y="245667"/>
                    </a:lnTo>
                    <a:lnTo>
                      <a:pt x="86852" y="258967"/>
                    </a:lnTo>
                    <a:lnTo>
                      <a:pt x="92014" y="271372"/>
                    </a:lnTo>
                    <a:lnTo>
                      <a:pt x="97247" y="282719"/>
                    </a:lnTo>
                    <a:lnTo>
                      <a:pt x="102784" y="292990"/>
                    </a:lnTo>
                    <a:lnTo>
                      <a:pt x="109142" y="301230"/>
                    </a:lnTo>
                    <a:lnTo>
                      <a:pt x="116079" y="305652"/>
                    </a:lnTo>
                    <a:lnTo>
                      <a:pt x="122410" y="306102"/>
                    </a:lnTo>
                    <a:lnTo>
                      <a:pt x="128301" y="303699"/>
                    </a:lnTo>
                    <a:lnTo>
                      <a:pt x="134153" y="299513"/>
                    </a:lnTo>
                    <a:lnTo>
                      <a:pt x="140335" y="294414"/>
                    </a:lnTo>
                    <a:lnTo>
                      <a:pt x="147212" y="289136"/>
                    </a:lnTo>
                    <a:lnTo>
                      <a:pt x="154903" y="284062"/>
                    </a:lnTo>
                    <a:lnTo>
                      <a:pt x="163501" y="279312"/>
                    </a:lnTo>
                    <a:lnTo>
                      <a:pt x="173170" y="274876"/>
                    </a:lnTo>
                    <a:lnTo>
                      <a:pt x="183891" y="270700"/>
                    </a:lnTo>
                    <a:lnTo>
                      <a:pt x="195342" y="266722"/>
                    </a:lnTo>
                    <a:lnTo>
                      <a:pt x="207019" y="262888"/>
                    </a:lnTo>
                    <a:lnTo>
                      <a:pt x="218607" y="259147"/>
                    </a:lnTo>
                    <a:lnTo>
                      <a:pt x="229826" y="255141"/>
                    </a:lnTo>
                    <a:lnTo>
                      <a:pt x="240360" y="250232"/>
                    </a:lnTo>
                    <a:lnTo>
                      <a:pt x="250096" y="244148"/>
                    </a:lnTo>
                    <a:lnTo>
                      <a:pt x="258616" y="236941"/>
                    </a:lnTo>
                    <a:lnTo>
                      <a:pt x="265136" y="228807"/>
                    </a:lnTo>
                    <a:lnTo>
                      <a:pt x="269400" y="219974"/>
                    </a:lnTo>
                    <a:lnTo>
                      <a:pt x="271297" y="210960"/>
                    </a:lnTo>
                    <a:lnTo>
                      <a:pt x="270608" y="202529"/>
                    </a:lnTo>
                    <a:lnTo>
                      <a:pt x="267469" y="195056"/>
                    </a:lnTo>
                    <a:lnTo>
                      <a:pt x="261956" y="188720"/>
                    </a:lnTo>
                    <a:lnTo>
                      <a:pt x="253920" y="183681"/>
                    </a:lnTo>
                    <a:lnTo>
                      <a:pt x="243531" y="179898"/>
                    </a:lnTo>
                    <a:lnTo>
                      <a:pt x="231678" y="177662"/>
                    </a:lnTo>
                    <a:lnTo>
                      <a:pt x="219732" y="177659"/>
                    </a:lnTo>
                    <a:lnTo>
                      <a:pt x="208489" y="180064"/>
                    </a:lnTo>
                    <a:lnTo>
                      <a:pt x="198335" y="184610"/>
                    </a:lnTo>
                    <a:lnTo>
                      <a:pt x="189513" y="190866"/>
                    </a:lnTo>
                    <a:lnTo>
                      <a:pt x="181991" y="198410"/>
                    </a:lnTo>
                    <a:lnTo>
                      <a:pt x="175566" y="207048"/>
                    </a:lnTo>
                    <a:lnTo>
                      <a:pt x="169993" y="216816"/>
                    </a:lnTo>
                    <a:lnTo>
                      <a:pt x="165057" y="227640"/>
                    </a:lnTo>
                    <a:lnTo>
                      <a:pt x="160907" y="239349"/>
                    </a:lnTo>
                    <a:lnTo>
                      <a:pt x="158022" y="251739"/>
                    </a:lnTo>
                    <a:lnTo>
                      <a:pt x="156569" y="264622"/>
                    </a:lnTo>
                    <a:lnTo>
                      <a:pt x="156576" y="277528"/>
                    </a:lnTo>
                    <a:lnTo>
                      <a:pt x="158102" y="289733"/>
                    </a:lnTo>
                    <a:lnTo>
                      <a:pt x="161024" y="300897"/>
                    </a:lnTo>
                    <a:lnTo>
                      <a:pt x="165257" y="310867"/>
                    </a:lnTo>
                    <a:lnTo>
                      <a:pt x="170839" y="319499"/>
                    </a:lnTo>
                    <a:lnTo>
                      <a:pt x="177670" y="326857"/>
                    </a:lnTo>
                    <a:lnTo>
                      <a:pt x="185696" y="332986"/>
                    </a:lnTo>
                    <a:lnTo>
                      <a:pt x="194986" y="337821"/>
                    </a:lnTo>
                    <a:lnTo>
                      <a:pt x="205453" y="341444"/>
                    </a:lnTo>
                    <a:lnTo>
                      <a:pt x="216736" y="343897"/>
                    </a:lnTo>
                    <a:lnTo>
                      <a:pt x="228301" y="345103"/>
                    </a:lnTo>
                    <a:lnTo>
                      <a:pt x="239804" y="345141"/>
                    </a:lnTo>
                    <a:lnTo>
                      <a:pt x="250667" y="344366"/>
                    </a:lnTo>
                    <a:lnTo>
                      <a:pt x="261051" y="343238"/>
                    </a:lnTo>
                    <a:lnTo>
                      <a:pt x="271865" y="341662"/>
                    </a:lnTo>
                    <a:lnTo>
                      <a:pt x="284836" y="3394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2566453" y="3506582"/>
                <a:ext cx="209426" cy="384133"/>
              </a:xfrm>
              <a:custGeom>
                <a:avLst/>
                <a:gdLst/>
                <a:ahLst/>
                <a:cxnLst/>
                <a:rect l="0" t="0" r="0" b="0"/>
                <a:pathLst>
                  <a:path w="209426" h="384133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4" y="34462"/>
                    </a:lnTo>
                    <a:lnTo>
                      <a:pt x="177" y="46623"/>
                    </a:lnTo>
                    <a:lnTo>
                      <a:pt x="825" y="59283"/>
                    </a:lnTo>
                    <a:lnTo>
                      <a:pt x="2074" y="72344"/>
                    </a:lnTo>
                    <a:lnTo>
                      <a:pt x="3727" y="85868"/>
                    </a:lnTo>
                    <a:lnTo>
                      <a:pt x="5375" y="100082"/>
                    </a:lnTo>
                    <a:lnTo>
                      <a:pt x="6777" y="115046"/>
                    </a:lnTo>
                    <a:lnTo>
                      <a:pt x="7870" y="130518"/>
                    </a:lnTo>
                    <a:lnTo>
                      <a:pt x="8678" y="146056"/>
                    </a:lnTo>
                    <a:lnTo>
                      <a:pt x="9257" y="161402"/>
                    </a:lnTo>
                    <a:lnTo>
                      <a:pt x="9661" y="176638"/>
                    </a:lnTo>
                    <a:lnTo>
                      <a:pt x="9941" y="192088"/>
                    </a:lnTo>
                    <a:lnTo>
                      <a:pt x="10141" y="207914"/>
                    </a:lnTo>
                    <a:lnTo>
                      <a:pt x="10617" y="223644"/>
                    </a:lnTo>
                    <a:lnTo>
                      <a:pt x="12001" y="238300"/>
                    </a:lnTo>
                    <a:lnTo>
                      <a:pt x="14561" y="251425"/>
                    </a:lnTo>
                    <a:lnTo>
                      <a:pt x="18079" y="263375"/>
                    </a:lnTo>
                    <a:lnTo>
                      <a:pt x="22051" y="275008"/>
                    </a:lnTo>
                    <a:lnTo>
                      <a:pt x="26123" y="286875"/>
                    </a:lnTo>
                    <a:lnTo>
                      <a:pt x="29973" y="299170"/>
                    </a:lnTo>
                    <a:lnTo>
                      <a:pt x="33245" y="311897"/>
                    </a:lnTo>
                    <a:lnTo>
                      <a:pt x="35785" y="324915"/>
                    </a:lnTo>
                    <a:lnTo>
                      <a:pt x="36819" y="335619"/>
                    </a:lnTo>
                    <a:lnTo>
                      <a:pt x="36070" y="340161"/>
                    </a:lnTo>
                    <a:lnTo>
                      <a:pt x="34922" y="338598"/>
                    </a:lnTo>
                    <a:lnTo>
                      <a:pt x="33771" y="332791"/>
                    </a:lnTo>
                    <a:lnTo>
                      <a:pt x="32393" y="324577"/>
                    </a:lnTo>
                    <a:lnTo>
                      <a:pt x="30631" y="315124"/>
                    </a:lnTo>
                    <a:lnTo>
                      <a:pt x="28792" y="304903"/>
                    </a:lnTo>
                    <a:lnTo>
                      <a:pt x="27546" y="293927"/>
                    </a:lnTo>
                    <a:lnTo>
                      <a:pt x="27234" y="282223"/>
                    </a:lnTo>
                    <a:lnTo>
                      <a:pt x="28027" y="270061"/>
                    </a:lnTo>
                    <a:lnTo>
                      <a:pt x="30087" y="257883"/>
                    </a:lnTo>
                    <a:lnTo>
                      <a:pt x="33372" y="245952"/>
                    </a:lnTo>
                    <a:lnTo>
                      <a:pt x="37850" y="234667"/>
                    </a:lnTo>
                    <a:lnTo>
                      <a:pt x="43596" y="224620"/>
                    </a:lnTo>
                    <a:lnTo>
                      <a:pt x="50538" y="216023"/>
                    </a:lnTo>
                    <a:lnTo>
                      <a:pt x="58638" y="209082"/>
                    </a:lnTo>
                    <a:lnTo>
                      <a:pt x="67976" y="204160"/>
                    </a:lnTo>
                    <a:lnTo>
                      <a:pt x="78477" y="201257"/>
                    </a:lnTo>
                    <a:lnTo>
                      <a:pt x="89782" y="200085"/>
                    </a:lnTo>
                    <a:lnTo>
                      <a:pt x="101362" y="200270"/>
                    </a:lnTo>
                    <a:lnTo>
                      <a:pt x="112884" y="201471"/>
                    </a:lnTo>
                    <a:lnTo>
                      <a:pt x="124060" y="203731"/>
                    </a:lnTo>
                    <a:lnTo>
                      <a:pt x="134565" y="207449"/>
                    </a:lnTo>
                    <a:lnTo>
                      <a:pt x="144296" y="212728"/>
                    </a:lnTo>
                    <a:lnTo>
                      <a:pt x="153321" y="219391"/>
                    </a:lnTo>
                    <a:lnTo>
                      <a:pt x="161778" y="227159"/>
                    </a:lnTo>
                    <a:lnTo>
                      <a:pt x="169805" y="235751"/>
                    </a:lnTo>
                    <a:lnTo>
                      <a:pt x="177520" y="244774"/>
                    </a:lnTo>
                    <a:lnTo>
                      <a:pt x="185016" y="253744"/>
                    </a:lnTo>
                    <a:lnTo>
                      <a:pt x="192344" y="262406"/>
                    </a:lnTo>
                    <a:lnTo>
                      <a:pt x="199063" y="270864"/>
                    </a:lnTo>
                    <a:lnTo>
                      <a:pt x="204284" y="279464"/>
                    </a:lnTo>
                    <a:lnTo>
                      <a:pt x="207642" y="288401"/>
                    </a:lnTo>
                    <a:lnTo>
                      <a:pt x="209251" y="297710"/>
                    </a:lnTo>
                    <a:lnTo>
                      <a:pt x="209425" y="307346"/>
                    </a:lnTo>
                    <a:lnTo>
                      <a:pt x="208501" y="317235"/>
                    </a:lnTo>
                    <a:lnTo>
                      <a:pt x="206612" y="327148"/>
                    </a:lnTo>
                    <a:lnTo>
                      <a:pt x="203682" y="336724"/>
                    </a:lnTo>
                    <a:lnTo>
                      <a:pt x="199750" y="345787"/>
                    </a:lnTo>
                    <a:lnTo>
                      <a:pt x="194807" y="354176"/>
                    </a:lnTo>
                    <a:lnTo>
                      <a:pt x="188733" y="361664"/>
                    </a:lnTo>
                    <a:lnTo>
                      <a:pt x="181565" y="368215"/>
                    </a:lnTo>
                    <a:lnTo>
                      <a:pt x="173310" y="373784"/>
                    </a:lnTo>
                    <a:lnTo>
                      <a:pt x="163866" y="378234"/>
                    </a:lnTo>
                    <a:lnTo>
                      <a:pt x="153294" y="381591"/>
                    </a:lnTo>
                    <a:lnTo>
                      <a:pt x="141941" y="383694"/>
                    </a:lnTo>
                    <a:lnTo>
                      <a:pt x="130330" y="384132"/>
                    </a:lnTo>
                    <a:lnTo>
                      <a:pt x="118781" y="382833"/>
                    </a:lnTo>
                    <a:lnTo>
                      <a:pt x="107417" y="380012"/>
                    </a:lnTo>
                    <a:lnTo>
                      <a:pt x="96255" y="375984"/>
                    </a:lnTo>
                    <a:lnTo>
                      <a:pt x="85273" y="371065"/>
                    </a:lnTo>
                    <a:lnTo>
                      <a:pt x="74697" y="365811"/>
                    </a:lnTo>
                    <a:lnTo>
                      <a:pt x="63858" y="360503"/>
                    </a:lnTo>
                    <a:lnTo>
                      <a:pt x="50683" y="354683"/>
                    </a:lnTo>
                    <a:lnTo>
                      <a:pt x="31585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2798079" y="3738209"/>
                <a:ext cx="94758" cy="126342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26342">
                    <a:moveTo>
                      <a:pt x="0" y="0"/>
                    </a:moveTo>
                    <a:lnTo>
                      <a:pt x="3068" y="8734"/>
                    </a:lnTo>
                    <a:lnTo>
                      <a:pt x="7131" y="16440"/>
                    </a:lnTo>
                    <a:lnTo>
                      <a:pt x="12619" y="23847"/>
                    </a:lnTo>
                    <a:lnTo>
                      <a:pt x="19206" y="31281"/>
                    </a:lnTo>
                    <a:lnTo>
                      <a:pt x="26355" y="39108"/>
                    </a:lnTo>
                    <a:lnTo>
                      <a:pt x="33699" y="47482"/>
                    </a:lnTo>
                    <a:lnTo>
                      <a:pt x="41059" y="56226"/>
                    </a:lnTo>
                    <a:lnTo>
                      <a:pt x="48368" y="64940"/>
                    </a:lnTo>
                    <a:lnTo>
                      <a:pt x="55607" y="73394"/>
                    </a:lnTo>
                    <a:lnTo>
                      <a:pt x="62672" y="81612"/>
                    </a:lnTo>
                    <a:lnTo>
                      <a:pt x="70160" y="90809"/>
                    </a:lnTo>
                    <a:lnTo>
                      <a:pt x="79845" y="104027"/>
                    </a:lnTo>
                    <a:lnTo>
                      <a:pt x="94757" y="1263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2777022" y="3717152"/>
                <a:ext cx="189514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10612">
                    <a:moveTo>
                      <a:pt x="189513" y="0"/>
                    </a:moveTo>
                    <a:lnTo>
                      <a:pt x="180846" y="5934"/>
                    </a:lnTo>
                    <a:lnTo>
                      <a:pt x="173780" y="12138"/>
                    </a:lnTo>
                    <a:lnTo>
                      <a:pt x="167683" y="19239"/>
                    </a:lnTo>
                    <a:lnTo>
                      <a:pt x="162628" y="27352"/>
                    </a:lnTo>
                    <a:lnTo>
                      <a:pt x="159062" y="36647"/>
                    </a:lnTo>
                    <a:lnTo>
                      <a:pt x="157091" y="47099"/>
                    </a:lnTo>
                    <a:lnTo>
                      <a:pt x="155884" y="58698"/>
                    </a:lnTo>
                    <a:lnTo>
                      <a:pt x="153924" y="71532"/>
                    </a:lnTo>
                    <a:lnTo>
                      <a:pt x="150413" y="85529"/>
                    </a:lnTo>
                    <a:lnTo>
                      <a:pt x="145404" y="100334"/>
                    </a:lnTo>
                    <a:lnTo>
                      <a:pt x="139426" y="115416"/>
                    </a:lnTo>
                    <a:lnTo>
                      <a:pt x="132925" y="130443"/>
                    </a:lnTo>
                    <a:lnTo>
                      <a:pt x="126324" y="145125"/>
                    </a:lnTo>
                    <a:lnTo>
                      <a:pt x="120067" y="159137"/>
                    </a:lnTo>
                    <a:lnTo>
                      <a:pt x="114344" y="172380"/>
                    </a:lnTo>
                    <a:lnTo>
                      <a:pt x="108827" y="185087"/>
                    </a:lnTo>
                    <a:lnTo>
                      <a:pt x="102816" y="197700"/>
                    </a:lnTo>
                    <a:lnTo>
                      <a:pt x="95959" y="210485"/>
                    </a:lnTo>
                    <a:lnTo>
                      <a:pt x="88553" y="223362"/>
                    </a:lnTo>
                    <a:lnTo>
                      <a:pt x="81342" y="236015"/>
                    </a:lnTo>
                    <a:lnTo>
                      <a:pt x="74746" y="248274"/>
                    </a:lnTo>
                    <a:lnTo>
                      <a:pt x="68691" y="260286"/>
                    </a:lnTo>
                    <a:lnTo>
                      <a:pt x="62792" y="272418"/>
                    </a:lnTo>
                    <a:lnTo>
                      <a:pt x="56788" y="284877"/>
                    </a:lnTo>
                    <a:lnTo>
                      <a:pt x="50586" y="297702"/>
                    </a:lnTo>
                    <a:lnTo>
                      <a:pt x="44183" y="310850"/>
                    </a:lnTo>
                    <a:lnTo>
                      <a:pt x="37615" y="324251"/>
                    </a:lnTo>
                    <a:lnTo>
                      <a:pt x="31083" y="337675"/>
                    </a:lnTo>
                    <a:lnTo>
                      <a:pt x="24931" y="350760"/>
                    </a:lnTo>
                    <a:lnTo>
                      <a:pt x="19319" y="363324"/>
                    </a:lnTo>
                    <a:lnTo>
                      <a:pt x="14385" y="374917"/>
                    </a:lnTo>
                    <a:lnTo>
                      <a:pt x="9842" y="385879"/>
                    </a:lnTo>
                    <a:lnTo>
                      <a:pt x="5294" y="397172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3313976" y="3590809"/>
                <a:ext cx="22333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2333" h="294799">
                    <a:moveTo>
                      <a:pt x="0" y="0"/>
                    </a:moveTo>
                    <a:lnTo>
                      <a:pt x="67" y="11802"/>
                    </a:lnTo>
                    <a:lnTo>
                      <a:pt x="707" y="23572"/>
                    </a:lnTo>
                    <a:lnTo>
                      <a:pt x="1999" y="36467"/>
                    </a:lnTo>
                    <a:lnTo>
                      <a:pt x="3686" y="50488"/>
                    </a:lnTo>
                    <a:lnTo>
                      <a:pt x="5354" y="65464"/>
                    </a:lnTo>
                    <a:lnTo>
                      <a:pt x="6777" y="81187"/>
                    </a:lnTo>
                    <a:lnTo>
                      <a:pt x="8220" y="97462"/>
                    </a:lnTo>
                    <a:lnTo>
                      <a:pt x="10328" y="114135"/>
                    </a:lnTo>
                    <a:lnTo>
                      <a:pt x="13399" y="131080"/>
                    </a:lnTo>
                    <a:lnTo>
                      <a:pt x="16938" y="148051"/>
                    </a:lnTo>
                    <a:lnTo>
                      <a:pt x="19866" y="164676"/>
                    </a:lnTo>
                    <a:lnTo>
                      <a:pt x="21614" y="180787"/>
                    </a:lnTo>
                    <a:lnTo>
                      <a:pt x="22276" y="196386"/>
                    </a:lnTo>
                    <a:lnTo>
                      <a:pt x="22332" y="211555"/>
                    </a:lnTo>
                    <a:lnTo>
                      <a:pt x="22145" y="226377"/>
                    </a:lnTo>
                    <a:lnTo>
                      <a:pt x="21900" y="240530"/>
                    </a:lnTo>
                    <a:lnTo>
                      <a:pt x="21651" y="254772"/>
                    </a:lnTo>
                    <a:lnTo>
                      <a:pt x="21383" y="271476"/>
                    </a:lnTo>
                    <a:lnTo>
                      <a:pt x="21057" y="29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3198162" y="3696094"/>
                <a:ext cx="252685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21059">
                    <a:moveTo>
                      <a:pt x="252684" y="0"/>
                    </a:moveTo>
                    <a:lnTo>
                      <a:pt x="240949" y="1"/>
                    </a:lnTo>
                    <a:lnTo>
                      <a:pt x="229820" y="0"/>
                    </a:lnTo>
                    <a:lnTo>
                      <a:pt x="218222" y="0"/>
                    </a:lnTo>
                    <a:lnTo>
                      <a:pt x="206061" y="0"/>
                    </a:lnTo>
                    <a:lnTo>
                      <a:pt x="193401" y="0"/>
                    </a:lnTo>
                    <a:lnTo>
                      <a:pt x="180344" y="5"/>
                    </a:lnTo>
                    <a:lnTo>
                      <a:pt x="166993" y="178"/>
                    </a:lnTo>
                    <a:lnTo>
                      <a:pt x="153427" y="826"/>
                    </a:lnTo>
                    <a:lnTo>
                      <a:pt x="139712" y="2079"/>
                    </a:lnTo>
                    <a:lnTo>
                      <a:pt x="125893" y="3905"/>
                    </a:lnTo>
                    <a:lnTo>
                      <a:pt x="112003" y="6201"/>
                    </a:lnTo>
                    <a:lnTo>
                      <a:pt x="98065" y="8853"/>
                    </a:lnTo>
                    <a:lnTo>
                      <a:pt x="84094" y="11599"/>
                    </a:lnTo>
                    <a:lnTo>
                      <a:pt x="70100" y="14054"/>
                    </a:lnTo>
                    <a:lnTo>
                      <a:pt x="56111" y="16036"/>
                    </a:lnTo>
                    <a:lnTo>
                      <a:pt x="42735" y="17536"/>
                    </a:lnTo>
                    <a:lnTo>
                      <a:pt x="29851" y="18789"/>
                    </a:lnTo>
                    <a:lnTo>
                      <a:pt x="16327" y="19900"/>
                    </a:lnTo>
                    <a:lnTo>
                      <a:pt x="0" y="2105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3450846" y="3517110"/>
                <a:ext cx="389556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89556" h="379027">
                    <a:moveTo>
                      <a:pt x="0" y="0"/>
                    </a:moveTo>
                    <a:lnTo>
                      <a:pt x="68" y="11735"/>
                    </a:lnTo>
                    <a:lnTo>
                      <a:pt x="708" y="22864"/>
                    </a:lnTo>
                    <a:lnTo>
                      <a:pt x="2004" y="34467"/>
                    </a:lnTo>
                    <a:lnTo>
                      <a:pt x="3864" y="46801"/>
                    </a:lnTo>
                    <a:lnTo>
                      <a:pt x="6180" y="60109"/>
                    </a:lnTo>
                    <a:lnTo>
                      <a:pt x="8842" y="74418"/>
                    </a:lnTo>
                    <a:lnTo>
                      <a:pt x="11593" y="89596"/>
                    </a:lnTo>
                    <a:lnTo>
                      <a:pt x="14052" y="105458"/>
                    </a:lnTo>
                    <a:lnTo>
                      <a:pt x="16034" y="121829"/>
                    </a:lnTo>
                    <a:lnTo>
                      <a:pt x="17532" y="138566"/>
                    </a:lnTo>
                    <a:lnTo>
                      <a:pt x="18620" y="155561"/>
                    </a:lnTo>
                    <a:lnTo>
                      <a:pt x="19399" y="172729"/>
                    </a:lnTo>
                    <a:lnTo>
                      <a:pt x="20279" y="189850"/>
                    </a:lnTo>
                    <a:lnTo>
                      <a:pt x="21943" y="206579"/>
                    </a:lnTo>
                    <a:lnTo>
                      <a:pt x="24690" y="222760"/>
                    </a:lnTo>
                    <a:lnTo>
                      <a:pt x="28165" y="238405"/>
                    </a:lnTo>
                    <a:lnTo>
                      <a:pt x="31576" y="253605"/>
                    </a:lnTo>
                    <a:lnTo>
                      <a:pt x="34462" y="268376"/>
                    </a:lnTo>
                    <a:lnTo>
                      <a:pt x="36844" y="279789"/>
                    </a:lnTo>
                    <a:lnTo>
                      <a:pt x="38439" y="284203"/>
                    </a:lnTo>
                    <a:lnTo>
                      <a:pt x="38443" y="283147"/>
                    </a:lnTo>
                    <a:lnTo>
                      <a:pt x="36741" y="278956"/>
                    </a:lnTo>
                    <a:lnTo>
                      <a:pt x="33909" y="272849"/>
                    </a:lnTo>
                    <a:lnTo>
                      <a:pt x="30896" y="265042"/>
                    </a:lnTo>
                    <a:lnTo>
                      <a:pt x="28273" y="255698"/>
                    </a:lnTo>
                    <a:lnTo>
                      <a:pt x="26539" y="245406"/>
                    </a:lnTo>
                    <a:lnTo>
                      <a:pt x="26287" y="235071"/>
                    </a:lnTo>
                    <a:lnTo>
                      <a:pt x="27684" y="225218"/>
                    </a:lnTo>
                    <a:lnTo>
                      <a:pt x="30725" y="216155"/>
                    </a:lnTo>
                    <a:lnTo>
                      <a:pt x="35425" y="208142"/>
                    </a:lnTo>
                    <a:lnTo>
                      <a:pt x="41620" y="201210"/>
                    </a:lnTo>
                    <a:lnTo>
                      <a:pt x="49031" y="195538"/>
                    </a:lnTo>
                    <a:lnTo>
                      <a:pt x="57366" y="191542"/>
                    </a:lnTo>
                    <a:lnTo>
                      <a:pt x="66371" y="189301"/>
                    </a:lnTo>
                    <a:lnTo>
                      <a:pt x="75686" y="188760"/>
                    </a:lnTo>
                    <a:lnTo>
                      <a:pt x="84857" y="189908"/>
                    </a:lnTo>
                    <a:lnTo>
                      <a:pt x="93650" y="192573"/>
                    </a:lnTo>
                    <a:lnTo>
                      <a:pt x="101858" y="196632"/>
                    </a:lnTo>
                    <a:lnTo>
                      <a:pt x="109225" y="202097"/>
                    </a:lnTo>
                    <a:lnTo>
                      <a:pt x="115704" y="208844"/>
                    </a:lnTo>
                    <a:lnTo>
                      <a:pt x="121564" y="216644"/>
                    </a:lnTo>
                    <a:lnTo>
                      <a:pt x="127274" y="225249"/>
                    </a:lnTo>
                    <a:lnTo>
                      <a:pt x="133118" y="234444"/>
                    </a:lnTo>
                    <a:lnTo>
                      <a:pt x="139029" y="244058"/>
                    </a:lnTo>
                    <a:lnTo>
                      <a:pt x="144698" y="253965"/>
                    </a:lnTo>
                    <a:lnTo>
                      <a:pt x="149952" y="264077"/>
                    </a:lnTo>
                    <a:lnTo>
                      <a:pt x="154616" y="274494"/>
                    </a:lnTo>
                    <a:lnTo>
                      <a:pt x="158442" y="285481"/>
                    </a:lnTo>
                    <a:lnTo>
                      <a:pt x="161408" y="297066"/>
                    </a:lnTo>
                    <a:lnTo>
                      <a:pt x="164502" y="306790"/>
                    </a:lnTo>
                    <a:lnTo>
                      <a:pt x="168438" y="311076"/>
                    </a:lnTo>
                    <a:lnTo>
                      <a:pt x="172313" y="310147"/>
                    </a:lnTo>
                    <a:lnTo>
                      <a:pt x="175945" y="305603"/>
                    </a:lnTo>
                    <a:lnTo>
                      <a:pt x="179601" y="298794"/>
                    </a:lnTo>
                    <a:lnTo>
                      <a:pt x="183679" y="290596"/>
                    </a:lnTo>
                    <a:lnTo>
                      <a:pt x="188364" y="281558"/>
                    </a:lnTo>
                    <a:lnTo>
                      <a:pt x="193971" y="272494"/>
                    </a:lnTo>
                    <a:lnTo>
                      <a:pt x="201015" y="264522"/>
                    </a:lnTo>
                    <a:lnTo>
                      <a:pt x="209640" y="258147"/>
                    </a:lnTo>
                    <a:lnTo>
                      <a:pt x="219516" y="253183"/>
                    </a:lnTo>
                    <a:lnTo>
                      <a:pt x="230053" y="249067"/>
                    </a:lnTo>
                    <a:lnTo>
                      <a:pt x="240841" y="245362"/>
                    </a:lnTo>
                    <a:lnTo>
                      <a:pt x="251674" y="241665"/>
                    </a:lnTo>
                    <a:lnTo>
                      <a:pt x="262473" y="237555"/>
                    </a:lnTo>
                    <a:lnTo>
                      <a:pt x="273207" y="232848"/>
                    </a:lnTo>
                    <a:lnTo>
                      <a:pt x="283549" y="227395"/>
                    </a:lnTo>
                    <a:lnTo>
                      <a:pt x="292894" y="220984"/>
                    </a:lnTo>
                    <a:lnTo>
                      <a:pt x="300983" y="213597"/>
                    </a:lnTo>
                    <a:lnTo>
                      <a:pt x="307398" y="205367"/>
                    </a:lnTo>
                    <a:lnTo>
                      <a:pt x="311426" y="196473"/>
                    </a:lnTo>
                    <a:lnTo>
                      <a:pt x="312904" y="187094"/>
                    </a:lnTo>
                    <a:lnTo>
                      <a:pt x="311964" y="177696"/>
                    </a:lnTo>
                    <a:lnTo>
                      <a:pt x="308757" y="169000"/>
                    </a:lnTo>
                    <a:lnTo>
                      <a:pt x="303600" y="161346"/>
                    </a:lnTo>
                    <a:lnTo>
                      <a:pt x="296733" y="154886"/>
                    </a:lnTo>
                    <a:lnTo>
                      <a:pt x="288239" y="149764"/>
                    </a:lnTo>
                    <a:lnTo>
                      <a:pt x="278312" y="145921"/>
                    </a:lnTo>
                    <a:lnTo>
                      <a:pt x="267395" y="143474"/>
                    </a:lnTo>
                    <a:lnTo>
                      <a:pt x="256077" y="142797"/>
                    </a:lnTo>
                    <a:lnTo>
                      <a:pt x="244729" y="143933"/>
                    </a:lnTo>
                    <a:lnTo>
                      <a:pt x="233671" y="146642"/>
                    </a:lnTo>
                    <a:lnTo>
                      <a:pt x="223245" y="150594"/>
                    </a:lnTo>
                    <a:lnTo>
                      <a:pt x="213572" y="155476"/>
                    </a:lnTo>
                    <a:lnTo>
                      <a:pt x="204754" y="161193"/>
                    </a:lnTo>
                    <a:lnTo>
                      <a:pt x="196970" y="167854"/>
                    </a:lnTo>
                    <a:lnTo>
                      <a:pt x="190221" y="175448"/>
                    </a:lnTo>
                    <a:lnTo>
                      <a:pt x="184687" y="184005"/>
                    </a:lnTo>
                    <a:lnTo>
                      <a:pt x="180792" y="193658"/>
                    </a:lnTo>
                    <a:lnTo>
                      <a:pt x="178621" y="204374"/>
                    </a:lnTo>
                    <a:lnTo>
                      <a:pt x="178129" y="215824"/>
                    </a:lnTo>
                    <a:lnTo>
                      <a:pt x="179311" y="227503"/>
                    </a:lnTo>
                    <a:lnTo>
                      <a:pt x="181994" y="239097"/>
                    </a:lnTo>
                    <a:lnTo>
                      <a:pt x="185894" y="250490"/>
                    </a:lnTo>
                    <a:lnTo>
                      <a:pt x="190721" y="261673"/>
                    </a:lnTo>
                    <a:lnTo>
                      <a:pt x="196223" y="272672"/>
                    </a:lnTo>
                    <a:lnTo>
                      <a:pt x="202202" y="283364"/>
                    </a:lnTo>
                    <a:lnTo>
                      <a:pt x="208514" y="293478"/>
                    </a:lnTo>
                    <a:lnTo>
                      <a:pt x="215060" y="302913"/>
                    </a:lnTo>
                    <a:lnTo>
                      <a:pt x="221930" y="311726"/>
                    </a:lnTo>
                    <a:lnTo>
                      <a:pt x="229381" y="320031"/>
                    </a:lnTo>
                    <a:lnTo>
                      <a:pt x="237512" y="327949"/>
                    </a:lnTo>
                    <a:lnTo>
                      <a:pt x="246432" y="335420"/>
                    </a:lnTo>
                    <a:lnTo>
                      <a:pt x="256331" y="342218"/>
                    </a:lnTo>
                    <a:lnTo>
                      <a:pt x="267216" y="348274"/>
                    </a:lnTo>
                    <a:lnTo>
                      <a:pt x="278951" y="353664"/>
                    </a:lnTo>
                    <a:lnTo>
                      <a:pt x="291351" y="358519"/>
                    </a:lnTo>
                    <a:lnTo>
                      <a:pt x="304243" y="362966"/>
                    </a:lnTo>
                    <a:lnTo>
                      <a:pt x="317456" y="366966"/>
                    </a:lnTo>
                    <a:lnTo>
                      <a:pt x="332437" y="370708"/>
                    </a:lnTo>
                    <a:lnTo>
                      <a:pt x="353854" y="374522"/>
                    </a:lnTo>
                    <a:lnTo>
                      <a:pt x="389555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4073670" y="3453702"/>
              <a:ext cx="5441592" cy="747761"/>
              <a:chOff x="4073670" y="3453702"/>
              <a:chExt cx="5441592" cy="747761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4073670" y="3647282"/>
                <a:ext cx="219457" cy="238543"/>
              </a:xfrm>
              <a:custGeom>
                <a:avLst/>
                <a:gdLst/>
                <a:ahLst/>
                <a:cxnLst/>
                <a:rect l="0" t="0" r="0" b="0"/>
                <a:pathLst>
                  <a:path w="219457" h="238543">
                    <a:moveTo>
                      <a:pt x="124700" y="48813"/>
                    </a:moveTo>
                    <a:lnTo>
                      <a:pt x="118832" y="40011"/>
                    </a:lnTo>
                    <a:lnTo>
                      <a:pt x="113267" y="31665"/>
                    </a:lnTo>
                    <a:lnTo>
                      <a:pt x="107463" y="22984"/>
                    </a:lnTo>
                    <a:lnTo>
                      <a:pt x="101210" y="14555"/>
                    </a:lnTo>
                    <a:lnTo>
                      <a:pt x="94232" y="7653"/>
                    </a:lnTo>
                    <a:lnTo>
                      <a:pt x="86455" y="2878"/>
                    </a:lnTo>
                    <a:lnTo>
                      <a:pt x="78127" y="339"/>
                    </a:lnTo>
                    <a:lnTo>
                      <a:pt x="69696" y="0"/>
                    </a:lnTo>
                    <a:lnTo>
                      <a:pt x="61440" y="1600"/>
                    </a:lnTo>
                    <a:lnTo>
                      <a:pt x="53611" y="5080"/>
                    </a:lnTo>
                    <a:lnTo>
                      <a:pt x="46506" y="10673"/>
                    </a:lnTo>
                    <a:lnTo>
                      <a:pt x="40212" y="18314"/>
                    </a:lnTo>
                    <a:lnTo>
                      <a:pt x="34647" y="27525"/>
                    </a:lnTo>
                    <a:lnTo>
                      <a:pt x="29667" y="37615"/>
                    </a:lnTo>
                    <a:lnTo>
                      <a:pt x="25128" y="48103"/>
                    </a:lnTo>
                    <a:lnTo>
                      <a:pt x="20907" y="58736"/>
                    </a:lnTo>
                    <a:lnTo>
                      <a:pt x="16912" y="69401"/>
                    </a:lnTo>
                    <a:lnTo>
                      <a:pt x="13077" y="80062"/>
                    </a:lnTo>
                    <a:lnTo>
                      <a:pt x="9517" y="91035"/>
                    </a:lnTo>
                    <a:lnTo>
                      <a:pt x="6506" y="102935"/>
                    </a:lnTo>
                    <a:lnTo>
                      <a:pt x="4149" y="116019"/>
                    </a:lnTo>
                    <a:lnTo>
                      <a:pt x="2398" y="130063"/>
                    </a:lnTo>
                    <a:lnTo>
                      <a:pt x="1140" y="144562"/>
                    </a:lnTo>
                    <a:lnTo>
                      <a:pt x="265" y="159163"/>
                    </a:lnTo>
                    <a:lnTo>
                      <a:pt x="0" y="173542"/>
                    </a:lnTo>
                    <a:lnTo>
                      <a:pt x="878" y="187342"/>
                    </a:lnTo>
                    <a:lnTo>
                      <a:pt x="3109" y="200421"/>
                    </a:lnTo>
                    <a:lnTo>
                      <a:pt x="6913" y="212338"/>
                    </a:lnTo>
                    <a:lnTo>
                      <a:pt x="12674" y="222291"/>
                    </a:lnTo>
                    <a:lnTo>
                      <a:pt x="20396" y="230013"/>
                    </a:lnTo>
                    <a:lnTo>
                      <a:pt x="29480" y="235384"/>
                    </a:lnTo>
                    <a:lnTo>
                      <a:pt x="38946" y="238182"/>
                    </a:lnTo>
                    <a:lnTo>
                      <a:pt x="48194" y="238542"/>
                    </a:lnTo>
                    <a:lnTo>
                      <a:pt x="57008" y="236700"/>
                    </a:lnTo>
                    <a:lnTo>
                      <a:pt x="65381" y="232815"/>
                    </a:lnTo>
                    <a:lnTo>
                      <a:pt x="73375" y="227171"/>
                    </a:lnTo>
                    <a:lnTo>
                      <a:pt x="80913" y="220130"/>
                    </a:lnTo>
                    <a:lnTo>
                      <a:pt x="87763" y="212044"/>
                    </a:lnTo>
                    <a:lnTo>
                      <a:pt x="93855" y="203196"/>
                    </a:lnTo>
                    <a:lnTo>
                      <a:pt x="99099" y="193647"/>
                    </a:lnTo>
                    <a:lnTo>
                      <a:pt x="103325" y="183252"/>
                    </a:lnTo>
                    <a:lnTo>
                      <a:pt x="106541" y="171999"/>
                    </a:lnTo>
                    <a:lnTo>
                      <a:pt x="109058" y="160001"/>
                    </a:lnTo>
                    <a:lnTo>
                      <a:pt x="111371" y="147415"/>
                    </a:lnTo>
                    <a:lnTo>
                      <a:pt x="113799" y="134485"/>
                    </a:lnTo>
                    <a:lnTo>
                      <a:pt x="116973" y="124663"/>
                    </a:lnTo>
                    <a:lnTo>
                      <a:pt x="121172" y="121890"/>
                    </a:lnTo>
                    <a:lnTo>
                      <a:pt x="125744" y="124436"/>
                    </a:lnTo>
                    <a:lnTo>
                      <a:pt x="130488" y="130204"/>
                    </a:lnTo>
                    <a:lnTo>
                      <a:pt x="135175" y="137861"/>
                    </a:lnTo>
                    <a:lnTo>
                      <a:pt x="139671" y="146630"/>
                    </a:lnTo>
                    <a:lnTo>
                      <a:pt x="144111" y="156063"/>
                    </a:lnTo>
                    <a:lnTo>
                      <a:pt x="148826" y="165899"/>
                    </a:lnTo>
                    <a:lnTo>
                      <a:pt x="153990" y="175976"/>
                    </a:lnTo>
                    <a:lnTo>
                      <a:pt x="159775" y="185873"/>
                    </a:lnTo>
                    <a:lnTo>
                      <a:pt x="166420" y="194919"/>
                    </a:lnTo>
                    <a:lnTo>
                      <a:pt x="173961" y="202810"/>
                    </a:lnTo>
                    <a:lnTo>
                      <a:pt x="182018" y="209252"/>
                    </a:lnTo>
                    <a:lnTo>
                      <a:pt x="190795" y="214310"/>
                    </a:lnTo>
                    <a:lnTo>
                      <a:pt x="202182" y="217307"/>
                    </a:lnTo>
                    <a:lnTo>
                      <a:pt x="219456" y="21726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4335240" y="3690879"/>
                <a:ext cx="252685" cy="181281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81281">
                    <a:moveTo>
                      <a:pt x="0" y="47329"/>
                    </a:moveTo>
                    <a:lnTo>
                      <a:pt x="2867" y="61931"/>
                    </a:lnTo>
                    <a:lnTo>
                      <a:pt x="5009" y="75202"/>
                    </a:lnTo>
                    <a:lnTo>
                      <a:pt x="6617" y="88403"/>
                    </a:lnTo>
                    <a:lnTo>
                      <a:pt x="7970" y="101745"/>
                    </a:lnTo>
                    <a:lnTo>
                      <a:pt x="9467" y="115254"/>
                    </a:lnTo>
                    <a:lnTo>
                      <a:pt x="11308" y="128902"/>
                    </a:lnTo>
                    <a:lnTo>
                      <a:pt x="13202" y="142496"/>
                    </a:lnTo>
                    <a:lnTo>
                      <a:pt x="14487" y="155697"/>
                    </a:lnTo>
                    <a:lnTo>
                      <a:pt x="14830" y="168285"/>
                    </a:lnTo>
                    <a:lnTo>
                      <a:pt x="14222" y="177884"/>
                    </a:lnTo>
                    <a:lnTo>
                      <a:pt x="12972" y="181280"/>
                    </a:lnTo>
                    <a:lnTo>
                      <a:pt x="11421" y="179034"/>
                    </a:lnTo>
                    <a:lnTo>
                      <a:pt x="9559" y="172760"/>
                    </a:lnTo>
                    <a:lnTo>
                      <a:pt x="7511" y="163639"/>
                    </a:lnTo>
                    <a:lnTo>
                      <a:pt x="5612" y="152294"/>
                    </a:lnTo>
                    <a:lnTo>
                      <a:pt x="4049" y="139207"/>
                    </a:lnTo>
                    <a:lnTo>
                      <a:pt x="2853" y="124968"/>
                    </a:lnTo>
                    <a:lnTo>
                      <a:pt x="1978" y="110243"/>
                    </a:lnTo>
                    <a:lnTo>
                      <a:pt x="1365" y="95444"/>
                    </a:lnTo>
                    <a:lnTo>
                      <a:pt x="1277" y="80909"/>
                    </a:lnTo>
                    <a:lnTo>
                      <a:pt x="2275" y="66993"/>
                    </a:lnTo>
                    <a:lnTo>
                      <a:pt x="4583" y="53835"/>
                    </a:lnTo>
                    <a:lnTo>
                      <a:pt x="8269" y="42033"/>
                    </a:lnTo>
                    <a:lnTo>
                      <a:pt x="13417" y="32689"/>
                    </a:lnTo>
                    <a:lnTo>
                      <a:pt x="19915" y="26192"/>
                    </a:lnTo>
                    <a:lnTo>
                      <a:pt x="27363" y="22628"/>
                    </a:lnTo>
                    <a:lnTo>
                      <a:pt x="35192" y="22113"/>
                    </a:lnTo>
                    <a:lnTo>
                      <a:pt x="43044" y="24402"/>
                    </a:lnTo>
                    <a:lnTo>
                      <a:pt x="50770" y="29156"/>
                    </a:lnTo>
                    <a:lnTo>
                      <a:pt x="58338" y="36142"/>
                    </a:lnTo>
                    <a:lnTo>
                      <a:pt x="65761" y="45013"/>
                    </a:lnTo>
                    <a:lnTo>
                      <a:pt x="73068" y="55202"/>
                    </a:lnTo>
                    <a:lnTo>
                      <a:pt x="80289" y="66023"/>
                    </a:lnTo>
                    <a:lnTo>
                      <a:pt x="87450" y="76994"/>
                    </a:lnTo>
                    <a:lnTo>
                      <a:pt x="94657" y="86360"/>
                    </a:lnTo>
                    <a:lnTo>
                      <a:pt x="101274" y="91305"/>
                    </a:lnTo>
                    <a:lnTo>
                      <a:pt x="106350" y="91307"/>
                    </a:lnTo>
                    <a:lnTo>
                      <a:pt x="110307" y="87586"/>
                    </a:lnTo>
                    <a:lnTo>
                      <a:pt x="113734" y="81412"/>
                    </a:lnTo>
                    <a:lnTo>
                      <a:pt x="116981" y="73677"/>
                    </a:lnTo>
                    <a:lnTo>
                      <a:pt x="120208" y="64952"/>
                    </a:lnTo>
                    <a:lnTo>
                      <a:pt x="123479" y="55598"/>
                    </a:lnTo>
                    <a:lnTo>
                      <a:pt x="126974" y="45837"/>
                    </a:lnTo>
                    <a:lnTo>
                      <a:pt x="130993" y="35813"/>
                    </a:lnTo>
                    <a:lnTo>
                      <a:pt x="135666" y="25635"/>
                    </a:lnTo>
                    <a:lnTo>
                      <a:pt x="141277" y="16018"/>
                    </a:lnTo>
                    <a:lnTo>
                      <a:pt x="148332" y="8229"/>
                    </a:lnTo>
                    <a:lnTo>
                      <a:pt x="156967" y="2819"/>
                    </a:lnTo>
                    <a:lnTo>
                      <a:pt x="166851" y="3"/>
                    </a:lnTo>
                    <a:lnTo>
                      <a:pt x="177395" y="0"/>
                    </a:lnTo>
                    <a:lnTo>
                      <a:pt x="188178" y="2635"/>
                    </a:lnTo>
                    <a:lnTo>
                      <a:pt x="198670" y="7623"/>
                    </a:lnTo>
                    <a:lnTo>
                      <a:pt x="208175" y="14766"/>
                    </a:lnTo>
                    <a:lnTo>
                      <a:pt x="216412" y="23743"/>
                    </a:lnTo>
                    <a:lnTo>
                      <a:pt x="223450" y="34002"/>
                    </a:lnTo>
                    <a:lnTo>
                      <a:pt x="229500" y="44871"/>
                    </a:lnTo>
                    <a:lnTo>
                      <a:pt x="234793" y="55921"/>
                    </a:lnTo>
                    <a:lnTo>
                      <a:pt x="239367" y="67119"/>
                    </a:lnTo>
                    <a:lnTo>
                      <a:pt x="243077" y="78703"/>
                    </a:lnTo>
                    <a:lnTo>
                      <a:pt x="245910" y="90784"/>
                    </a:lnTo>
                    <a:lnTo>
                      <a:pt x="247988" y="103121"/>
                    </a:lnTo>
                    <a:lnTo>
                      <a:pt x="249692" y="116609"/>
                    </a:lnTo>
                    <a:lnTo>
                      <a:pt x="251171" y="134671"/>
                    </a:lnTo>
                    <a:lnTo>
                      <a:pt x="252684" y="16314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4638293" y="3708344"/>
                <a:ext cx="162293" cy="172215"/>
              </a:xfrm>
              <a:custGeom>
                <a:avLst/>
                <a:gdLst/>
                <a:ahLst/>
                <a:cxnLst/>
                <a:rect l="0" t="0" r="0" b="0"/>
                <a:pathLst>
                  <a:path w="162293" h="172215">
                    <a:moveTo>
                      <a:pt x="97030" y="19336"/>
                    </a:moveTo>
                    <a:lnTo>
                      <a:pt x="93962" y="10803"/>
                    </a:lnTo>
                    <a:lnTo>
                      <a:pt x="89899" y="5016"/>
                    </a:lnTo>
                    <a:lnTo>
                      <a:pt x="84411" y="1509"/>
                    </a:lnTo>
                    <a:lnTo>
                      <a:pt x="77824" y="0"/>
                    </a:lnTo>
                    <a:lnTo>
                      <a:pt x="70675" y="418"/>
                    </a:lnTo>
                    <a:lnTo>
                      <a:pt x="63331" y="2546"/>
                    </a:lnTo>
                    <a:lnTo>
                      <a:pt x="55971" y="6052"/>
                    </a:lnTo>
                    <a:lnTo>
                      <a:pt x="48663" y="10603"/>
                    </a:lnTo>
                    <a:lnTo>
                      <a:pt x="41424" y="15919"/>
                    </a:lnTo>
                    <a:lnTo>
                      <a:pt x="34412" y="21941"/>
                    </a:lnTo>
                    <a:lnTo>
                      <a:pt x="27923" y="28814"/>
                    </a:lnTo>
                    <a:lnTo>
                      <a:pt x="22075" y="36549"/>
                    </a:lnTo>
                    <a:lnTo>
                      <a:pt x="16825" y="45032"/>
                    </a:lnTo>
                    <a:lnTo>
                      <a:pt x="12064" y="54104"/>
                    </a:lnTo>
                    <a:lnTo>
                      <a:pt x="7684" y="63616"/>
                    </a:lnTo>
                    <a:lnTo>
                      <a:pt x="3912" y="73444"/>
                    </a:lnTo>
                    <a:lnTo>
                      <a:pt x="1282" y="83495"/>
                    </a:lnTo>
                    <a:lnTo>
                      <a:pt x="0" y="93699"/>
                    </a:lnTo>
                    <a:lnTo>
                      <a:pt x="122" y="104009"/>
                    </a:lnTo>
                    <a:lnTo>
                      <a:pt x="1725" y="114390"/>
                    </a:lnTo>
                    <a:lnTo>
                      <a:pt x="4699" y="124811"/>
                    </a:lnTo>
                    <a:lnTo>
                      <a:pt x="8966" y="134928"/>
                    </a:lnTo>
                    <a:lnTo>
                      <a:pt x="14572" y="144115"/>
                    </a:lnTo>
                    <a:lnTo>
                      <a:pt x="21418" y="152103"/>
                    </a:lnTo>
                    <a:lnTo>
                      <a:pt x="29455" y="158788"/>
                    </a:lnTo>
                    <a:lnTo>
                      <a:pt x="38750" y="164062"/>
                    </a:lnTo>
                    <a:lnTo>
                      <a:pt x="49222" y="168012"/>
                    </a:lnTo>
                    <a:lnTo>
                      <a:pt x="60508" y="170700"/>
                    </a:lnTo>
                    <a:lnTo>
                      <a:pt x="72075" y="172071"/>
                    </a:lnTo>
                    <a:lnTo>
                      <a:pt x="83590" y="172214"/>
                    </a:lnTo>
                    <a:lnTo>
                      <a:pt x="94760" y="171178"/>
                    </a:lnTo>
                    <a:lnTo>
                      <a:pt x="105262" y="168888"/>
                    </a:lnTo>
                    <a:lnTo>
                      <a:pt x="114985" y="165417"/>
                    </a:lnTo>
                    <a:lnTo>
                      <a:pt x="123836" y="160799"/>
                    </a:lnTo>
                    <a:lnTo>
                      <a:pt x="131643" y="154951"/>
                    </a:lnTo>
                    <a:lnTo>
                      <a:pt x="138416" y="147942"/>
                    </a:lnTo>
                    <a:lnTo>
                      <a:pt x="144304" y="139965"/>
                    </a:lnTo>
                    <a:lnTo>
                      <a:pt x="149503" y="131240"/>
                    </a:lnTo>
                    <a:lnTo>
                      <a:pt x="154180" y="121965"/>
                    </a:lnTo>
                    <a:lnTo>
                      <a:pt x="158154" y="112297"/>
                    </a:lnTo>
                    <a:lnTo>
                      <a:pt x="160919" y="102355"/>
                    </a:lnTo>
                    <a:lnTo>
                      <a:pt x="162292" y="92228"/>
                    </a:lnTo>
                    <a:lnTo>
                      <a:pt x="162230" y="82140"/>
                    </a:lnTo>
                    <a:lnTo>
                      <a:pt x="160667" y="72440"/>
                    </a:lnTo>
                    <a:lnTo>
                      <a:pt x="157726" y="63285"/>
                    </a:lnTo>
                    <a:lnTo>
                      <a:pt x="153649" y="54663"/>
                    </a:lnTo>
                    <a:lnTo>
                      <a:pt x="148705" y="46485"/>
                    </a:lnTo>
                    <a:lnTo>
                      <a:pt x="143133" y="38658"/>
                    </a:lnTo>
                    <a:lnTo>
                      <a:pt x="137424" y="31392"/>
                    </a:lnTo>
                    <a:lnTo>
                      <a:pt x="131753" y="24491"/>
                    </a:lnTo>
                    <a:lnTo>
                      <a:pt x="125629" y="17346"/>
                    </a:lnTo>
                    <a:lnTo>
                      <a:pt x="118087" y="880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4873424" y="3727680"/>
                <a:ext cx="117055" cy="137253"/>
              </a:xfrm>
              <a:custGeom>
                <a:avLst/>
                <a:gdLst/>
                <a:ahLst/>
                <a:cxnLst/>
                <a:rect l="0" t="0" r="0" b="0"/>
                <a:pathLst>
                  <a:path w="117055" h="137253">
                    <a:moveTo>
                      <a:pt x="9298" y="0"/>
                    </a:moveTo>
                    <a:lnTo>
                      <a:pt x="6431" y="8868"/>
                    </a:lnTo>
                    <a:lnTo>
                      <a:pt x="4289" y="17855"/>
                    </a:lnTo>
                    <a:lnTo>
                      <a:pt x="2686" y="27850"/>
                    </a:lnTo>
                    <a:lnTo>
                      <a:pt x="1506" y="38831"/>
                    </a:lnTo>
                    <a:lnTo>
                      <a:pt x="657" y="50642"/>
                    </a:lnTo>
                    <a:lnTo>
                      <a:pt x="69" y="63096"/>
                    </a:lnTo>
                    <a:lnTo>
                      <a:pt x="0" y="75861"/>
                    </a:lnTo>
                    <a:lnTo>
                      <a:pt x="1012" y="88494"/>
                    </a:lnTo>
                    <a:lnTo>
                      <a:pt x="3334" y="100749"/>
                    </a:lnTo>
                    <a:lnTo>
                      <a:pt x="7200" y="112093"/>
                    </a:lnTo>
                    <a:lnTo>
                      <a:pt x="13002" y="121653"/>
                    </a:lnTo>
                    <a:lnTo>
                      <a:pt x="20752" y="129107"/>
                    </a:lnTo>
                    <a:lnTo>
                      <a:pt x="29854" y="134298"/>
                    </a:lnTo>
                    <a:lnTo>
                      <a:pt x="39333" y="136974"/>
                    </a:lnTo>
                    <a:lnTo>
                      <a:pt x="48589" y="137252"/>
                    </a:lnTo>
                    <a:lnTo>
                      <a:pt x="57409" y="135355"/>
                    </a:lnTo>
                    <a:lnTo>
                      <a:pt x="65785" y="131434"/>
                    </a:lnTo>
                    <a:lnTo>
                      <a:pt x="73782" y="125765"/>
                    </a:lnTo>
                    <a:lnTo>
                      <a:pt x="81322" y="118708"/>
                    </a:lnTo>
                    <a:lnTo>
                      <a:pt x="88174" y="110610"/>
                    </a:lnTo>
                    <a:lnTo>
                      <a:pt x="94270" y="101760"/>
                    </a:lnTo>
                    <a:lnTo>
                      <a:pt x="99688" y="92379"/>
                    </a:lnTo>
                    <a:lnTo>
                      <a:pt x="104562" y="82629"/>
                    </a:lnTo>
                    <a:lnTo>
                      <a:pt x="109018" y="72627"/>
                    </a:lnTo>
                    <a:lnTo>
                      <a:pt x="112842" y="62452"/>
                    </a:lnTo>
                    <a:lnTo>
                      <a:pt x="115506" y="52162"/>
                    </a:lnTo>
                    <a:lnTo>
                      <a:pt x="116820" y="41806"/>
                    </a:lnTo>
                    <a:lnTo>
                      <a:pt x="117054" y="31867"/>
                    </a:lnTo>
                    <a:lnTo>
                      <a:pt x="116787" y="22275"/>
                    </a:lnTo>
                    <a:lnTo>
                      <a:pt x="115995" y="12189"/>
                    </a:lnTo>
                    <a:lnTo>
                      <a:pt x="11458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061706" y="3712087"/>
                <a:ext cx="126343" cy="21563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15635">
                    <a:moveTo>
                      <a:pt x="0" y="99821"/>
                    </a:moveTo>
                    <a:lnTo>
                      <a:pt x="2868" y="111556"/>
                    </a:lnTo>
                    <a:lnTo>
                      <a:pt x="5009" y="122685"/>
                    </a:lnTo>
                    <a:lnTo>
                      <a:pt x="6610" y="134185"/>
                    </a:lnTo>
                    <a:lnTo>
                      <a:pt x="7714" y="142714"/>
                    </a:lnTo>
                    <a:lnTo>
                      <a:pt x="8095" y="144370"/>
                    </a:lnTo>
                    <a:lnTo>
                      <a:pt x="7519" y="141070"/>
                    </a:lnTo>
                    <a:lnTo>
                      <a:pt x="6261" y="134684"/>
                    </a:lnTo>
                    <a:lnTo>
                      <a:pt x="4838" y="126123"/>
                    </a:lnTo>
                    <a:lnTo>
                      <a:pt x="3568" y="115955"/>
                    </a:lnTo>
                    <a:lnTo>
                      <a:pt x="2722" y="104612"/>
                    </a:lnTo>
                    <a:lnTo>
                      <a:pt x="2605" y="92429"/>
                    </a:lnTo>
                    <a:lnTo>
                      <a:pt x="3307" y="79661"/>
                    </a:lnTo>
                    <a:lnTo>
                      <a:pt x="4744" y="66654"/>
                    </a:lnTo>
                    <a:lnTo>
                      <a:pt x="6771" y="53844"/>
                    </a:lnTo>
                    <a:lnTo>
                      <a:pt x="9251" y="41458"/>
                    </a:lnTo>
                    <a:lnTo>
                      <a:pt x="12390" y="29852"/>
                    </a:lnTo>
                    <a:lnTo>
                      <a:pt x="16706" y="19583"/>
                    </a:lnTo>
                    <a:lnTo>
                      <a:pt x="22389" y="10843"/>
                    </a:lnTo>
                    <a:lnTo>
                      <a:pt x="29325" y="4144"/>
                    </a:lnTo>
                    <a:lnTo>
                      <a:pt x="37276" y="449"/>
                    </a:lnTo>
                    <a:lnTo>
                      <a:pt x="45991" y="0"/>
                    </a:lnTo>
                    <a:lnTo>
                      <a:pt x="55096" y="2275"/>
                    </a:lnTo>
                    <a:lnTo>
                      <a:pt x="64121" y="6383"/>
                    </a:lnTo>
                    <a:lnTo>
                      <a:pt x="72810" y="11625"/>
                    </a:lnTo>
                    <a:lnTo>
                      <a:pt x="80948" y="17714"/>
                    </a:lnTo>
                    <a:lnTo>
                      <a:pt x="88267" y="24690"/>
                    </a:lnTo>
                    <a:lnTo>
                      <a:pt x="94708" y="32527"/>
                    </a:lnTo>
                    <a:lnTo>
                      <a:pt x="100374" y="41263"/>
                    </a:lnTo>
                    <a:lnTo>
                      <a:pt x="105422" y="51045"/>
                    </a:lnTo>
                    <a:lnTo>
                      <a:pt x="110003" y="61854"/>
                    </a:lnTo>
                    <a:lnTo>
                      <a:pt x="114081" y="73539"/>
                    </a:lnTo>
                    <a:lnTo>
                      <a:pt x="117449" y="85907"/>
                    </a:lnTo>
                    <a:lnTo>
                      <a:pt x="120049" y="98783"/>
                    </a:lnTo>
                    <a:lnTo>
                      <a:pt x="121965" y="112021"/>
                    </a:lnTo>
                    <a:lnTo>
                      <a:pt x="123334" y="125513"/>
                    </a:lnTo>
                    <a:lnTo>
                      <a:pt x="124292" y="139173"/>
                    </a:lnTo>
                    <a:lnTo>
                      <a:pt x="124955" y="152722"/>
                    </a:lnTo>
                    <a:lnTo>
                      <a:pt x="125480" y="167230"/>
                    </a:lnTo>
                    <a:lnTo>
                      <a:pt x="125916" y="186204"/>
                    </a:lnTo>
                    <a:lnTo>
                      <a:pt x="126342" y="21563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272277" y="3485525"/>
                <a:ext cx="10529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52726">
                    <a:moveTo>
                      <a:pt x="10528" y="0"/>
                    </a:moveTo>
                    <a:lnTo>
                      <a:pt x="10528" y="11802"/>
                    </a:lnTo>
                    <a:lnTo>
                      <a:pt x="10528" y="23571"/>
                    </a:lnTo>
                    <a:lnTo>
                      <a:pt x="10528" y="36470"/>
                    </a:lnTo>
                    <a:lnTo>
                      <a:pt x="10528" y="50664"/>
                    </a:lnTo>
                    <a:lnTo>
                      <a:pt x="10528" y="66289"/>
                    </a:lnTo>
                    <a:lnTo>
                      <a:pt x="10523" y="83251"/>
                    </a:lnTo>
                    <a:lnTo>
                      <a:pt x="10351" y="100834"/>
                    </a:lnTo>
                    <a:lnTo>
                      <a:pt x="9702" y="117858"/>
                    </a:lnTo>
                    <a:lnTo>
                      <a:pt x="8453" y="133723"/>
                    </a:lnTo>
                    <a:lnTo>
                      <a:pt x="6801" y="148998"/>
                    </a:lnTo>
                    <a:lnTo>
                      <a:pt x="5153" y="165081"/>
                    </a:lnTo>
                    <a:lnTo>
                      <a:pt x="3755" y="182720"/>
                    </a:lnTo>
                    <a:lnTo>
                      <a:pt x="2835" y="201841"/>
                    </a:lnTo>
                    <a:lnTo>
                      <a:pt x="2675" y="221915"/>
                    </a:lnTo>
                    <a:lnTo>
                      <a:pt x="3341" y="242496"/>
                    </a:lnTo>
                    <a:lnTo>
                      <a:pt x="4416" y="263165"/>
                    </a:lnTo>
                    <a:lnTo>
                      <a:pt x="5136" y="283480"/>
                    </a:lnTo>
                    <a:lnTo>
                      <a:pt x="5099" y="303242"/>
                    </a:lnTo>
                    <a:lnTo>
                      <a:pt x="4410" y="322289"/>
                    </a:lnTo>
                    <a:lnTo>
                      <a:pt x="3481" y="340399"/>
                    </a:lnTo>
                    <a:lnTo>
                      <a:pt x="2598" y="357545"/>
                    </a:lnTo>
                    <a:lnTo>
                      <a:pt x="1869" y="373827"/>
                    </a:lnTo>
                    <a:lnTo>
                      <a:pt x="1234" y="391303"/>
                    </a:lnTo>
                    <a:lnTo>
                      <a:pt x="643" y="414860"/>
                    </a:lnTo>
                    <a:lnTo>
                      <a:pt x="0" y="45272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5093292" y="3643452"/>
                <a:ext cx="30532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21058">
                    <a:moveTo>
                      <a:pt x="305326" y="21057"/>
                    </a:moveTo>
                    <a:lnTo>
                      <a:pt x="296458" y="18190"/>
                    </a:lnTo>
                    <a:lnTo>
                      <a:pt x="287471" y="16048"/>
                    </a:lnTo>
                    <a:lnTo>
                      <a:pt x="277472" y="14445"/>
                    </a:lnTo>
                    <a:lnTo>
                      <a:pt x="266318" y="13265"/>
                    </a:lnTo>
                    <a:lnTo>
                      <a:pt x="253858" y="12416"/>
                    </a:lnTo>
                    <a:lnTo>
                      <a:pt x="240146" y="11818"/>
                    </a:lnTo>
                    <a:lnTo>
                      <a:pt x="225383" y="11404"/>
                    </a:lnTo>
                    <a:lnTo>
                      <a:pt x="209806" y="11120"/>
                    </a:lnTo>
                    <a:lnTo>
                      <a:pt x="193623" y="10927"/>
                    </a:lnTo>
                    <a:lnTo>
                      <a:pt x="176844" y="10796"/>
                    </a:lnTo>
                    <a:lnTo>
                      <a:pt x="159289" y="10707"/>
                    </a:lnTo>
                    <a:lnTo>
                      <a:pt x="140928" y="10644"/>
                    </a:lnTo>
                    <a:lnTo>
                      <a:pt x="122020" y="10431"/>
                    </a:lnTo>
                    <a:lnTo>
                      <a:pt x="103021" y="9756"/>
                    </a:lnTo>
                    <a:lnTo>
                      <a:pt x="84221" y="8490"/>
                    </a:lnTo>
                    <a:lnTo>
                      <a:pt x="66268" y="6817"/>
                    </a:lnTo>
                    <a:lnTo>
                      <a:pt x="48383" y="4981"/>
                    </a:lnTo>
                    <a:lnTo>
                      <a:pt x="27881" y="281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706617" y="3759265"/>
                <a:ext cx="171870" cy="213744"/>
              </a:xfrm>
              <a:custGeom>
                <a:avLst/>
                <a:gdLst/>
                <a:ahLst/>
                <a:cxnLst/>
                <a:rect l="0" t="0" r="0" b="0"/>
                <a:pathLst>
                  <a:path w="171870" h="213744">
                    <a:moveTo>
                      <a:pt x="123670" y="10529"/>
                    </a:moveTo>
                    <a:lnTo>
                      <a:pt x="114735" y="7729"/>
                    </a:lnTo>
                    <a:lnTo>
                      <a:pt x="105107" y="6227"/>
                    </a:lnTo>
                    <a:lnTo>
                      <a:pt x="93829" y="5926"/>
                    </a:lnTo>
                    <a:lnTo>
                      <a:pt x="81507" y="6777"/>
                    </a:lnTo>
                    <a:lnTo>
                      <a:pt x="69324" y="8894"/>
                    </a:lnTo>
                    <a:lnTo>
                      <a:pt x="57959" y="12221"/>
                    </a:lnTo>
                    <a:lnTo>
                      <a:pt x="47574" y="16728"/>
                    </a:lnTo>
                    <a:lnTo>
                      <a:pt x="38076" y="22496"/>
                    </a:lnTo>
                    <a:lnTo>
                      <a:pt x="29296" y="29452"/>
                    </a:lnTo>
                    <a:lnTo>
                      <a:pt x="21384" y="37562"/>
                    </a:lnTo>
                    <a:lnTo>
                      <a:pt x="14808" y="46907"/>
                    </a:lnTo>
                    <a:lnTo>
                      <a:pt x="9712" y="57417"/>
                    </a:lnTo>
                    <a:lnTo>
                      <a:pt x="5949" y="68897"/>
                    </a:lnTo>
                    <a:lnTo>
                      <a:pt x="3256" y="81127"/>
                    </a:lnTo>
                    <a:lnTo>
                      <a:pt x="1373" y="93904"/>
                    </a:lnTo>
                    <a:lnTo>
                      <a:pt x="243" y="106907"/>
                    </a:lnTo>
                    <a:lnTo>
                      <a:pt x="0" y="119709"/>
                    </a:lnTo>
                    <a:lnTo>
                      <a:pt x="653" y="132091"/>
                    </a:lnTo>
                    <a:lnTo>
                      <a:pt x="2243" y="143862"/>
                    </a:lnTo>
                    <a:lnTo>
                      <a:pt x="4913" y="154775"/>
                    </a:lnTo>
                    <a:lnTo>
                      <a:pt x="8637" y="164783"/>
                    </a:lnTo>
                    <a:lnTo>
                      <a:pt x="13257" y="173996"/>
                    </a:lnTo>
                    <a:lnTo>
                      <a:pt x="18575" y="182579"/>
                    </a:lnTo>
                    <a:lnTo>
                      <a:pt x="24419" y="190682"/>
                    </a:lnTo>
                    <a:lnTo>
                      <a:pt x="30969" y="198108"/>
                    </a:lnTo>
                    <a:lnTo>
                      <a:pt x="38730" y="204345"/>
                    </a:lnTo>
                    <a:lnTo>
                      <a:pt x="47875" y="209198"/>
                    </a:lnTo>
                    <a:lnTo>
                      <a:pt x="58118" y="212456"/>
                    </a:lnTo>
                    <a:lnTo>
                      <a:pt x="68911" y="213743"/>
                    </a:lnTo>
                    <a:lnTo>
                      <a:pt x="79870" y="213050"/>
                    </a:lnTo>
                    <a:lnTo>
                      <a:pt x="90650" y="210653"/>
                    </a:lnTo>
                    <a:lnTo>
                      <a:pt x="100882" y="206918"/>
                    </a:lnTo>
                    <a:lnTo>
                      <a:pt x="110426" y="202183"/>
                    </a:lnTo>
                    <a:lnTo>
                      <a:pt x="119325" y="196568"/>
                    </a:lnTo>
                    <a:lnTo>
                      <a:pt x="127696" y="189976"/>
                    </a:lnTo>
                    <a:lnTo>
                      <a:pt x="135660" y="182432"/>
                    </a:lnTo>
                    <a:lnTo>
                      <a:pt x="143163" y="174080"/>
                    </a:lnTo>
                    <a:lnTo>
                      <a:pt x="149984" y="165095"/>
                    </a:lnTo>
                    <a:lnTo>
                      <a:pt x="156051" y="155637"/>
                    </a:lnTo>
                    <a:lnTo>
                      <a:pt x="161279" y="145675"/>
                    </a:lnTo>
                    <a:lnTo>
                      <a:pt x="165493" y="135003"/>
                    </a:lnTo>
                    <a:lnTo>
                      <a:pt x="168692" y="123568"/>
                    </a:lnTo>
                    <a:lnTo>
                      <a:pt x="170857" y="111618"/>
                    </a:lnTo>
                    <a:lnTo>
                      <a:pt x="171869" y="99596"/>
                    </a:lnTo>
                    <a:lnTo>
                      <a:pt x="171768" y="87769"/>
                    </a:lnTo>
                    <a:lnTo>
                      <a:pt x="170566" y="76217"/>
                    </a:lnTo>
                    <a:lnTo>
                      <a:pt x="168164" y="64927"/>
                    </a:lnTo>
                    <a:lnTo>
                      <a:pt x="164627" y="53861"/>
                    </a:lnTo>
                    <a:lnTo>
                      <a:pt x="160257" y="43228"/>
                    </a:lnTo>
                    <a:lnTo>
                      <a:pt x="154968" y="32344"/>
                    </a:lnTo>
                    <a:lnTo>
                      <a:pt x="147181" y="19133"/>
                    </a:lnTo>
                    <a:lnTo>
                      <a:pt x="13419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884086" y="3453702"/>
                <a:ext cx="146243" cy="495078"/>
              </a:xfrm>
              <a:custGeom>
                <a:avLst/>
                <a:gdLst/>
                <a:ahLst/>
                <a:cxnLst/>
                <a:rect l="0" t="0" r="0" b="0"/>
                <a:pathLst>
                  <a:path w="146243" h="495078">
                    <a:moveTo>
                      <a:pt x="62014" y="495077"/>
                    </a:moveTo>
                    <a:lnTo>
                      <a:pt x="59147" y="483341"/>
                    </a:lnTo>
                    <a:lnTo>
                      <a:pt x="57006" y="472212"/>
                    </a:lnTo>
                    <a:lnTo>
                      <a:pt x="55397" y="460614"/>
                    </a:lnTo>
                    <a:lnTo>
                      <a:pt x="54044" y="448453"/>
                    </a:lnTo>
                    <a:lnTo>
                      <a:pt x="52547" y="435793"/>
                    </a:lnTo>
                    <a:lnTo>
                      <a:pt x="50697" y="422732"/>
                    </a:lnTo>
                    <a:lnTo>
                      <a:pt x="48457" y="409207"/>
                    </a:lnTo>
                    <a:lnTo>
                      <a:pt x="45876" y="394994"/>
                    </a:lnTo>
                    <a:lnTo>
                      <a:pt x="43027" y="380030"/>
                    </a:lnTo>
                    <a:lnTo>
                      <a:pt x="39977" y="364559"/>
                    </a:lnTo>
                    <a:lnTo>
                      <a:pt x="36785" y="349020"/>
                    </a:lnTo>
                    <a:lnTo>
                      <a:pt x="33491" y="333670"/>
                    </a:lnTo>
                    <a:lnTo>
                      <a:pt x="30128" y="318260"/>
                    </a:lnTo>
                    <a:lnTo>
                      <a:pt x="26718" y="302162"/>
                    </a:lnTo>
                    <a:lnTo>
                      <a:pt x="23280" y="285074"/>
                    </a:lnTo>
                    <a:lnTo>
                      <a:pt x="19988" y="267173"/>
                    </a:lnTo>
                    <a:lnTo>
                      <a:pt x="17156" y="248924"/>
                    </a:lnTo>
                    <a:lnTo>
                      <a:pt x="14915" y="230645"/>
                    </a:lnTo>
                    <a:lnTo>
                      <a:pt x="13072" y="212472"/>
                    </a:lnTo>
                    <a:lnTo>
                      <a:pt x="11220" y="194438"/>
                    </a:lnTo>
                    <a:lnTo>
                      <a:pt x="9124" y="176536"/>
                    </a:lnTo>
                    <a:lnTo>
                      <a:pt x="6883" y="158905"/>
                    </a:lnTo>
                    <a:lnTo>
                      <a:pt x="4833" y="141826"/>
                    </a:lnTo>
                    <a:lnTo>
                      <a:pt x="3157" y="125408"/>
                    </a:lnTo>
                    <a:lnTo>
                      <a:pt x="1879" y="109601"/>
                    </a:lnTo>
                    <a:lnTo>
                      <a:pt x="946" y="94293"/>
                    </a:lnTo>
                    <a:lnTo>
                      <a:pt x="289" y="79368"/>
                    </a:lnTo>
                    <a:lnTo>
                      <a:pt x="0" y="64885"/>
                    </a:lnTo>
                    <a:lnTo>
                      <a:pt x="332" y="51073"/>
                    </a:lnTo>
                    <a:lnTo>
                      <a:pt x="1383" y="38015"/>
                    </a:lnTo>
                    <a:lnTo>
                      <a:pt x="3580" y="26127"/>
                    </a:lnTo>
                    <a:lnTo>
                      <a:pt x="7723" y="16200"/>
                    </a:lnTo>
                    <a:lnTo>
                      <a:pt x="14067" y="8499"/>
                    </a:lnTo>
                    <a:lnTo>
                      <a:pt x="22245" y="3142"/>
                    </a:lnTo>
                    <a:lnTo>
                      <a:pt x="31561" y="356"/>
                    </a:lnTo>
                    <a:lnTo>
                      <a:pt x="41489" y="0"/>
                    </a:lnTo>
                    <a:lnTo>
                      <a:pt x="51729" y="1673"/>
                    </a:lnTo>
                    <a:lnTo>
                      <a:pt x="62120" y="4914"/>
                    </a:lnTo>
                    <a:lnTo>
                      <a:pt x="72582" y="9308"/>
                    </a:lnTo>
                    <a:lnTo>
                      <a:pt x="82909" y="14524"/>
                    </a:lnTo>
                    <a:lnTo>
                      <a:pt x="92778" y="20316"/>
                    </a:lnTo>
                    <a:lnTo>
                      <a:pt x="102043" y="26498"/>
                    </a:lnTo>
                    <a:lnTo>
                      <a:pt x="110630" y="32837"/>
                    </a:lnTo>
                    <a:lnTo>
                      <a:pt x="119379" y="39749"/>
                    </a:lnTo>
                    <a:lnTo>
                      <a:pt x="130177" y="48959"/>
                    </a:lnTo>
                    <a:lnTo>
                      <a:pt x="146242" y="6340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5840815" y="3759265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114607" y="0"/>
                    </a:lnTo>
                    <a:lnTo>
                      <a:pt x="103479" y="0"/>
                    </a:lnTo>
                    <a:lnTo>
                      <a:pt x="91880" y="0"/>
                    </a:lnTo>
                    <a:lnTo>
                      <a:pt x="79718" y="0"/>
                    </a:lnTo>
                    <a:lnTo>
                      <a:pt x="67059" y="0"/>
                    </a:lnTo>
                    <a:lnTo>
                      <a:pt x="54021" y="0"/>
                    </a:lnTo>
                    <a:lnTo>
                      <a:pt x="41313" y="0"/>
                    </a:lnTo>
                    <a:lnTo>
                      <a:pt x="28962" y="0"/>
                    </a:lnTo>
                    <a:lnTo>
                      <a:pt x="1588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242398" y="3778068"/>
                <a:ext cx="156429" cy="181240"/>
              </a:xfrm>
              <a:custGeom>
                <a:avLst/>
                <a:gdLst/>
                <a:ahLst/>
                <a:cxnLst/>
                <a:rect l="0" t="0" r="0" b="0"/>
                <a:pathLst>
                  <a:path w="156429" h="181240">
                    <a:moveTo>
                      <a:pt x="30086" y="44368"/>
                    </a:moveTo>
                    <a:lnTo>
                      <a:pt x="27219" y="53236"/>
                    </a:lnTo>
                    <a:lnTo>
                      <a:pt x="25077" y="62224"/>
                    </a:lnTo>
                    <a:lnTo>
                      <a:pt x="23473" y="72224"/>
                    </a:lnTo>
                    <a:lnTo>
                      <a:pt x="22293" y="83377"/>
                    </a:lnTo>
                    <a:lnTo>
                      <a:pt x="21444" y="95837"/>
                    </a:lnTo>
                    <a:lnTo>
                      <a:pt x="20852" y="109539"/>
                    </a:lnTo>
                    <a:lnTo>
                      <a:pt x="20611" y="123957"/>
                    </a:lnTo>
                    <a:lnTo>
                      <a:pt x="20975" y="138237"/>
                    </a:lnTo>
                    <a:lnTo>
                      <a:pt x="21993" y="151864"/>
                    </a:lnTo>
                    <a:lnTo>
                      <a:pt x="22168" y="163158"/>
                    </a:lnTo>
                    <a:lnTo>
                      <a:pt x="20078" y="169449"/>
                    </a:lnTo>
                    <a:lnTo>
                      <a:pt x="16880" y="170405"/>
                    </a:lnTo>
                    <a:lnTo>
                      <a:pt x="13317" y="167355"/>
                    </a:lnTo>
                    <a:lnTo>
                      <a:pt x="9826" y="161481"/>
                    </a:lnTo>
                    <a:lnTo>
                      <a:pt x="6808" y="153426"/>
                    </a:lnTo>
                    <a:lnTo>
                      <a:pt x="4422" y="143669"/>
                    </a:lnTo>
                    <a:lnTo>
                      <a:pt x="2639" y="132468"/>
                    </a:lnTo>
                    <a:lnTo>
                      <a:pt x="1354" y="119866"/>
                    </a:lnTo>
                    <a:lnTo>
                      <a:pt x="454" y="106011"/>
                    </a:lnTo>
                    <a:lnTo>
                      <a:pt x="0" y="91465"/>
                    </a:lnTo>
                    <a:lnTo>
                      <a:pt x="219" y="77083"/>
                    </a:lnTo>
                    <a:lnTo>
                      <a:pt x="1184" y="63343"/>
                    </a:lnTo>
                    <a:lnTo>
                      <a:pt x="2985" y="50507"/>
                    </a:lnTo>
                    <a:lnTo>
                      <a:pt x="5797" y="38805"/>
                    </a:lnTo>
                    <a:lnTo>
                      <a:pt x="9626" y="28241"/>
                    </a:lnTo>
                    <a:lnTo>
                      <a:pt x="14655" y="18976"/>
                    </a:lnTo>
                    <a:lnTo>
                      <a:pt x="21313" y="11416"/>
                    </a:lnTo>
                    <a:lnTo>
                      <a:pt x="29674" y="5633"/>
                    </a:lnTo>
                    <a:lnTo>
                      <a:pt x="39203" y="1730"/>
                    </a:lnTo>
                    <a:lnTo>
                      <a:pt x="48976" y="0"/>
                    </a:lnTo>
                    <a:lnTo>
                      <a:pt x="58433" y="393"/>
                    </a:lnTo>
                    <a:lnTo>
                      <a:pt x="67390" y="2587"/>
                    </a:lnTo>
                    <a:lnTo>
                      <a:pt x="75858" y="6185"/>
                    </a:lnTo>
                    <a:lnTo>
                      <a:pt x="83921" y="10823"/>
                    </a:lnTo>
                    <a:lnTo>
                      <a:pt x="91675" y="16204"/>
                    </a:lnTo>
                    <a:lnTo>
                      <a:pt x="99202" y="22107"/>
                    </a:lnTo>
                    <a:lnTo>
                      <a:pt x="106565" y="28374"/>
                    </a:lnTo>
                    <a:lnTo>
                      <a:pt x="113648" y="35055"/>
                    </a:lnTo>
                    <a:lnTo>
                      <a:pt x="120180" y="42379"/>
                    </a:lnTo>
                    <a:lnTo>
                      <a:pt x="126054" y="50430"/>
                    </a:lnTo>
                    <a:lnTo>
                      <a:pt x="131319" y="59467"/>
                    </a:lnTo>
                    <a:lnTo>
                      <a:pt x="136090" y="69976"/>
                    </a:lnTo>
                    <a:lnTo>
                      <a:pt x="140481" y="82084"/>
                    </a:lnTo>
                    <a:lnTo>
                      <a:pt x="144431" y="95453"/>
                    </a:lnTo>
                    <a:lnTo>
                      <a:pt x="147712" y="109491"/>
                    </a:lnTo>
                    <a:lnTo>
                      <a:pt x="150254" y="123764"/>
                    </a:lnTo>
                    <a:lnTo>
                      <a:pt x="152134" y="137462"/>
                    </a:lnTo>
                    <a:lnTo>
                      <a:pt x="153683" y="150663"/>
                    </a:lnTo>
                    <a:lnTo>
                      <a:pt x="155037" y="164519"/>
                    </a:lnTo>
                    <a:lnTo>
                      <a:pt x="156428" y="1812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420289" y="3790851"/>
                <a:ext cx="122098" cy="189810"/>
              </a:xfrm>
              <a:custGeom>
                <a:avLst/>
                <a:gdLst/>
                <a:ahLst/>
                <a:cxnLst/>
                <a:rect l="0" t="0" r="0" b="0"/>
                <a:pathLst>
                  <a:path w="122098" h="189810">
                    <a:moveTo>
                      <a:pt x="10121" y="0"/>
                    </a:moveTo>
                    <a:lnTo>
                      <a:pt x="7255" y="8869"/>
                    </a:lnTo>
                    <a:lnTo>
                      <a:pt x="5113" y="17856"/>
                    </a:lnTo>
                    <a:lnTo>
                      <a:pt x="3510" y="27855"/>
                    </a:lnTo>
                    <a:lnTo>
                      <a:pt x="2330" y="39009"/>
                    </a:lnTo>
                    <a:lnTo>
                      <a:pt x="1481" y="51468"/>
                    </a:lnTo>
                    <a:lnTo>
                      <a:pt x="883" y="65176"/>
                    </a:lnTo>
                    <a:lnTo>
                      <a:pt x="469" y="79766"/>
                    </a:lnTo>
                    <a:lnTo>
                      <a:pt x="184" y="94695"/>
                    </a:lnTo>
                    <a:lnTo>
                      <a:pt x="0" y="109610"/>
                    </a:lnTo>
                    <a:lnTo>
                      <a:pt x="215" y="124046"/>
                    </a:lnTo>
                    <a:lnTo>
                      <a:pt x="1424" y="137359"/>
                    </a:lnTo>
                    <a:lnTo>
                      <a:pt x="3876" y="149306"/>
                    </a:lnTo>
                    <a:lnTo>
                      <a:pt x="7660" y="159818"/>
                    </a:lnTo>
                    <a:lnTo>
                      <a:pt x="12875" y="168823"/>
                    </a:lnTo>
                    <a:lnTo>
                      <a:pt x="19422" y="176430"/>
                    </a:lnTo>
                    <a:lnTo>
                      <a:pt x="27072" y="182558"/>
                    </a:lnTo>
                    <a:lnTo>
                      <a:pt x="35570" y="186860"/>
                    </a:lnTo>
                    <a:lnTo>
                      <a:pt x="44684" y="189303"/>
                    </a:lnTo>
                    <a:lnTo>
                      <a:pt x="54073" y="189809"/>
                    </a:lnTo>
                    <a:lnTo>
                      <a:pt x="63295" y="188106"/>
                    </a:lnTo>
                    <a:lnTo>
                      <a:pt x="72120" y="184254"/>
                    </a:lnTo>
                    <a:lnTo>
                      <a:pt x="80350" y="178584"/>
                    </a:lnTo>
                    <a:lnTo>
                      <a:pt x="87732" y="171499"/>
                    </a:lnTo>
                    <a:lnTo>
                      <a:pt x="94215" y="163367"/>
                    </a:lnTo>
                    <a:lnTo>
                      <a:pt x="99909" y="154486"/>
                    </a:lnTo>
                    <a:lnTo>
                      <a:pt x="104977" y="145081"/>
                    </a:lnTo>
                    <a:lnTo>
                      <a:pt x="109569" y="135309"/>
                    </a:lnTo>
                    <a:lnTo>
                      <a:pt x="113656" y="125121"/>
                    </a:lnTo>
                    <a:lnTo>
                      <a:pt x="117029" y="114289"/>
                    </a:lnTo>
                    <a:lnTo>
                      <a:pt x="119629" y="102739"/>
                    </a:lnTo>
                    <a:lnTo>
                      <a:pt x="121375" y="90540"/>
                    </a:lnTo>
                    <a:lnTo>
                      <a:pt x="122097" y="77819"/>
                    </a:lnTo>
                    <a:lnTo>
                      <a:pt x="121809" y="64717"/>
                    </a:lnTo>
                    <a:lnTo>
                      <a:pt x="120810" y="51759"/>
                    </a:lnTo>
                    <a:lnTo>
                      <a:pt x="119510" y="38464"/>
                    </a:lnTo>
                    <a:lnTo>
                      <a:pt x="117792" y="22549"/>
                    </a:lnTo>
                    <a:lnTo>
                      <a:pt x="11540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588338" y="3793845"/>
                <a:ext cx="210572" cy="186520"/>
              </a:xfrm>
              <a:custGeom>
                <a:avLst/>
                <a:gdLst/>
                <a:ahLst/>
                <a:cxnLst/>
                <a:rect l="0" t="0" r="0" b="0"/>
                <a:pathLst>
                  <a:path w="210572" h="186520">
                    <a:moveTo>
                      <a:pt x="0" y="70705"/>
                    </a:moveTo>
                    <a:lnTo>
                      <a:pt x="2934" y="82440"/>
                    </a:lnTo>
                    <a:lnTo>
                      <a:pt x="5717" y="93569"/>
                    </a:lnTo>
                    <a:lnTo>
                      <a:pt x="8612" y="105168"/>
                    </a:lnTo>
                    <a:lnTo>
                      <a:pt x="11479" y="117329"/>
                    </a:lnTo>
                    <a:lnTo>
                      <a:pt x="13996" y="129989"/>
                    </a:lnTo>
                    <a:lnTo>
                      <a:pt x="15982" y="142973"/>
                    </a:lnTo>
                    <a:lnTo>
                      <a:pt x="16592" y="153659"/>
                    </a:lnTo>
                    <a:lnTo>
                      <a:pt x="15516" y="158192"/>
                    </a:lnTo>
                    <a:lnTo>
                      <a:pt x="14156" y="156620"/>
                    </a:lnTo>
                    <a:lnTo>
                      <a:pt x="12881" y="150638"/>
                    </a:lnTo>
                    <a:lnTo>
                      <a:pt x="11433" y="141774"/>
                    </a:lnTo>
                    <a:lnTo>
                      <a:pt x="9632" y="131068"/>
                    </a:lnTo>
                    <a:lnTo>
                      <a:pt x="7771" y="119021"/>
                    </a:lnTo>
                    <a:lnTo>
                      <a:pt x="6511" y="105747"/>
                    </a:lnTo>
                    <a:lnTo>
                      <a:pt x="6192" y="91396"/>
                    </a:lnTo>
                    <a:lnTo>
                      <a:pt x="6979" y="76662"/>
                    </a:lnTo>
                    <a:lnTo>
                      <a:pt x="9036" y="62676"/>
                    </a:lnTo>
                    <a:lnTo>
                      <a:pt x="12315" y="50027"/>
                    </a:lnTo>
                    <a:lnTo>
                      <a:pt x="16644" y="39424"/>
                    </a:lnTo>
                    <a:lnTo>
                      <a:pt x="22667" y="32182"/>
                    </a:lnTo>
                    <a:lnTo>
                      <a:pt x="30407" y="29018"/>
                    </a:lnTo>
                    <a:lnTo>
                      <a:pt x="38184" y="29592"/>
                    </a:lnTo>
                    <a:lnTo>
                      <a:pt x="45605" y="33114"/>
                    </a:lnTo>
                    <a:lnTo>
                      <a:pt x="52778" y="38966"/>
                    </a:lnTo>
                    <a:lnTo>
                      <a:pt x="59829" y="46824"/>
                    </a:lnTo>
                    <a:lnTo>
                      <a:pt x="66827" y="56348"/>
                    </a:lnTo>
                    <a:lnTo>
                      <a:pt x="73643" y="67007"/>
                    </a:lnTo>
                    <a:lnTo>
                      <a:pt x="79983" y="78159"/>
                    </a:lnTo>
                    <a:lnTo>
                      <a:pt x="85732" y="89333"/>
                    </a:lnTo>
                    <a:lnTo>
                      <a:pt x="91204" y="97913"/>
                    </a:lnTo>
                    <a:lnTo>
                      <a:pt x="96147" y="100389"/>
                    </a:lnTo>
                    <a:lnTo>
                      <a:pt x="99619" y="97013"/>
                    </a:lnTo>
                    <a:lnTo>
                      <a:pt x="101798" y="89212"/>
                    </a:lnTo>
                    <a:lnTo>
                      <a:pt x="103293" y="78617"/>
                    </a:lnTo>
                    <a:lnTo>
                      <a:pt x="104747" y="66820"/>
                    </a:lnTo>
                    <a:lnTo>
                      <a:pt x="106501" y="54777"/>
                    </a:lnTo>
                    <a:lnTo>
                      <a:pt x="108809" y="43060"/>
                    </a:lnTo>
                    <a:lnTo>
                      <a:pt x="111950" y="32098"/>
                    </a:lnTo>
                    <a:lnTo>
                      <a:pt x="115989" y="22027"/>
                    </a:lnTo>
                    <a:lnTo>
                      <a:pt x="120987" y="13260"/>
                    </a:lnTo>
                    <a:lnTo>
                      <a:pt x="127090" y="6564"/>
                    </a:lnTo>
                    <a:lnTo>
                      <a:pt x="134264" y="2173"/>
                    </a:lnTo>
                    <a:lnTo>
                      <a:pt x="142181" y="18"/>
                    </a:lnTo>
                    <a:lnTo>
                      <a:pt x="150332" y="0"/>
                    </a:lnTo>
                    <a:lnTo>
                      <a:pt x="158400" y="1842"/>
                    </a:lnTo>
                    <a:lnTo>
                      <a:pt x="166103" y="5330"/>
                    </a:lnTo>
                    <a:lnTo>
                      <a:pt x="173122" y="10404"/>
                    </a:lnTo>
                    <a:lnTo>
                      <a:pt x="179358" y="16894"/>
                    </a:lnTo>
                    <a:lnTo>
                      <a:pt x="184886" y="24859"/>
                    </a:lnTo>
                    <a:lnTo>
                      <a:pt x="189840" y="34641"/>
                    </a:lnTo>
                    <a:lnTo>
                      <a:pt x="194358" y="46256"/>
                    </a:lnTo>
                    <a:lnTo>
                      <a:pt x="198394" y="59293"/>
                    </a:lnTo>
                    <a:lnTo>
                      <a:pt x="201733" y="73108"/>
                    </a:lnTo>
                    <a:lnTo>
                      <a:pt x="204315" y="87250"/>
                    </a:lnTo>
                    <a:lnTo>
                      <a:pt x="206218" y="101489"/>
                    </a:lnTo>
                    <a:lnTo>
                      <a:pt x="207579" y="115728"/>
                    </a:lnTo>
                    <a:lnTo>
                      <a:pt x="208533" y="129916"/>
                    </a:lnTo>
                    <a:lnTo>
                      <a:pt x="209191" y="143440"/>
                    </a:lnTo>
                    <a:lnTo>
                      <a:pt x="209713" y="156447"/>
                    </a:lnTo>
                    <a:lnTo>
                      <a:pt x="210147" y="170080"/>
                    </a:lnTo>
                    <a:lnTo>
                      <a:pt x="210571" y="1865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836409" y="3559224"/>
                <a:ext cx="188322" cy="416493"/>
              </a:xfrm>
              <a:custGeom>
                <a:avLst/>
                <a:gdLst/>
                <a:ahLst/>
                <a:cxnLst/>
                <a:rect l="0" t="0" r="0" b="0"/>
                <a:pathLst>
                  <a:path w="188322" h="416493">
                    <a:moveTo>
                      <a:pt x="4613" y="0"/>
                    </a:moveTo>
                    <a:lnTo>
                      <a:pt x="1814" y="8869"/>
                    </a:lnTo>
                    <a:lnTo>
                      <a:pt x="312" y="17855"/>
                    </a:lnTo>
                    <a:lnTo>
                      <a:pt x="0" y="27855"/>
                    </a:lnTo>
                    <a:lnTo>
                      <a:pt x="507" y="39009"/>
                    </a:lnTo>
                    <a:lnTo>
                      <a:pt x="1327" y="51469"/>
                    </a:lnTo>
                    <a:lnTo>
                      <a:pt x="2147" y="65171"/>
                    </a:lnTo>
                    <a:lnTo>
                      <a:pt x="3004" y="79588"/>
                    </a:lnTo>
                    <a:lnTo>
                      <a:pt x="4178" y="93870"/>
                    </a:lnTo>
                    <a:lnTo>
                      <a:pt x="5813" y="107550"/>
                    </a:lnTo>
                    <a:lnTo>
                      <a:pt x="7741" y="120851"/>
                    </a:lnTo>
                    <a:lnTo>
                      <a:pt x="9580" y="134461"/>
                    </a:lnTo>
                    <a:lnTo>
                      <a:pt x="11119" y="148760"/>
                    </a:lnTo>
                    <a:lnTo>
                      <a:pt x="12476" y="163483"/>
                    </a:lnTo>
                    <a:lnTo>
                      <a:pt x="13993" y="177921"/>
                    </a:lnTo>
                    <a:lnTo>
                      <a:pt x="15860" y="191684"/>
                    </a:lnTo>
                    <a:lnTo>
                      <a:pt x="17946" y="205027"/>
                    </a:lnTo>
                    <a:lnTo>
                      <a:pt x="19893" y="218660"/>
                    </a:lnTo>
                    <a:lnTo>
                      <a:pt x="21504" y="232976"/>
                    </a:lnTo>
                    <a:lnTo>
                      <a:pt x="22907" y="247879"/>
                    </a:lnTo>
                    <a:lnTo>
                      <a:pt x="24456" y="262969"/>
                    </a:lnTo>
                    <a:lnTo>
                      <a:pt x="26346" y="277978"/>
                    </a:lnTo>
                    <a:lnTo>
                      <a:pt x="28446" y="292802"/>
                    </a:lnTo>
                    <a:lnTo>
                      <a:pt x="30402" y="307436"/>
                    </a:lnTo>
                    <a:lnTo>
                      <a:pt x="32010" y="321902"/>
                    </a:lnTo>
                    <a:lnTo>
                      <a:pt x="33072" y="336073"/>
                    </a:lnTo>
                    <a:lnTo>
                      <a:pt x="33329" y="349675"/>
                    </a:lnTo>
                    <a:lnTo>
                      <a:pt x="32716" y="362538"/>
                    </a:lnTo>
                    <a:lnTo>
                      <a:pt x="31281" y="372334"/>
                    </a:lnTo>
                    <a:lnTo>
                      <a:pt x="29507" y="375876"/>
                    </a:lnTo>
                    <a:lnTo>
                      <a:pt x="28131" y="373723"/>
                    </a:lnTo>
                    <a:lnTo>
                      <a:pt x="27231" y="367513"/>
                    </a:lnTo>
                    <a:lnTo>
                      <a:pt x="26835" y="358771"/>
                    </a:lnTo>
                    <a:lnTo>
                      <a:pt x="27128" y="348742"/>
                    </a:lnTo>
                    <a:lnTo>
                      <a:pt x="28158" y="338168"/>
                    </a:lnTo>
                    <a:lnTo>
                      <a:pt x="29841" y="327414"/>
                    </a:lnTo>
                    <a:lnTo>
                      <a:pt x="32045" y="316638"/>
                    </a:lnTo>
                    <a:lnTo>
                      <a:pt x="34646" y="305900"/>
                    </a:lnTo>
                    <a:lnTo>
                      <a:pt x="37699" y="295378"/>
                    </a:lnTo>
                    <a:lnTo>
                      <a:pt x="41425" y="285375"/>
                    </a:lnTo>
                    <a:lnTo>
                      <a:pt x="45901" y="276017"/>
                    </a:lnTo>
                    <a:lnTo>
                      <a:pt x="51211" y="267426"/>
                    </a:lnTo>
                    <a:lnTo>
                      <a:pt x="57533" y="259800"/>
                    </a:lnTo>
                    <a:lnTo>
                      <a:pt x="64864" y="253161"/>
                    </a:lnTo>
                    <a:lnTo>
                      <a:pt x="73056" y="247702"/>
                    </a:lnTo>
                    <a:lnTo>
                      <a:pt x="81927" y="243858"/>
                    </a:lnTo>
                    <a:lnTo>
                      <a:pt x="91296" y="241722"/>
                    </a:lnTo>
                    <a:lnTo>
                      <a:pt x="100855" y="241253"/>
                    </a:lnTo>
                    <a:lnTo>
                      <a:pt x="110194" y="242450"/>
                    </a:lnTo>
                    <a:lnTo>
                      <a:pt x="119102" y="245148"/>
                    </a:lnTo>
                    <a:lnTo>
                      <a:pt x="127556" y="249229"/>
                    </a:lnTo>
                    <a:lnTo>
                      <a:pt x="135622" y="254709"/>
                    </a:lnTo>
                    <a:lnTo>
                      <a:pt x="143382" y="261462"/>
                    </a:lnTo>
                    <a:lnTo>
                      <a:pt x="150917" y="269096"/>
                    </a:lnTo>
                    <a:lnTo>
                      <a:pt x="158291" y="277058"/>
                    </a:lnTo>
                    <a:lnTo>
                      <a:pt x="165542" y="285011"/>
                    </a:lnTo>
                    <a:lnTo>
                      <a:pt x="172380" y="293147"/>
                    </a:lnTo>
                    <a:lnTo>
                      <a:pt x="178213" y="302055"/>
                    </a:lnTo>
                    <a:lnTo>
                      <a:pt x="182794" y="312010"/>
                    </a:lnTo>
                    <a:lnTo>
                      <a:pt x="186039" y="322815"/>
                    </a:lnTo>
                    <a:lnTo>
                      <a:pt x="187850" y="333994"/>
                    </a:lnTo>
                    <a:lnTo>
                      <a:pt x="188321" y="345215"/>
                    </a:lnTo>
                    <a:lnTo>
                      <a:pt x="187520" y="356173"/>
                    </a:lnTo>
                    <a:lnTo>
                      <a:pt x="185396" y="366524"/>
                    </a:lnTo>
                    <a:lnTo>
                      <a:pt x="182035" y="376144"/>
                    </a:lnTo>
                    <a:lnTo>
                      <a:pt x="177323" y="384923"/>
                    </a:lnTo>
                    <a:lnTo>
                      <a:pt x="170879" y="392682"/>
                    </a:lnTo>
                    <a:lnTo>
                      <a:pt x="162652" y="399418"/>
                    </a:lnTo>
                    <a:lnTo>
                      <a:pt x="152874" y="405112"/>
                    </a:lnTo>
                    <a:lnTo>
                      <a:pt x="141870" y="409647"/>
                    </a:lnTo>
                    <a:lnTo>
                      <a:pt x="129950" y="413066"/>
                    </a:lnTo>
                    <a:lnTo>
                      <a:pt x="117371" y="415379"/>
                    </a:lnTo>
                    <a:lnTo>
                      <a:pt x="104329" y="416492"/>
                    </a:lnTo>
                    <a:lnTo>
                      <a:pt x="90980" y="416463"/>
                    </a:lnTo>
                    <a:lnTo>
                      <a:pt x="77841" y="415443"/>
                    </a:lnTo>
                    <a:lnTo>
                      <a:pt x="64396" y="413381"/>
                    </a:lnTo>
                    <a:lnTo>
                      <a:pt x="48352" y="408980"/>
                    </a:lnTo>
                    <a:lnTo>
                      <a:pt x="25671" y="4000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7030535" y="3807897"/>
                <a:ext cx="157929" cy="180877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80877">
                    <a:moveTo>
                      <a:pt x="0" y="77710"/>
                    </a:moveTo>
                    <a:lnTo>
                      <a:pt x="8803" y="80644"/>
                    </a:lnTo>
                    <a:lnTo>
                      <a:pt x="17149" y="83426"/>
                    </a:lnTo>
                    <a:lnTo>
                      <a:pt x="25852" y="86321"/>
                    </a:lnTo>
                    <a:lnTo>
                      <a:pt x="35146" y="89189"/>
                    </a:lnTo>
                    <a:lnTo>
                      <a:pt x="45289" y="91706"/>
                    </a:lnTo>
                    <a:lnTo>
                      <a:pt x="56330" y="93707"/>
                    </a:lnTo>
                    <a:lnTo>
                      <a:pt x="67996" y="94874"/>
                    </a:lnTo>
                    <a:lnTo>
                      <a:pt x="79818" y="94672"/>
                    </a:lnTo>
                    <a:lnTo>
                      <a:pt x="91503" y="92939"/>
                    </a:lnTo>
                    <a:lnTo>
                      <a:pt x="102788" y="89824"/>
                    </a:lnTo>
                    <a:lnTo>
                      <a:pt x="113365" y="85599"/>
                    </a:lnTo>
                    <a:lnTo>
                      <a:pt x="123134" y="80529"/>
                    </a:lnTo>
                    <a:lnTo>
                      <a:pt x="131846" y="74516"/>
                    </a:lnTo>
                    <a:lnTo>
                      <a:pt x="139028" y="67124"/>
                    </a:lnTo>
                    <a:lnTo>
                      <a:pt x="144553" y="58236"/>
                    </a:lnTo>
                    <a:lnTo>
                      <a:pt x="148281" y="48335"/>
                    </a:lnTo>
                    <a:lnTo>
                      <a:pt x="149893" y="38305"/>
                    </a:lnTo>
                    <a:lnTo>
                      <a:pt x="149412" y="28681"/>
                    </a:lnTo>
                    <a:lnTo>
                      <a:pt x="146819" y="19951"/>
                    </a:lnTo>
                    <a:lnTo>
                      <a:pt x="141889" y="12699"/>
                    </a:lnTo>
                    <a:lnTo>
                      <a:pt x="134726" y="7092"/>
                    </a:lnTo>
                    <a:lnTo>
                      <a:pt x="125850" y="3125"/>
                    </a:lnTo>
                    <a:lnTo>
                      <a:pt x="115993" y="814"/>
                    </a:lnTo>
                    <a:lnTo>
                      <a:pt x="105665" y="0"/>
                    </a:lnTo>
                    <a:lnTo>
                      <a:pt x="95140" y="568"/>
                    </a:lnTo>
                    <a:lnTo>
                      <a:pt x="84548" y="2535"/>
                    </a:lnTo>
                    <a:lnTo>
                      <a:pt x="73949" y="5785"/>
                    </a:lnTo>
                    <a:lnTo>
                      <a:pt x="63528" y="10253"/>
                    </a:lnTo>
                    <a:lnTo>
                      <a:pt x="53596" y="16001"/>
                    </a:lnTo>
                    <a:lnTo>
                      <a:pt x="44292" y="22946"/>
                    </a:lnTo>
                    <a:lnTo>
                      <a:pt x="35907" y="31050"/>
                    </a:lnTo>
                    <a:lnTo>
                      <a:pt x="28951" y="40392"/>
                    </a:lnTo>
                    <a:lnTo>
                      <a:pt x="23577" y="50901"/>
                    </a:lnTo>
                    <a:lnTo>
                      <a:pt x="19781" y="62380"/>
                    </a:lnTo>
                    <a:lnTo>
                      <a:pt x="17592" y="74610"/>
                    </a:lnTo>
                    <a:lnTo>
                      <a:pt x="16864" y="87387"/>
                    </a:lnTo>
                    <a:lnTo>
                      <a:pt x="17491" y="100389"/>
                    </a:lnTo>
                    <a:lnTo>
                      <a:pt x="19499" y="113191"/>
                    </a:lnTo>
                    <a:lnTo>
                      <a:pt x="22776" y="125573"/>
                    </a:lnTo>
                    <a:lnTo>
                      <a:pt x="27262" y="137345"/>
                    </a:lnTo>
                    <a:lnTo>
                      <a:pt x="33022" y="148258"/>
                    </a:lnTo>
                    <a:lnTo>
                      <a:pt x="39976" y="158252"/>
                    </a:lnTo>
                    <a:lnTo>
                      <a:pt x="48086" y="166947"/>
                    </a:lnTo>
                    <a:lnTo>
                      <a:pt x="57432" y="173584"/>
                    </a:lnTo>
                    <a:lnTo>
                      <a:pt x="67937" y="177936"/>
                    </a:lnTo>
                    <a:lnTo>
                      <a:pt x="79246" y="180232"/>
                    </a:lnTo>
                    <a:lnTo>
                      <a:pt x="90827" y="180876"/>
                    </a:lnTo>
                    <a:lnTo>
                      <a:pt x="102348" y="180275"/>
                    </a:lnTo>
                    <a:lnTo>
                      <a:pt x="113420" y="178737"/>
                    </a:lnTo>
                    <a:lnTo>
                      <a:pt x="124712" y="176206"/>
                    </a:lnTo>
                    <a:lnTo>
                      <a:pt x="138329" y="171349"/>
                    </a:lnTo>
                    <a:lnTo>
                      <a:pt x="157928" y="16193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7234129" y="3759265"/>
                <a:ext cx="112263" cy="215938"/>
              </a:xfrm>
              <a:custGeom>
                <a:avLst/>
                <a:gdLst/>
                <a:ahLst/>
                <a:cxnLst/>
                <a:rect l="0" t="0" r="0" b="0"/>
                <a:pathLst>
                  <a:path w="112263" h="215938">
                    <a:moveTo>
                      <a:pt x="17505" y="126342"/>
                    </a:moveTo>
                    <a:lnTo>
                      <a:pt x="17571" y="138078"/>
                    </a:lnTo>
                    <a:lnTo>
                      <a:pt x="18212" y="149207"/>
                    </a:lnTo>
                    <a:lnTo>
                      <a:pt x="19508" y="160801"/>
                    </a:lnTo>
                    <a:lnTo>
                      <a:pt x="21367" y="172789"/>
                    </a:lnTo>
                    <a:lnTo>
                      <a:pt x="23685" y="184800"/>
                    </a:lnTo>
                    <a:lnTo>
                      <a:pt x="26328" y="196585"/>
                    </a:lnTo>
                    <a:lnTo>
                      <a:pt x="28363" y="207366"/>
                    </a:lnTo>
                    <a:lnTo>
                      <a:pt x="28002" y="214507"/>
                    </a:lnTo>
                    <a:lnTo>
                      <a:pt x="25251" y="215937"/>
                    </a:lnTo>
                    <a:lnTo>
                      <a:pt x="21707" y="212630"/>
                    </a:lnTo>
                    <a:lnTo>
                      <a:pt x="18026" y="205757"/>
                    </a:lnTo>
                    <a:lnTo>
                      <a:pt x="14363" y="196047"/>
                    </a:lnTo>
                    <a:lnTo>
                      <a:pt x="10743" y="184117"/>
                    </a:lnTo>
                    <a:lnTo>
                      <a:pt x="7325" y="170685"/>
                    </a:lnTo>
                    <a:lnTo>
                      <a:pt x="4409" y="156514"/>
                    </a:lnTo>
                    <a:lnTo>
                      <a:pt x="2120" y="142088"/>
                    </a:lnTo>
                    <a:lnTo>
                      <a:pt x="582" y="127636"/>
                    </a:lnTo>
                    <a:lnTo>
                      <a:pt x="0" y="113244"/>
                    </a:lnTo>
                    <a:lnTo>
                      <a:pt x="388" y="98935"/>
                    </a:lnTo>
                    <a:lnTo>
                      <a:pt x="1615" y="84867"/>
                    </a:lnTo>
                    <a:lnTo>
                      <a:pt x="3501" y="71333"/>
                    </a:lnTo>
                    <a:lnTo>
                      <a:pt x="5891" y="58457"/>
                    </a:lnTo>
                    <a:lnTo>
                      <a:pt x="9140" y="46520"/>
                    </a:lnTo>
                    <a:lnTo>
                      <a:pt x="14063" y="36028"/>
                    </a:lnTo>
                    <a:lnTo>
                      <a:pt x="20972" y="27124"/>
                    </a:lnTo>
                    <a:lnTo>
                      <a:pt x="29714" y="19806"/>
                    </a:lnTo>
                    <a:lnTo>
                      <a:pt x="39949" y="14100"/>
                    </a:lnTo>
                    <a:lnTo>
                      <a:pt x="51303" y="9851"/>
                    </a:lnTo>
                    <a:lnTo>
                      <a:pt x="63049" y="6786"/>
                    </a:lnTo>
                    <a:lnTo>
                      <a:pt x="75383" y="4296"/>
                    </a:lnTo>
                    <a:lnTo>
                      <a:pt x="90498" y="2160"/>
                    </a:lnTo>
                    <a:lnTo>
                      <a:pt x="11226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7388504" y="3801379"/>
                <a:ext cx="184033" cy="243020"/>
              </a:xfrm>
              <a:custGeom>
                <a:avLst/>
                <a:gdLst/>
                <a:ahLst/>
                <a:cxnLst/>
                <a:rect l="0" t="0" r="0" b="0"/>
                <a:pathLst>
                  <a:path w="184033" h="243020">
                    <a:moveTo>
                      <a:pt x="157928" y="0"/>
                    </a:moveTo>
                    <a:lnTo>
                      <a:pt x="146192" y="2934"/>
                    </a:lnTo>
                    <a:lnTo>
                      <a:pt x="135063" y="5717"/>
                    </a:lnTo>
                    <a:lnTo>
                      <a:pt x="123469" y="8621"/>
                    </a:lnTo>
                    <a:lnTo>
                      <a:pt x="111482" y="11833"/>
                    </a:lnTo>
                    <a:lnTo>
                      <a:pt x="99470" y="15647"/>
                    </a:lnTo>
                    <a:lnTo>
                      <a:pt x="87672" y="20169"/>
                    </a:lnTo>
                    <a:lnTo>
                      <a:pt x="76317" y="25505"/>
                    </a:lnTo>
                    <a:lnTo>
                      <a:pt x="65698" y="31841"/>
                    </a:lnTo>
                    <a:lnTo>
                      <a:pt x="55916" y="39170"/>
                    </a:lnTo>
                    <a:lnTo>
                      <a:pt x="47704" y="47023"/>
                    </a:lnTo>
                    <a:lnTo>
                      <a:pt x="42457" y="54600"/>
                    </a:lnTo>
                    <a:lnTo>
                      <a:pt x="40674" y="61468"/>
                    </a:lnTo>
                    <a:lnTo>
                      <a:pt x="42071" y="67552"/>
                    </a:lnTo>
                    <a:lnTo>
                      <a:pt x="46049" y="72946"/>
                    </a:lnTo>
                    <a:lnTo>
                      <a:pt x="51986" y="77795"/>
                    </a:lnTo>
                    <a:lnTo>
                      <a:pt x="59508" y="82239"/>
                    </a:lnTo>
                    <a:lnTo>
                      <a:pt x="68511" y="86392"/>
                    </a:lnTo>
                    <a:lnTo>
                      <a:pt x="78810" y="90345"/>
                    </a:lnTo>
                    <a:lnTo>
                      <a:pt x="89993" y="94325"/>
                    </a:lnTo>
                    <a:lnTo>
                      <a:pt x="101496" y="98683"/>
                    </a:lnTo>
                    <a:lnTo>
                      <a:pt x="112971" y="103581"/>
                    </a:lnTo>
                    <a:lnTo>
                      <a:pt x="124117" y="109007"/>
                    </a:lnTo>
                    <a:lnTo>
                      <a:pt x="134603" y="114873"/>
                    </a:lnTo>
                    <a:lnTo>
                      <a:pt x="144316" y="121084"/>
                    </a:lnTo>
                    <a:lnTo>
                      <a:pt x="153160" y="127712"/>
                    </a:lnTo>
                    <a:lnTo>
                      <a:pt x="160964" y="134992"/>
                    </a:lnTo>
                    <a:lnTo>
                      <a:pt x="167730" y="143006"/>
                    </a:lnTo>
                    <a:lnTo>
                      <a:pt x="173443" y="151845"/>
                    </a:lnTo>
                    <a:lnTo>
                      <a:pt x="177993" y="161689"/>
                    </a:lnTo>
                    <a:lnTo>
                      <a:pt x="181416" y="172528"/>
                    </a:lnTo>
                    <a:lnTo>
                      <a:pt x="183564" y="183890"/>
                    </a:lnTo>
                    <a:lnTo>
                      <a:pt x="184032" y="194978"/>
                    </a:lnTo>
                    <a:lnTo>
                      <a:pt x="182743" y="205352"/>
                    </a:lnTo>
                    <a:lnTo>
                      <a:pt x="179590" y="214772"/>
                    </a:lnTo>
                    <a:lnTo>
                      <a:pt x="174275" y="223028"/>
                    </a:lnTo>
                    <a:lnTo>
                      <a:pt x="166846" y="230124"/>
                    </a:lnTo>
                    <a:lnTo>
                      <a:pt x="157620" y="235907"/>
                    </a:lnTo>
                    <a:lnTo>
                      <a:pt x="146994" y="239976"/>
                    </a:lnTo>
                    <a:lnTo>
                      <a:pt x="135338" y="242271"/>
                    </a:lnTo>
                    <a:lnTo>
                      <a:pt x="123107" y="243019"/>
                    </a:lnTo>
                    <a:lnTo>
                      <a:pt x="110831" y="242541"/>
                    </a:lnTo>
                    <a:lnTo>
                      <a:pt x="98797" y="241149"/>
                    </a:lnTo>
                    <a:lnTo>
                      <a:pt x="86921" y="239099"/>
                    </a:lnTo>
                    <a:lnTo>
                      <a:pt x="74873" y="236586"/>
                    </a:lnTo>
                    <a:lnTo>
                      <a:pt x="62480" y="233756"/>
                    </a:lnTo>
                    <a:lnTo>
                      <a:pt x="50133" y="230864"/>
                    </a:lnTo>
                    <a:lnTo>
                      <a:pt x="37380" y="227997"/>
                    </a:lnTo>
                    <a:lnTo>
                      <a:pt x="21980" y="224904"/>
                    </a:lnTo>
                    <a:lnTo>
                      <a:pt x="0" y="2210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7862287" y="3906664"/>
                <a:ext cx="1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57929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2"/>
                    </a:lnTo>
                    <a:lnTo>
                      <a:pt x="0" y="46624"/>
                    </a:lnTo>
                    <a:lnTo>
                      <a:pt x="0" y="59284"/>
                    </a:lnTo>
                    <a:lnTo>
                      <a:pt x="0" y="72335"/>
                    </a:lnTo>
                    <a:lnTo>
                      <a:pt x="0" y="85649"/>
                    </a:lnTo>
                    <a:lnTo>
                      <a:pt x="0" y="100704"/>
                    </a:lnTo>
                    <a:lnTo>
                      <a:pt x="0" y="122177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7851758" y="3780322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7957043" y="3877109"/>
                <a:ext cx="136872" cy="176955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76955">
                    <a:moveTo>
                      <a:pt x="0" y="40084"/>
                    </a:moveTo>
                    <a:lnTo>
                      <a:pt x="2934" y="54686"/>
                    </a:lnTo>
                    <a:lnTo>
                      <a:pt x="5715" y="67957"/>
                    </a:lnTo>
                    <a:lnTo>
                      <a:pt x="8615" y="81154"/>
                    </a:lnTo>
                    <a:lnTo>
                      <a:pt x="11656" y="94323"/>
                    </a:lnTo>
                    <a:lnTo>
                      <a:pt x="14821" y="107183"/>
                    </a:lnTo>
                    <a:lnTo>
                      <a:pt x="18060" y="119508"/>
                    </a:lnTo>
                    <a:lnTo>
                      <a:pt x="20475" y="128660"/>
                    </a:lnTo>
                    <a:lnTo>
                      <a:pt x="21008" y="131273"/>
                    </a:lnTo>
                    <a:lnTo>
                      <a:pt x="20057" y="128262"/>
                    </a:lnTo>
                    <a:lnTo>
                      <a:pt x="18159" y="121550"/>
                    </a:lnTo>
                    <a:lnTo>
                      <a:pt x="15671" y="112798"/>
                    </a:lnTo>
                    <a:lnTo>
                      <a:pt x="12820" y="103027"/>
                    </a:lnTo>
                    <a:lnTo>
                      <a:pt x="9904" y="92616"/>
                    </a:lnTo>
                    <a:lnTo>
                      <a:pt x="7317" y="81524"/>
                    </a:lnTo>
                    <a:lnTo>
                      <a:pt x="5249" y="69754"/>
                    </a:lnTo>
                    <a:lnTo>
                      <a:pt x="4029" y="57720"/>
                    </a:lnTo>
                    <a:lnTo>
                      <a:pt x="4190" y="46161"/>
                    </a:lnTo>
                    <a:lnTo>
                      <a:pt x="5898" y="35461"/>
                    </a:lnTo>
                    <a:lnTo>
                      <a:pt x="9166" y="25817"/>
                    </a:lnTo>
                    <a:lnTo>
                      <a:pt x="14024" y="17410"/>
                    </a:lnTo>
                    <a:lnTo>
                      <a:pt x="20329" y="10216"/>
                    </a:lnTo>
                    <a:lnTo>
                      <a:pt x="27816" y="4537"/>
                    </a:lnTo>
                    <a:lnTo>
                      <a:pt x="36202" y="1069"/>
                    </a:lnTo>
                    <a:lnTo>
                      <a:pt x="45241" y="0"/>
                    </a:lnTo>
                    <a:lnTo>
                      <a:pt x="54581" y="1231"/>
                    </a:lnTo>
                    <a:lnTo>
                      <a:pt x="63768" y="4639"/>
                    </a:lnTo>
                    <a:lnTo>
                      <a:pt x="72572" y="9931"/>
                    </a:lnTo>
                    <a:lnTo>
                      <a:pt x="80786" y="16719"/>
                    </a:lnTo>
                    <a:lnTo>
                      <a:pt x="88158" y="24629"/>
                    </a:lnTo>
                    <a:lnTo>
                      <a:pt x="94636" y="33350"/>
                    </a:lnTo>
                    <a:lnTo>
                      <a:pt x="100325" y="42643"/>
                    </a:lnTo>
                    <a:lnTo>
                      <a:pt x="105389" y="52333"/>
                    </a:lnTo>
                    <a:lnTo>
                      <a:pt x="109981" y="62300"/>
                    </a:lnTo>
                    <a:lnTo>
                      <a:pt x="114067" y="72620"/>
                    </a:lnTo>
                    <a:lnTo>
                      <a:pt x="117440" y="83541"/>
                    </a:lnTo>
                    <a:lnTo>
                      <a:pt x="120048" y="95146"/>
                    </a:lnTo>
                    <a:lnTo>
                      <a:pt x="122139" y="107213"/>
                    </a:lnTo>
                    <a:lnTo>
                      <a:pt x="124158" y="119312"/>
                    </a:lnTo>
                    <a:lnTo>
                      <a:pt x="126365" y="131179"/>
                    </a:lnTo>
                    <a:lnTo>
                      <a:pt x="128690" y="142286"/>
                    </a:lnTo>
                    <a:lnTo>
                      <a:pt x="131043" y="152862"/>
                    </a:lnTo>
                    <a:lnTo>
                      <a:pt x="133632" y="163833"/>
                    </a:lnTo>
                    <a:lnTo>
                      <a:pt x="136871" y="1769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409769" y="3738209"/>
                <a:ext cx="10529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68498">
                    <a:moveTo>
                      <a:pt x="0" y="0"/>
                    </a:moveTo>
                    <a:lnTo>
                      <a:pt x="0" y="8673"/>
                    </a:lnTo>
                    <a:lnTo>
                      <a:pt x="0" y="21021"/>
                    </a:lnTo>
                    <a:lnTo>
                      <a:pt x="0" y="35199"/>
                    </a:lnTo>
                    <a:lnTo>
                      <a:pt x="0" y="50467"/>
                    </a:lnTo>
                    <a:lnTo>
                      <a:pt x="0" y="66625"/>
                    </a:lnTo>
                    <a:lnTo>
                      <a:pt x="0" y="83755"/>
                    </a:lnTo>
                    <a:lnTo>
                      <a:pt x="5" y="101832"/>
                    </a:lnTo>
                    <a:lnTo>
                      <a:pt x="178" y="120716"/>
                    </a:lnTo>
                    <a:lnTo>
                      <a:pt x="826" y="140231"/>
                    </a:lnTo>
                    <a:lnTo>
                      <a:pt x="2074" y="160208"/>
                    </a:lnTo>
                    <a:lnTo>
                      <a:pt x="3727" y="180352"/>
                    </a:lnTo>
                    <a:lnTo>
                      <a:pt x="5376" y="200257"/>
                    </a:lnTo>
                    <a:lnTo>
                      <a:pt x="6778" y="219714"/>
                    </a:lnTo>
                    <a:lnTo>
                      <a:pt x="7871" y="238542"/>
                    </a:lnTo>
                    <a:lnTo>
                      <a:pt x="8679" y="256499"/>
                    </a:lnTo>
                    <a:lnTo>
                      <a:pt x="9258" y="273539"/>
                    </a:lnTo>
                    <a:lnTo>
                      <a:pt x="9662" y="289749"/>
                    </a:lnTo>
                    <a:lnTo>
                      <a:pt x="9986" y="307167"/>
                    </a:lnTo>
                    <a:lnTo>
                      <a:pt x="10259" y="330677"/>
                    </a:lnTo>
                    <a:lnTo>
                      <a:pt x="10528" y="3684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8283426" y="3917193"/>
                <a:ext cx="23162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0529">
                    <a:moveTo>
                      <a:pt x="231627" y="0"/>
                    </a:moveTo>
                    <a:lnTo>
                      <a:pt x="219893" y="0"/>
                    </a:lnTo>
                    <a:lnTo>
                      <a:pt x="208764" y="0"/>
                    </a:lnTo>
                    <a:lnTo>
                      <a:pt x="197166" y="0"/>
                    </a:lnTo>
                    <a:lnTo>
                      <a:pt x="185005" y="0"/>
                    </a:lnTo>
                    <a:lnTo>
                      <a:pt x="172344" y="0"/>
                    </a:lnTo>
                    <a:lnTo>
                      <a:pt x="159284" y="0"/>
                    </a:lnTo>
                    <a:lnTo>
                      <a:pt x="145759" y="0"/>
                    </a:lnTo>
                    <a:lnTo>
                      <a:pt x="131546" y="0"/>
                    </a:lnTo>
                    <a:lnTo>
                      <a:pt x="116586" y="5"/>
                    </a:lnTo>
                    <a:lnTo>
                      <a:pt x="101288" y="177"/>
                    </a:lnTo>
                    <a:lnTo>
                      <a:pt x="86397" y="825"/>
                    </a:lnTo>
                    <a:lnTo>
                      <a:pt x="72313" y="2074"/>
                    </a:lnTo>
                    <a:lnTo>
                      <a:pt x="59146" y="3736"/>
                    </a:lnTo>
                    <a:lnTo>
                      <a:pt x="45395" y="5562"/>
                    </a:lnTo>
                    <a:lnTo>
                      <a:pt x="27620" y="7717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8525582" y="3727680"/>
                <a:ext cx="273742" cy="348441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348441">
                    <a:moveTo>
                      <a:pt x="0" y="0"/>
                    </a:moveTo>
                    <a:lnTo>
                      <a:pt x="1" y="11802"/>
                    </a:lnTo>
                    <a:lnTo>
                      <a:pt x="1" y="23571"/>
                    </a:lnTo>
                    <a:lnTo>
                      <a:pt x="1" y="36466"/>
                    </a:lnTo>
                    <a:lnTo>
                      <a:pt x="1" y="50487"/>
                    </a:lnTo>
                    <a:lnTo>
                      <a:pt x="1" y="65463"/>
                    </a:lnTo>
                    <a:lnTo>
                      <a:pt x="1" y="81190"/>
                    </a:lnTo>
                    <a:lnTo>
                      <a:pt x="1" y="97639"/>
                    </a:lnTo>
                    <a:lnTo>
                      <a:pt x="1" y="114959"/>
                    </a:lnTo>
                    <a:lnTo>
                      <a:pt x="1" y="133158"/>
                    </a:lnTo>
                    <a:lnTo>
                      <a:pt x="1" y="151954"/>
                    </a:lnTo>
                    <a:lnTo>
                      <a:pt x="1" y="170877"/>
                    </a:lnTo>
                    <a:lnTo>
                      <a:pt x="5" y="189644"/>
                    </a:lnTo>
                    <a:lnTo>
                      <a:pt x="178" y="208161"/>
                    </a:lnTo>
                    <a:lnTo>
                      <a:pt x="826" y="226434"/>
                    </a:lnTo>
                    <a:lnTo>
                      <a:pt x="2070" y="244495"/>
                    </a:lnTo>
                    <a:lnTo>
                      <a:pt x="3550" y="262065"/>
                    </a:lnTo>
                    <a:lnTo>
                      <a:pt x="4550" y="278570"/>
                    </a:lnTo>
                    <a:lnTo>
                      <a:pt x="4726" y="293683"/>
                    </a:lnTo>
                    <a:lnTo>
                      <a:pt x="4964" y="303874"/>
                    </a:lnTo>
                    <a:lnTo>
                      <a:pt x="6101" y="305223"/>
                    </a:lnTo>
                    <a:lnTo>
                      <a:pt x="7327" y="299903"/>
                    </a:lnTo>
                    <a:lnTo>
                      <a:pt x="8471" y="290609"/>
                    </a:lnTo>
                    <a:lnTo>
                      <a:pt x="9822" y="279505"/>
                    </a:lnTo>
                    <a:lnTo>
                      <a:pt x="11572" y="267834"/>
                    </a:lnTo>
                    <a:lnTo>
                      <a:pt x="13908" y="256152"/>
                    </a:lnTo>
                    <a:lnTo>
                      <a:pt x="17082" y="244660"/>
                    </a:lnTo>
                    <a:lnTo>
                      <a:pt x="21151" y="233414"/>
                    </a:lnTo>
                    <a:lnTo>
                      <a:pt x="26172" y="223208"/>
                    </a:lnTo>
                    <a:lnTo>
                      <a:pt x="32293" y="215536"/>
                    </a:lnTo>
                    <a:lnTo>
                      <a:pt x="39478" y="211015"/>
                    </a:lnTo>
                    <a:lnTo>
                      <a:pt x="47404" y="209775"/>
                    </a:lnTo>
                    <a:lnTo>
                      <a:pt x="55562" y="211900"/>
                    </a:lnTo>
                    <a:lnTo>
                      <a:pt x="63634" y="217069"/>
                    </a:lnTo>
                    <a:lnTo>
                      <a:pt x="71340" y="224553"/>
                    </a:lnTo>
                    <a:lnTo>
                      <a:pt x="78361" y="233452"/>
                    </a:lnTo>
                    <a:lnTo>
                      <a:pt x="84599" y="243132"/>
                    </a:lnTo>
                    <a:lnTo>
                      <a:pt x="90128" y="253386"/>
                    </a:lnTo>
                    <a:lnTo>
                      <a:pt x="95083" y="264327"/>
                    </a:lnTo>
                    <a:lnTo>
                      <a:pt x="99605" y="275950"/>
                    </a:lnTo>
                    <a:lnTo>
                      <a:pt x="103829" y="287012"/>
                    </a:lnTo>
                    <a:lnTo>
                      <a:pt x="108333" y="294748"/>
                    </a:lnTo>
                    <a:lnTo>
                      <a:pt x="113458" y="297697"/>
                    </a:lnTo>
                    <a:lnTo>
                      <a:pt x="118711" y="296533"/>
                    </a:lnTo>
                    <a:lnTo>
                      <a:pt x="124130" y="292376"/>
                    </a:lnTo>
                    <a:lnTo>
                      <a:pt x="129996" y="286479"/>
                    </a:lnTo>
                    <a:lnTo>
                      <a:pt x="136643" y="280123"/>
                    </a:lnTo>
                    <a:lnTo>
                      <a:pt x="144165" y="274026"/>
                    </a:lnTo>
                    <a:lnTo>
                      <a:pt x="152476" y="268435"/>
                    </a:lnTo>
                    <a:lnTo>
                      <a:pt x="161417" y="263360"/>
                    </a:lnTo>
                    <a:lnTo>
                      <a:pt x="170834" y="258713"/>
                    </a:lnTo>
                    <a:lnTo>
                      <a:pt x="180595" y="254232"/>
                    </a:lnTo>
                    <a:lnTo>
                      <a:pt x="190600" y="249520"/>
                    </a:lnTo>
                    <a:lnTo>
                      <a:pt x="200768" y="244377"/>
                    </a:lnTo>
                    <a:lnTo>
                      <a:pt x="210883" y="238783"/>
                    </a:lnTo>
                    <a:lnTo>
                      <a:pt x="220601" y="232802"/>
                    </a:lnTo>
                    <a:lnTo>
                      <a:pt x="229754" y="226510"/>
                    </a:lnTo>
                    <a:lnTo>
                      <a:pt x="237866" y="219657"/>
                    </a:lnTo>
                    <a:lnTo>
                      <a:pt x="244104" y="211693"/>
                    </a:lnTo>
                    <a:lnTo>
                      <a:pt x="248170" y="202426"/>
                    </a:lnTo>
                    <a:lnTo>
                      <a:pt x="249764" y="192610"/>
                    </a:lnTo>
                    <a:lnTo>
                      <a:pt x="248339" y="183700"/>
                    </a:lnTo>
                    <a:lnTo>
                      <a:pt x="243902" y="176460"/>
                    </a:lnTo>
                    <a:lnTo>
                      <a:pt x="237041" y="171129"/>
                    </a:lnTo>
                    <a:lnTo>
                      <a:pt x="228626" y="167769"/>
                    </a:lnTo>
                    <a:lnTo>
                      <a:pt x="219313" y="166186"/>
                    </a:lnTo>
                    <a:lnTo>
                      <a:pt x="209660" y="166207"/>
                    </a:lnTo>
                    <a:lnTo>
                      <a:pt x="200195" y="167792"/>
                    </a:lnTo>
                    <a:lnTo>
                      <a:pt x="191170" y="170775"/>
                    </a:lnTo>
                    <a:lnTo>
                      <a:pt x="182622" y="174891"/>
                    </a:lnTo>
                    <a:lnTo>
                      <a:pt x="174485" y="179869"/>
                    </a:lnTo>
                    <a:lnTo>
                      <a:pt x="166678" y="185483"/>
                    </a:lnTo>
                    <a:lnTo>
                      <a:pt x="159279" y="191879"/>
                    </a:lnTo>
                    <a:lnTo>
                      <a:pt x="152529" y="199537"/>
                    </a:lnTo>
                    <a:lnTo>
                      <a:pt x="146508" y="208617"/>
                    </a:lnTo>
                    <a:lnTo>
                      <a:pt x="141312" y="218987"/>
                    </a:lnTo>
                    <a:lnTo>
                      <a:pt x="137119" y="230398"/>
                    </a:lnTo>
                    <a:lnTo>
                      <a:pt x="133934" y="242590"/>
                    </a:lnTo>
                    <a:lnTo>
                      <a:pt x="131779" y="255182"/>
                    </a:lnTo>
                    <a:lnTo>
                      <a:pt x="130774" y="267701"/>
                    </a:lnTo>
                    <a:lnTo>
                      <a:pt x="130878" y="279890"/>
                    </a:lnTo>
                    <a:lnTo>
                      <a:pt x="132084" y="291530"/>
                    </a:lnTo>
                    <a:lnTo>
                      <a:pt x="134487" y="302354"/>
                    </a:lnTo>
                    <a:lnTo>
                      <a:pt x="138039" y="312298"/>
                    </a:lnTo>
                    <a:lnTo>
                      <a:pt x="142881" y="321298"/>
                    </a:lnTo>
                    <a:lnTo>
                      <a:pt x="149412" y="329206"/>
                    </a:lnTo>
                    <a:lnTo>
                      <a:pt x="157692" y="336037"/>
                    </a:lnTo>
                    <a:lnTo>
                      <a:pt x="167337" y="341626"/>
                    </a:lnTo>
                    <a:lnTo>
                      <a:pt x="177720" y="345558"/>
                    </a:lnTo>
                    <a:lnTo>
                      <a:pt x="188410" y="347758"/>
                    </a:lnTo>
                    <a:lnTo>
                      <a:pt x="199347" y="348440"/>
                    </a:lnTo>
                    <a:lnTo>
                      <a:pt x="210749" y="347918"/>
                    </a:lnTo>
                    <a:lnTo>
                      <a:pt x="222696" y="346500"/>
                    </a:lnTo>
                    <a:lnTo>
                      <a:pt x="234542" y="344593"/>
                    </a:lnTo>
                    <a:lnTo>
                      <a:pt x="246160" y="342509"/>
                    </a:lnTo>
                    <a:lnTo>
                      <a:pt x="258569" y="340071"/>
                    </a:lnTo>
                    <a:lnTo>
                      <a:pt x="273741" y="336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8981080" y="3930435"/>
                <a:ext cx="187396" cy="210039"/>
              </a:xfrm>
              <a:custGeom>
                <a:avLst/>
                <a:gdLst/>
                <a:ahLst/>
                <a:cxnLst/>
                <a:rect l="0" t="0" r="0" b="0"/>
                <a:pathLst>
                  <a:path w="187396" h="210039">
                    <a:moveTo>
                      <a:pt x="144627" y="7815"/>
                    </a:moveTo>
                    <a:lnTo>
                      <a:pt x="135758" y="4948"/>
                    </a:lnTo>
                    <a:lnTo>
                      <a:pt x="126771" y="2806"/>
                    </a:lnTo>
                    <a:lnTo>
                      <a:pt x="116780" y="1208"/>
                    </a:lnTo>
                    <a:lnTo>
                      <a:pt x="105973" y="201"/>
                    </a:lnTo>
                    <a:lnTo>
                      <a:pt x="94810" y="0"/>
                    </a:lnTo>
                    <a:lnTo>
                      <a:pt x="83610" y="660"/>
                    </a:lnTo>
                    <a:lnTo>
                      <a:pt x="72669" y="2245"/>
                    </a:lnTo>
                    <a:lnTo>
                      <a:pt x="62333" y="4905"/>
                    </a:lnTo>
                    <a:lnTo>
                      <a:pt x="52721" y="8625"/>
                    </a:lnTo>
                    <a:lnTo>
                      <a:pt x="43776" y="13411"/>
                    </a:lnTo>
                    <a:lnTo>
                      <a:pt x="35375" y="19372"/>
                    </a:lnTo>
                    <a:lnTo>
                      <a:pt x="27391" y="26456"/>
                    </a:lnTo>
                    <a:lnTo>
                      <a:pt x="19872" y="34484"/>
                    </a:lnTo>
                    <a:lnTo>
                      <a:pt x="13044" y="43242"/>
                    </a:lnTo>
                    <a:lnTo>
                      <a:pt x="6985" y="52531"/>
                    </a:lnTo>
                    <a:lnTo>
                      <a:pt x="2271" y="61868"/>
                    </a:lnTo>
                    <a:lnTo>
                      <a:pt x="0" y="70523"/>
                    </a:lnTo>
                    <a:lnTo>
                      <a:pt x="559" y="78150"/>
                    </a:lnTo>
                    <a:lnTo>
                      <a:pt x="3869" y="84592"/>
                    </a:lnTo>
                    <a:lnTo>
                      <a:pt x="9747" y="89702"/>
                    </a:lnTo>
                    <a:lnTo>
                      <a:pt x="17806" y="93542"/>
                    </a:lnTo>
                    <a:lnTo>
                      <a:pt x="27417" y="96156"/>
                    </a:lnTo>
                    <a:lnTo>
                      <a:pt x="37836" y="97478"/>
                    </a:lnTo>
                    <a:lnTo>
                      <a:pt x="48577" y="97602"/>
                    </a:lnTo>
                    <a:lnTo>
                      <a:pt x="59564" y="97062"/>
                    </a:lnTo>
                    <a:lnTo>
                      <a:pt x="71006" y="96702"/>
                    </a:lnTo>
                    <a:lnTo>
                      <a:pt x="82996" y="96986"/>
                    </a:lnTo>
                    <a:lnTo>
                      <a:pt x="95337" y="98011"/>
                    </a:lnTo>
                    <a:lnTo>
                      <a:pt x="107630" y="99696"/>
                    </a:lnTo>
                    <a:lnTo>
                      <a:pt x="119638" y="101910"/>
                    </a:lnTo>
                    <a:lnTo>
                      <a:pt x="131143" y="104685"/>
                    </a:lnTo>
                    <a:lnTo>
                      <a:pt x="141871" y="108217"/>
                    </a:lnTo>
                    <a:lnTo>
                      <a:pt x="151746" y="112557"/>
                    </a:lnTo>
                    <a:lnTo>
                      <a:pt x="160699" y="117776"/>
                    </a:lnTo>
                    <a:lnTo>
                      <a:pt x="168574" y="124034"/>
                    </a:lnTo>
                    <a:lnTo>
                      <a:pt x="175384" y="131322"/>
                    </a:lnTo>
                    <a:lnTo>
                      <a:pt x="180956" y="139487"/>
                    </a:lnTo>
                    <a:lnTo>
                      <a:pt x="184879" y="148338"/>
                    </a:lnTo>
                    <a:lnTo>
                      <a:pt x="187063" y="157689"/>
                    </a:lnTo>
                    <a:lnTo>
                      <a:pt x="187395" y="167068"/>
                    </a:lnTo>
                    <a:lnTo>
                      <a:pt x="185573" y="175752"/>
                    </a:lnTo>
                    <a:lnTo>
                      <a:pt x="181642" y="183402"/>
                    </a:lnTo>
                    <a:lnTo>
                      <a:pt x="175919" y="190028"/>
                    </a:lnTo>
                    <a:lnTo>
                      <a:pt x="168797" y="195796"/>
                    </a:lnTo>
                    <a:lnTo>
                      <a:pt x="160637" y="200890"/>
                    </a:lnTo>
                    <a:lnTo>
                      <a:pt x="151568" y="205160"/>
                    </a:lnTo>
                    <a:lnTo>
                      <a:pt x="141505" y="208132"/>
                    </a:lnTo>
                    <a:lnTo>
                      <a:pt x="130477" y="209657"/>
                    </a:lnTo>
                    <a:lnTo>
                      <a:pt x="118632" y="210038"/>
                    </a:lnTo>
                    <a:lnTo>
                      <a:pt x="106148" y="209839"/>
                    </a:lnTo>
                    <a:lnTo>
                      <a:pt x="93207" y="209444"/>
                    </a:lnTo>
                    <a:lnTo>
                      <a:pt x="80355" y="208845"/>
                    </a:lnTo>
                    <a:lnTo>
                      <a:pt x="67144" y="207569"/>
                    </a:lnTo>
                    <a:lnTo>
                      <a:pt x="51297" y="204390"/>
                    </a:lnTo>
                    <a:lnTo>
                      <a:pt x="28813" y="1973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9157292" y="4012159"/>
                <a:ext cx="178986" cy="16220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62205">
                    <a:moveTo>
                      <a:pt x="0" y="62962"/>
                    </a:moveTo>
                    <a:lnTo>
                      <a:pt x="11802" y="62962"/>
                    </a:lnTo>
                    <a:lnTo>
                      <a:pt x="23572" y="62962"/>
                    </a:lnTo>
                    <a:lnTo>
                      <a:pt x="36463" y="62962"/>
                    </a:lnTo>
                    <a:lnTo>
                      <a:pt x="50309" y="62962"/>
                    </a:lnTo>
                    <a:lnTo>
                      <a:pt x="64638" y="62962"/>
                    </a:lnTo>
                    <a:lnTo>
                      <a:pt x="79098" y="62952"/>
                    </a:lnTo>
                    <a:lnTo>
                      <a:pt x="93203" y="62607"/>
                    </a:lnTo>
                    <a:lnTo>
                      <a:pt x="106281" y="61310"/>
                    </a:lnTo>
                    <a:lnTo>
                      <a:pt x="118055" y="58794"/>
                    </a:lnTo>
                    <a:lnTo>
                      <a:pt x="128110" y="54798"/>
                    </a:lnTo>
                    <a:lnTo>
                      <a:pt x="135743" y="48908"/>
                    </a:lnTo>
                    <a:lnTo>
                      <a:pt x="140791" y="41103"/>
                    </a:lnTo>
                    <a:lnTo>
                      <a:pt x="143234" y="32134"/>
                    </a:lnTo>
                    <a:lnTo>
                      <a:pt x="142920" y="23277"/>
                    </a:lnTo>
                    <a:lnTo>
                      <a:pt x="140045" y="15266"/>
                    </a:lnTo>
                    <a:lnTo>
                      <a:pt x="135049" y="8604"/>
                    </a:lnTo>
                    <a:lnTo>
                      <a:pt x="128427" y="3814"/>
                    </a:lnTo>
                    <a:lnTo>
                      <a:pt x="120609" y="974"/>
                    </a:lnTo>
                    <a:lnTo>
                      <a:pt x="111940" y="0"/>
                    </a:lnTo>
                    <a:lnTo>
                      <a:pt x="102677" y="844"/>
                    </a:lnTo>
                    <a:lnTo>
                      <a:pt x="93010" y="3297"/>
                    </a:lnTo>
                    <a:lnTo>
                      <a:pt x="83231" y="7211"/>
                    </a:lnTo>
                    <a:lnTo>
                      <a:pt x="73739" y="12577"/>
                    </a:lnTo>
                    <a:lnTo>
                      <a:pt x="64724" y="19258"/>
                    </a:lnTo>
                    <a:lnTo>
                      <a:pt x="56195" y="27013"/>
                    </a:lnTo>
                    <a:lnTo>
                      <a:pt x="48080" y="35588"/>
                    </a:lnTo>
                    <a:lnTo>
                      <a:pt x="40300" y="44768"/>
                    </a:lnTo>
                    <a:lnTo>
                      <a:pt x="33259" y="54541"/>
                    </a:lnTo>
                    <a:lnTo>
                      <a:pt x="27815" y="65087"/>
                    </a:lnTo>
                    <a:lnTo>
                      <a:pt x="24308" y="76432"/>
                    </a:lnTo>
                    <a:lnTo>
                      <a:pt x="22768" y="88153"/>
                    </a:lnTo>
                    <a:lnTo>
                      <a:pt x="23173" y="99488"/>
                    </a:lnTo>
                    <a:lnTo>
                      <a:pt x="25297" y="110036"/>
                    </a:lnTo>
                    <a:lnTo>
                      <a:pt x="28806" y="119745"/>
                    </a:lnTo>
                    <a:lnTo>
                      <a:pt x="33363" y="128727"/>
                    </a:lnTo>
                    <a:lnTo>
                      <a:pt x="38688" y="137129"/>
                    </a:lnTo>
                    <a:lnTo>
                      <a:pt x="44887" y="144773"/>
                    </a:lnTo>
                    <a:lnTo>
                      <a:pt x="52412" y="151163"/>
                    </a:lnTo>
                    <a:lnTo>
                      <a:pt x="61398" y="156126"/>
                    </a:lnTo>
                    <a:lnTo>
                      <a:pt x="71534" y="159629"/>
                    </a:lnTo>
                    <a:lnTo>
                      <a:pt x="82256" y="161614"/>
                    </a:lnTo>
                    <a:lnTo>
                      <a:pt x="93166" y="162204"/>
                    </a:lnTo>
                    <a:lnTo>
                      <a:pt x="103914" y="161482"/>
                    </a:lnTo>
                    <a:lnTo>
                      <a:pt x="114125" y="159410"/>
                    </a:lnTo>
                    <a:lnTo>
                      <a:pt x="123655" y="156098"/>
                    </a:lnTo>
                    <a:lnTo>
                      <a:pt x="132631" y="151879"/>
                    </a:lnTo>
                    <a:lnTo>
                      <a:pt x="142434" y="146710"/>
                    </a:lnTo>
                    <a:lnTo>
                      <a:pt x="156163" y="139021"/>
                    </a:lnTo>
                    <a:lnTo>
                      <a:pt x="178985" y="12613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9360603" y="3759265"/>
                <a:ext cx="28317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28317" h="389556">
                    <a:moveTo>
                      <a:pt x="17788" y="0"/>
                    </a:moveTo>
                    <a:lnTo>
                      <a:pt x="14854" y="11803"/>
                    </a:lnTo>
                    <a:lnTo>
                      <a:pt x="12071" y="23572"/>
                    </a:lnTo>
                    <a:lnTo>
                      <a:pt x="9177" y="36471"/>
                    </a:lnTo>
                    <a:lnTo>
                      <a:pt x="6308" y="50665"/>
                    </a:lnTo>
                    <a:lnTo>
                      <a:pt x="3792" y="66290"/>
                    </a:lnTo>
                    <a:lnTo>
                      <a:pt x="1786" y="83265"/>
                    </a:lnTo>
                    <a:lnTo>
                      <a:pt x="446" y="101366"/>
                    </a:lnTo>
                    <a:lnTo>
                      <a:pt x="0" y="120336"/>
                    </a:lnTo>
                    <a:lnTo>
                      <a:pt x="475" y="139942"/>
                    </a:lnTo>
                    <a:lnTo>
                      <a:pt x="1592" y="160003"/>
                    </a:lnTo>
                    <a:lnTo>
                      <a:pt x="2872" y="180382"/>
                    </a:lnTo>
                    <a:lnTo>
                      <a:pt x="4029" y="200976"/>
                    </a:lnTo>
                    <a:lnTo>
                      <a:pt x="5126" y="221550"/>
                    </a:lnTo>
                    <a:lnTo>
                      <a:pt x="6467" y="241751"/>
                    </a:lnTo>
                    <a:lnTo>
                      <a:pt x="8221" y="261411"/>
                    </a:lnTo>
                    <a:lnTo>
                      <a:pt x="10400" y="280376"/>
                    </a:lnTo>
                    <a:lnTo>
                      <a:pt x="12941" y="298426"/>
                    </a:lnTo>
                    <a:lnTo>
                      <a:pt x="15761" y="315518"/>
                    </a:lnTo>
                    <a:lnTo>
                      <a:pt x="18633" y="331367"/>
                    </a:lnTo>
                    <a:lnTo>
                      <a:pt x="21478" y="347015"/>
                    </a:lnTo>
                    <a:lnTo>
                      <a:pt x="24545" y="364954"/>
                    </a:lnTo>
                    <a:lnTo>
                      <a:pt x="28316" y="3895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9199406" y="3885607"/>
                <a:ext cx="315856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31587">
                    <a:moveTo>
                      <a:pt x="315855" y="31586"/>
                    </a:moveTo>
                    <a:lnTo>
                      <a:pt x="304120" y="28719"/>
                    </a:lnTo>
                    <a:lnTo>
                      <a:pt x="292992" y="26577"/>
                    </a:lnTo>
                    <a:lnTo>
                      <a:pt x="281392" y="24969"/>
                    </a:lnTo>
                    <a:lnTo>
                      <a:pt x="269231" y="23616"/>
                    </a:lnTo>
                    <a:lnTo>
                      <a:pt x="256571" y="22119"/>
                    </a:lnTo>
                    <a:lnTo>
                      <a:pt x="243512" y="20268"/>
                    </a:lnTo>
                    <a:lnTo>
                      <a:pt x="229986" y="18029"/>
                    </a:lnTo>
                    <a:lnTo>
                      <a:pt x="215772" y="15448"/>
                    </a:lnTo>
                    <a:lnTo>
                      <a:pt x="200800" y="12603"/>
                    </a:lnTo>
                    <a:lnTo>
                      <a:pt x="184982" y="9727"/>
                    </a:lnTo>
                    <a:lnTo>
                      <a:pt x="168147" y="7182"/>
                    </a:lnTo>
                    <a:lnTo>
                      <a:pt x="150299" y="5142"/>
                    </a:lnTo>
                    <a:lnTo>
                      <a:pt x="131584" y="3605"/>
                    </a:lnTo>
                    <a:lnTo>
                      <a:pt x="112189" y="2491"/>
                    </a:lnTo>
                    <a:lnTo>
                      <a:pt x="92315" y="1704"/>
                    </a:lnTo>
                    <a:lnTo>
                      <a:pt x="72818" y="1156"/>
                    </a:lnTo>
                    <a:lnTo>
                      <a:pt x="53199" y="721"/>
                    </a:lnTo>
                    <a:lnTo>
                      <a:pt x="30618" y="35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9483676" y="4190934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00124" y="345792"/>
            <a:ext cx="2916395" cy="496488"/>
            <a:chOff x="600124" y="345792"/>
            <a:chExt cx="2916395" cy="496488"/>
          </a:xfrm>
        </p:grpSpPr>
        <p:sp>
          <p:nvSpPr>
            <p:cNvPr id="2" name="Freeform 1"/>
            <p:cNvSpPr/>
            <p:nvPr/>
          </p:nvSpPr>
          <p:spPr>
            <a:xfrm>
              <a:off x="600124" y="357968"/>
              <a:ext cx="273742" cy="451575"/>
            </a:xfrm>
            <a:custGeom>
              <a:avLst/>
              <a:gdLst/>
              <a:ahLst/>
              <a:cxnLst/>
              <a:rect l="0" t="0" r="0" b="0"/>
              <a:pathLst>
                <a:path w="273742" h="451575">
                  <a:moveTo>
                    <a:pt x="0" y="168456"/>
                  </a:moveTo>
                  <a:lnTo>
                    <a:pt x="0" y="180326"/>
                  </a:lnTo>
                  <a:lnTo>
                    <a:pt x="0" y="192735"/>
                  </a:lnTo>
                  <a:lnTo>
                    <a:pt x="0" y="206926"/>
                  </a:lnTo>
                  <a:lnTo>
                    <a:pt x="0" y="222807"/>
                  </a:lnTo>
                  <a:lnTo>
                    <a:pt x="0" y="240100"/>
                  </a:lnTo>
                  <a:lnTo>
                    <a:pt x="0" y="258489"/>
                  </a:lnTo>
                  <a:lnTo>
                    <a:pt x="0" y="277688"/>
                  </a:lnTo>
                  <a:lnTo>
                    <a:pt x="0" y="297468"/>
                  </a:lnTo>
                  <a:lnTo>
                    <a:pt x="0" y="317649"/>
                  </a:lnTo>
                  <a:lnTo>
                    <a:pt x="0" y="337943"/>
                  </a:lnTo>
                  <a:lnTo>
                    <a:pt x="0" y="357954"/>
                  </a:lnTo>
                  <a:lnTo>
                    <a:pt x="0" y="377490"/>
                  </a:lnTo>
                  <a:lnTo>
                    <a:pt x="0" y="396541"/>
                  </a:lnTo>
                  <a:lnTo>
                    <a:pt x="0" y="415182"/>
                  </a:lnTo>
                  <a:lnTo>
                    <a:pt x="0" y="433385"/>
                  </a:lnTo>
                  <a:lnTo>
                    <a:pt x="0" y="447125"/>
                  </a:lnTo>
                  <a:lnTo>
                    <a:pt x="0" y="451574"/>
                  </a:lnTo>
                  <a:lnTo>
                    <a:pt x="0" y="448806"/>
                  </a:lnTo>
                  <a:lnTo>
                    <a:pt x="0" y="441390"/>
                  </a:lnTo>
                  <a:lnTo>
                    <a:pt x="0" y="430834"/>
                  </a:lnTo>
                  <a:lnTo>
                    <a:pt x="0" y="418091"/>
                  </a:lnTo>
                  <a:lnTo>
                    <a:pt x="0" y="403822"/>
                  </a:lnTo>
                  <a:lnTo>
                    <a:pt x="0" y="388500"/>
                  </a:lnTo>
                  <a:lnTo>
                    <a:pt x="0" y="372455"/>
                  </a:lnTo>
                  <a:lnTo>
                    <a:pt x="0" y="355919"/>
                  </a:lnTo>
                  <a:lnTo>
                    <a:pt x="0" y="339050"/>
                  </a:lnTo>
                  <a:lnTo>
                    <a:pt x="4" y="321967"/>
                  </a:lnTo>
                  <a:lnTo>
                    <a:pt x="177" y="305069"/>
                  </a:lnTo>
                  <a:lnTo>
                    <a:pt x="826" y="289022"/>
                  </a:lnTo>
                  <a:lnTo>
                    <a:pt x="2079" y="274108"/>
                  </a:lnTo>
                  <a:lnTo>
                    <a:pt x="3904" y="259957"/>
                  </a:lnTo>
                  <a:lnTo>
                    <a:pt x="6201" y="245766"/>
                  </a:lnTo>
                  <a:lnTo>
                    <a:pt x="8857" y="231074"/>
                  </a:lnTo>
                  <a:lnTo>
                    <a:pt x="11775" y="216084"/>
                  </a:lnTo>
                  <a:lnTo>
                    <a:pt x="14880" y="201467"/>
                  </a:lnTo>
                  <a:lnTo>
                    <a:pt x="18114" y="187595"/>
                  </a:lnTo>
                  <a:lnTo>
                    <a:pt x="21437" y="174516"/>
                  </a:lnTo>
                  <a:lnTo>
                    <a:pt x="24821" y="162126"/>
                  </a:lnTo>
                  <a:lnTo>
                    <a:pt x="28256" y="150285"/>
                  </a:lnTo>
                  <a:lnTo>
                    <a:pt x="32054" y="139182"/>
                  </a:lnTo>
                  <a:lnTo>
                    <a:pt x="36822" y="129317"/>
                  </a:lnTo>
                  <a:lnTo>
                    <a:pt x="42813" y="120863"/>
                  </a:lnTo>
                  <a:lnTo>
                    <a:pt x="49957" y="113693"/>
                  </a:lnTo>
                  <a:lnTo>
                    <a:pt x="58048" y="107560"/>
                  </a:lnTo>
                  <a:lnTo>
                    <a:pt x="66866" y="102207"/>
                  </a:lnTo>
                  <a:lnTo>
                    <a:pt x="76380" y="97253"/>
                  </a:lnTo>
                  <a:lnTo>
                    <a:pt x="86744" y="92225"/>
                  </a:lnTo>
                  <a:lnTo>
                    <a:pt x="97968" y="86877"/>
                  </a:lnTo>
                  <a:lnTo>
                    <a:pt x="109775" y="81315"/>
                  </a:lnTo>
                  <a:lnTo>
                    <a:pt x="121700" y="75889"/>
                  </a:lnTo>
                  <a:lnTo>
                    <a:pt x="133462" y="70791"/>
                  </a:lnTo>
                  <a:lnTo>
                    <a:pt x="144970" y="65895"/>
                  </a:lnTo>
                  <a:lnTo>
                    <a:pt x="156230" y="60849"/>
                  </a:lnTo>
                  <a:lnTo>
                    <a:pt x="167286" y="55454"/>
                  </a:lnTo>
                  <a:lnTo>
                    <a:pt x="178186" y="49678"/>
                  </a:lnTo>
                  <a:lnTo>
                    <a:pt x="188971" y="43568"/>
                  </a:lnTo>
                  <a:lnTo>
                    <a:pt x="199676" y="37200"/>
                  </a:lnTo>
                  <a:lnTo>
                    <a:pt x="210324" y="30804"/>
                  </a:lnTo>
                  <a:lnTo>
                    <a:pt x="220933" y="24744"/>
                  </a:lnTo>
                  <a:lnTo>
                    <a:pt x="231503" y="19194"/>
                  </a:lnTo>
                  <a:lnTo>
                    <a:pt x="241586" y="14301"/>
                  </a:lnTo>
                  <a:lnTo>
                    <a:pt x="251289" y="9791"/>
                  </a:lnTo>
                  <a:lnTo>
                    <a:pt x="261465" y="5269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642238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0"/>
                  </a:moveTo>
                  <a:lnTo>
                    <a:pt x="78360" y="5867"/>
                  </a:lnTo>
                  <a:lnTo>
                    <a:pt x="72796" y="11432"/>
                  </a:lnTo>
                  <a:lnTo>
                    <a:pt x="66992" y="17226"/>
                  </a:lnTo>
                  <a:lnTo>
                    <a:pt x="60739" y="23134"/>
                  </a:lnTo>
                  <a:lnTo>
                    <a:pt x="53760" y="28816"/>
                  </a:lnTo>
                  <a:lnTo>
                    <a:pt x="45988" y="34086"/>
                  </a:lnTo>
                  <a:lnTo>
                    <a:pt x="37771" y="38779"/>
                  </a:lnTo>
                  <a:lnTo>
                    <a:pt x="28867" y="43128"/>
                  </a:lnTo>
                  <a:lnTo>
                    <a:pt x="17376" y="4751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71593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4393" y="687263"/>
              <a:ext cx="136872" cy="155017"/>
            </a:xfrm>
            <a:custGeom>
              <a:avLst/>
              <a:gdLst/>
              <a:ahLst/>
              <a:cxnLst/>
              <a:rect l="0" t="0" r="0" b="0"/>
              <a:pathLst>
                <a:path w="136872" h="155017">
                  <a:moveTo>
                    <a:pt x="0" y="18146"/>
                  </a:moveTo>
                  <a:lnTo>
                    <a:pt x="67" y="29814"/>
                  </a:lnTo>
                  <a:lnTo>
                    <a:pt x="708" y="40303"/>
                  </a:lnTo>
                  <a:lnTo>
                    <a:pt x="2004" y="50604"/>
                  </a:lnTo>
                  <a:lnTo>
                    <a:pt x="3864" y="60906"/>
                  </a:lnTo>
                  <a:lnTo>
                    <a:pt x="6180" y="71249"/>
                  </a:lnTo>
                  <a:lnTo>
                    <a:pt x="8842" y="81644"/>
                  </a:lnTo>
                  <a:lnTo>
                    <a:pt x="11593" y="92245"/>
                  </a:lnTo>
                  <a:lnTo>
                    <a:pt x="14052" y="103351"/>
                  </a:lnTo>
                  <a:lnTo>
                    <a:pt x="16009" y="114982"/>
                  </a:lnTo>
                  <a:lnTo>
                    <a:pt x="16606" y="123520"/>
                  </a:lnTo>
                  <a:lnTo>
                    <a:pt x="15522" y="124714"/>
                  </a:lnTo>
                  <a:lnTo>
                    <a:pt x="14168" y="120297"/>
                  </a:lnTo>
                  <a:lnTo>
                    <a:pt x="13238" y="112338"/>
                  </a:lnTo>
                  <a:lnTo>
                    <a:pt x="13086" y="102175"/>
                  </a:lnTo>
                  <a:lnTo>
                    <a:pt x="13781" y="90636"/>
                  </a:lnTo>
                  <a:lnTo>
                    <a:pt x="15224" y="78389"/>
                  </a:lnTo>
                  <a:lnTo>
                    <a:pt x="17262" y="66056"/>
                  </a:lnTo>
                  <a:lnTo>
                    <a:pt x="19747" y="53969"/>
                  </a:lnTo>
                  <a:lnTo>
                    <a:pt x="22720" y="42386"/>
                  </a:lnTo>
                  <a:lnTo>
                    <a:pt x="26394" y="31595"/>
                  </a:lnTo>
                  <a:lnTo>
                    <a:pt x="30833" y="21680"/>
                  </a:lnTo>
                  <a:lnTo>
                    <a:pt x="36119" y="13037"/>
                  </a:lnTo>
                  <a:lnTo>
                    <a:pt x="42424" y="6433"/>
                  </a:lnTo>
                  <a:lnTo>
                    <a:pt x="49738" y="2108"/>
                  </a:lnTo>
                  <a:lnTo>
                    <a:pt x="57752" y="0"/>
                  </a:lnTo>
                  <a:lnTo>
                    <a:pt x="65969" y="15"/>
                  </a:lnTo>
                  <a:lnTo>
                    <a:pt x="74081" y="1879"/>
                  </a:lnTo>
                  <a:lnTo>
                    <a:pt x="81814" y="5382"/>
                  </a:lnTo>
                  <a:lnTo>
                    <a:pt x="88853" y="10466"/>
                  </a:lnTo>
                  <a:lnTo>
                    <a:pt x="95104" y="16954"/>
                  </a:lnTo>
                  <a:lnTo>
                    <a:pt x="100640" y="24579"/>
                  </a:lnTo>
                  <a:lnTo>
                    <a:pt x="105600" y="33066"/>
                  </a:lnTo>
                  <a:lnTo>
                    <a:pt x="110126" y="42181"/>
                  </a:lnTo>
                  <a:lnTo>
                    <a:pt x="114338" y="51742"/>
                  </a:lnTo>
                  <a:lnTo>
                    <a:pt x="118328" y="61613"/>
                  </a:lnTo>
                  <a:lnTo>
                    <a:pt x="122159" y="71701"/>
                  </a:lnTo>
                  <a:lnTo>
                    <a:pt x="125716" y="82102"/>
                  </a:lnTo>
                  <a:lnTo>
                    <a:pt x="128725" y="93078"/>
                  </a:lnTo>
                  <a:lnTo>
                    <a:pt x="131081" y="104707"/>
                  </a:lnTo>
                  <a:lnTo>
                    <a:pt x="132835" y="116324"/>
                  </a:lnTo>
                  <a:lnTo>
                    <a:pt x="134286" y="127755"/>
                  </a:lnTo>
                  <a:lnTo>
                    <a:pt x="135558" y="140005"/>
                  </a:lnTo>
                  <a:lnTo>
                    <a:pt x="136871" y="155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3266" y="447849"/>
              <a:ext cx="107512" cy="386078"/>
            </a:xfrm>
            <a:custGeom>
              <a:avLst/>
              <a:gdLst/>
              <a:ahLst/>
              <a:cxnLst/>
              <a:rect l="0" t="0" r="0" b="0"/>
              <a:pathLst>
                <a:path w="107512" h="386078">
                  <a:moveTo>
                    <a:pt x="86454" y="299674"/>
                  </a:moveTo>
                  <a:lnTo>
                    <a:pt x="83520" y="290873"/>
                  </a:lnTo>
                  <a:lnTo>
                    <a:pt x="80738" y="282526"/>
                  </a:lnTo>
                  <a:lnTo>
                    <a:pt x="77829" y="273845"/>
                  </a:lnTo>
                  <a:lnTo>
                    <a:pt x="74443" y="265416"/>
                  </a:lnTo>
                  <a:lnTo>
                    <a:pt x="69982" y="258514"/>
                  </a:lnTo>
                  <a:lnTo>
                    <a:pt x="64216" y="253744"/>
                  </a:lnTo>
                  <a:lnTo>
                    <a:pt x="57399" y="251378"/>
                  </a:lnTo>
                  <a:lnTo>
                    <a:pt x="50063" y="251687"/>
                  </a:lnTo>
                  <a:lnTo>
                    <a:pt x="42580" y="254531"/>
                  </a:lnTo>
                  <a:lnTo>
                    <a:pt x="35287" y="259491"/>
                  </a:lnTo>
                  <a:lnTo>
                    <a:pt x="28551" y="266084"/>
                  </a:lnTo>
                  <a:lnTo>
                    <a:pt x="22507" y="273883"/>
                  </a:lnTo>
                  <a:lnTo>
                    <a:pt x="17112" y="282708"/>
                  </a:lnTo>
                  <a:lnTo>
                    <a:pt x="12246" y="292606"/>
                  </a:lnTo>
                  <a:lnTo>
                    <a:pt x="7793" y="303518"/>
                  </a:lnTo>
                  <a:lnTo>
                    <a:pt x="3970" y="315115"/>
                  </a:lnTo>
                  <a:lnTo>
                    <a:pt x="1305" y="326900"/>
                  </a:lnTo>
                  <a:lnTo>
                    <a:pt x="0" y="338563"/>
                  </a:lnTo>
                  <a:lnTo>
                    <a:pt x="107" y="349836"/>
                  </a:lnTo>
                  <a:lnTo>
                    <a:pt x="1699" y="360406"/>
                  </a:lnTo>
                  <a:lnTo>
                    <a:pt x="4661" y="370162"/>
                  </a:lnTo>
                  <a:lnTo>
                    <a:pt x="8776" y="378517"/>
                  </a:lnTo>
                  <a:lnTo>
                    <a:pt x="14652" y="384042"/>
                  </a:lnTo>
                  <a:lnTo>
                    <a:pt x="22287" y="386077"/>
                  </a:lnTo>
                  <a:lnTo>
                    <a:pt x="29996" y="385273"/>
                  </a:lnTo>
                  <a:lnTo>
                    <a:pt x="37374" y="382443"/>
                  </a:lnTo>
                  <a:lnTo>
                    <a:pt x="44521" y="378064"/>
                  </a:lnTo>
                  <a:lnTo>
                    <a:pt x="51555" y="372278"/>
                  </a:lnTo>
                  <a:lnTo>
                    <a:pt x="58543" y="365259"/>
                  </a:lnTo>
                  <a:lnTo>
                    <a:pt x="65351" y="357081"/>
                  </a:lnTo>
                  <a:lnTo>
                    <a:pt x="71687" y="347677"/>
                  </a:lnTo>
                  <a:lnTo>
                    <a:pt x="77425" y="337118"/>
                  </a:lnTo>
                  <a:lnTo>
                    <a:pt x="82598" y="325432"/>
                  </a:lnTo>
                  <a:lnTo>
                    <a:pt x="87305" y="312530"/>
                  </a:lnTo>
                  <a:lnTo>
                    <a:pt x="91653" y="298483"/>
                  </a:lnTo>
                  <a:lnTo>
                    <a:pt x="95574" y="283643"/>
                  </a:lnTo>
                  <a:lnTo>
                    <a:pt x="98835" y="268537"/>
                  </a:lnTo>
                  <a:lnTo>
                    <a:pt x="101363" y="253484"/>
                  </a:lnTo>
                  <a:lnTo>
                    <a:pt x="103231" y="238445"/>
                  </a:lnTo>
                  <a:lnTo>
                    <a:pt x="104568" y="223129"/>
                  </a:lnTo>
                  <a:lnTo>
                    <a:pt x="105504" y="207379"/>
                  </a:lnTo>
                  <a:lnTo>
                    <a:pt x="106151" y="191190"/>
                  </a:lnTo>
                  <a:lnTo>
                    <a:pt x="106594" y="174630"/>
                  </a:lnTo>
                  <a:lnTo>
                    <a:pt x="106894" y="157780"/>
                  </a:lnTo>
                  <a:lnTo>
                    <a:pt x="107097" y="140718"/>
                  </a:lnTo>
                  <a:lnTo>
                    <a:pt x="107234" y="123504"/>
                  </a:lnTo>
                  <a:lnTo>
                    <a:pt x="107321" y="106192"/>
                  </a:lnTo>
                  <a:lnTo>
                    <a:pt x="107210" y="89144"/>
                  </a:lnTo>
                  <a:lnTo>
                    <a:pt x="106602" y="72997"/>
                  </a:lnTo>
                  <a:lnTo>
                    <a:pt x="105376" y="58026"/>
                  </a:lnTo>
                  <a:lnTo>
                    <a:pt x="103569" y="44176"/>
                  </a:lnTo>
                  <a:lnTo>
                    <a:pt x="101285" y="31253"/>
                  </a:lnTo>
                  <a:lnTo>
                    <a:pt x="98612" y="19069"/>
                  </a:lnTo>
                  <a:lnTo>
                    <a:pt x="94772" y="8549"/>
                  </a:lnTo>
                  <a:lnTo>
                    <a:pt x="89303" y="1855"/>
                  </a:lnTo>
                  <a:lnTo>
                    <a:pt x="83797" y="0"/>
                  </a:lnTo>
                  <a:lnTo>
                    <a:pt x="79533" y="2494"/>
                  </a:lnTo>
                  <a:lnTo>
                    <a:pt x="76925" y="8389"/>
                  </a:lnTo>
                  <a:lnTo>
                    <a:pt x="75714" y="16783"/>
                  </a:lnTo>
                  <a:lnTo>
                    <a:pt x="75307" y="26953"/>
                  </a:lnTo>
                  <a:lnTo>
                    <a:pt x="75268" y="38366"/>
                  </a:lnTo>
                  <a:lnTo>
                    <a:pt x="75364" y="50798"/>
                  </a:lnTo>
                  <a:lnTo>
                    <a:pt x="75490" y="64286"/>
                  </a:lnTo>
                  <a:lnTo>
                    <a:pt x="75605" y="78772"/>
                  </a:lnTo>
                  <a:lnTo>
                    <a:pt x="75697" y="94096"/>
                  </a:lnTo>
                  <a:lnTo>
                    <a:pt x="75766" y="110070"/>
                  </a:lnTo>
                  <a:lnTo>
                    <a:pt x="75820" y="126517"/>
                  </a:lnTo>
                  <a:lnTo>
                    <a:pt x="76028" y="143140"/>
                  </a:lnTo>
                  <a:lnTo>
                    <a:pt x="76700" y="159526"/>
                  </a:lnTo>
                  <a:lnTo>
                    <a:pt x="77965" y="175473"/>
                  </a:lnTo>
                  <a:lnTo>
                    <a:pt x="79629" y="190961"/>
                  </a:lnTo>
                  <a:lnTo>
                    <a:pt x="81285" y="206054"/>
                  </a:lnTo>
                  <a:lnTo>
                    <a:pt x="82697" y="220835"/>
                  </a:lnTo>
                  <a:lnTo>
                    <a:pt x="83966" y="235221"/>
                  </a:lnTo>
                  <a:lnTo>
                    <a:pt x="85425" y="248968"/>
                  </a:lnTo>
                  <a:lnTo>
                    <a:pt x="87258" y="261997"/>
                  </a:lnTo>
                  <a:lnTo>
                    <a:pt x="89489" y="274375"/>
                  </a:lnTo>
                  <a:lnTo>
                    <a:pt x="92066" y="286227"/>
                  </a:lnTo>
                  <a:lnTo>
                    <a:pt x="94909" y="297671"/>
                  </a:lnTo>
                  <a:lnTo>
                    <a:pt x="97796" y="308360"/>
                  </a:lnTo>
                  <a:lnTo>
                    <a:pt x="100653" y="318544"/>
                  </a:lnTo>
                  <a:lnTo>
                    <a:pt x="103729" y="329120"/>
                  </a:lnTo>
                  <a:lnTo>
                    <a:pt x="107511" y="341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0327" y="473782"/>
              <a:ext cx="9477" cy="336913"/>
            </a:xfrm>
            <a:custGeom>
              <a:avLst/>
              <a:gdLst/>
              <a:ahLst/>
              <a:cxnLst/>
              <a:rect l="0" t="0" r="0" b="0"/>
              <a:pathLst>
                <a:path w="9477" h="336913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3"/>
                  </a:lnTo>
                  <a:lnTo>
                    <a:pt x="242" y="71948"/>
                  </a:lnTo>
                  <a:lnTo>
                    <a:pt x="0" y="87809"/>
                  </a:lnTo>
                  <a:lnTo>
                    <a:pt x="364" y="104197"/>
                  </a:lnTo>
                  <a:lnTo>
                    <a:pt x="1420" y="120954"/>
                  </a:lnTo>
                  <a:lnTo>
                    <a:pt x="2942" y="137966"/>
                  </a:lnTo>
                  <a:lnTo>
                    <a:pt x="4501" y="155152"/>
                  </a:lnTo>
                  <a:lnTo>
                    <a:pt x="5845" y="172453"/>
                  </a:lnTo>
                  <a:lnTo>
                    <a:pt x="6898" y="189664"/>
                  </a:lnTo>
                  <a:lnTo>
                    <a:pt x="7679" y="206454"/>
                  </a:lnTo>
                  <a:lnTo>
                    <a:pt x="8240" y="222676"/>
                  </a:lnTo>
                  <a:lnTo>
                    <a:pt x="8633" y="238349"/>
                  </a:lnTo>
                  <a:lnTo>
                    <a:pt x="8904" y="253567"/>
                  </a:lnTo>
                  <a:lnTo>
                    <a:pt x="9090" y="268423"/>
                  </a:lnTo>
                  <a:lnTo>
                    <a:pt x="9217" y="282598"/>
                  </a:lnTo>
                  <a:lnTo>
                    <a:pt x="9316" y="296858"/>
                  </a:lnTo>
                  <a:lnTo>
                    <a:pt x="9397" y="313576"/>
                  </a:lnTo>
                  <a:lnTo>
                    <a:pt x="947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3989" y="60012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77" y="8611"/>
                  </a:lnTo>
                  <a:lnTo>
                    <a:pt x="192796" y="11478"/>
                  </a:lnTo>
                  <a:lnTo>
                    <a:pt x="180984" y="13995"/>
                  </a:lnTo>
                  <a:lnTo>
                    <a:pt x="168526" y="16006"/>
                  </a:lnTo>
                  <a:lnTo>
                    <a:pt x="155589" y="17518"/>
                  </a:lnTo>
                  <a:lnTo>
                    <a:pt x="142307" y="18613"/>
                  </a:lnTo>
                  <a:lnTo>
                    <a:pt x="128790" y="19390"/>
                  </a:lnTo>
                  <a:lnTo>
                    <a:pt x="115275" y="20100"/>
                  </a:lnTo>
                  <a:lnTo>
                    <a:pt x="102121" y="21116"/>
                  </a:lnTo>
                  <a:lnTo>
                    <a:pt x="89491" y="22615"/>
                  </a:lnTo>
                  <a:lnTo>
                    <a:pt x="77212" y="24437"/>
                  </a:lnTo>
                  <a:lnTo>
                    <a:pt x="64893" y="26200"/>
                  </a:lnTo>
                  <a:lnTo>
                    <a:pt x="52324" y="27680"/>
                  </a:lnTo>
                  <a:lnTo>
                    <a:pt x="40056" y="28826"/>
                  </a:lnTo>
                  <a:lnTo>
                    <a:pt x="28109" y="29795"/>
                  </a:lnTo>
                  <a:lnTo>
                    <a:pt x="15431" y="306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6145" y="421139"/>
              <a:ext cx="284270" cy="358810"/>
            </a:xfrm>
            <a:custGeom>
              <a:avLst/>
              <a:gdLst/>
              <a:ahLst/>
              <a:cxnLst/>
              <a:rect l="0" t="0" r="0" b="0"/>
              <a:pathLst>
                <a:path w="284270" h="35881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78" y="119755"/>
                  </a:lnTo>
                  <a:lnTo>
                    <a:pt x="7871" y="134840"/>
                  </a:lnTo>
                  <a:lnTo>
                    <a:pt x="8678" y="150186"/>
                  </a:lnTo>
                  <a:lnTo>
                    <a:pt x="9257" y="165951"/>
                  </a:lnTo>
                  <a:lnTo>
                    <a:pt x="9662" y="181980"/>
                  </a:lnTo>
                  <a:lnTo>
                    <a:pt x="9941" y="197901"/>
                  </a:lnTo>
                  <a:lnTo>
                    <a:pt x="10132" y="213503"/>
                  </a:lnTo>
                  <a:lnTo>
                    <a:pt x="10262" y="228744"/>
                  </a:lnTo>
                  <a:lnTo>
                    <a:pt x="10350" y="243664"/>
                  </a:lnTo>
                  <a:lnTo>
                    <a:pt x="10408" y="258330"/>
                  </a:lnTo>
                  <a:lnTo>
                    <a:pt x="10448" y="272807"/>
                  </a:lnTo>
                  <a:lnTo>
                    <a:pt x="10474" y="287147"/>
                  </a:lnTo>
                  <a:lnTo>
                    <a:pt x="10480" y="301361"/>
                  </a:lnTo>
                  <a:lnTo>
                    <a:pt x="10036" y="314342"/>
                  </a:lnTo>
                  <a:lnTo>
                    <a:pt x="8490" y="322391"/>
                  </a:lnTo>
                  <a:lnTo>
                    <a:pt x="6292" y="323051"/>
                  </a:lnTo>
                  <a:lnTo>
                    <a:pt x="4386" y="317972"/>
                  </a:lnTo>
                  <a:lnTo>
                    <a:pt x="2987" y="309074"/>
                  </a:lnTo>
                  <a:lnTo>
                    <a:pt x="2015" y="297915"/>
                  </a:lnTo>
                  <a:lnTo>
                    <a:pt x="1358" y="285497"/>
                  </a:lnTo>
                  <a:lnTo>
                    <a:pt x="1084" y="272551"/>
                  </a:lnTo>
                  <a:lnTo>
                    <a:pt x="1432" y="259695"/>
                  </a:lnTo>
                  <a:lnTo>
                    <a:pt x="2493" y="247236"/>
                  </a:lnTo>
                  <a:lnTo>
                    <a:pt x="4530" y="235560"/>
                  </a:lnTo>
                  <a:lnTo>
                    <a:pt x="8033" y="225234"/>
                  </a:lnTo>
                  <a:lnTo>
                    <a:pt x="13135" y="216446"/>
                  </a:lnTo>
                  <a:lnTo>
                    <a:pt x="19664" y="209543"/>
                  </a:lnTo>
                  <a:lnTo>
                    <a:pt x="27335" y="205177"/>
                  </a:lnTo>
                  <a:lnTo>
                    <a:pt x="35859" y="203469"/>
                  </a:lnTo>
                  <a:lnTo>
                    <a:pt x="44834" y="204253"/>
                  </a:lnTo>
                  <a:lnTo>
                    <a:pt x="53771" y="207355"/>
                  </a:lnTo>
                  <a:lnTo>
                    <a:pt x="62401" y="212437"/>
                  </a:lnTo>
                  <a:lnTo>
                    <a:pt x="70499" y="219083"/>
                  </a:lnTo>
                  <a:lnTo>
                    <a:pt x="77791" y="226897"/>
                  </a:lnTo>
                  <a:lnTo>
                    <a:pt x="84210" y="235558"/>
                  </a:lnTo>
                  <a:lnTo>
                    <a:pt x="89691" y="244980"/>
                  </a:lnTo>
                  <a:lnTo>
                    <a:pt x="94083" y="255289"/>
                  </a:lnTo>
                  <a:lnTo>
                    <a:pt x="97409" y="266485"/>
                  </a:lnTo>
                  <a:lnTo>
                    <a:pt x="99832" y="278445"/>
                  </a:lnTo>
                  <a:lnTo>
                    <a:pt x="101549" y="291005"/>
                  </a:lnTo>
                  <a:lnTo>
                    <a:pt x="102758" y="303981"/>
                  </a:lnTo>
                  <a:lnTo>
                    <a:pt x="104068" y="316096"/>
                  </a:lnTo>
                  <a:lnTo>
                    <a:pt x="106416" y="323848"/>
                  </a:lnTo>
                  <a:lnTo>
                    <a:pt x="109691" y="325369"/>
                  </a:lnTo>
                  <a:lnTo>
                    <a:pt x="113119" y="322528"/>
                  </a:lnTo>
                  <a:lnTo>
                    <a:pt x="116672" y="317123"/>
                  </a:lnTo>
                  <a:lnTo>
                    <a:pt x="120680" y="310464"/>
                  </a:lnTo>
                  <a:lnTo>
                    <a:pt x="125311" y="303302"/>
                  </a:lnTo>
                  <a:lnTo>
                    <a:pt x="130707" y="296159"/>
                  </a:lnTo>
                  <a:lnTo>
                    <a:pt x="137077" y="289491"/>
                  </a:lnTo>
                  <a:lnTo>
                    <a:pt x="144434" y="283478"/>
                  </a:lnTo>
                  <a:lnTo>
                    <a:pt x="152644" y="278095"/>
                  </a:lnTo>
                  <a:lnTo>
                    <a:pt x="161525" y="273235"/>
                  </a:lnTo>
                  <a:lnTo>
                    <a:pt x="170903" y="268774"/>
                  </a:lnTo>
                  <a:lnTo>
                    <a:pt x="180640" y="264605"/>
                  </a:lnTo>
                  <a:lnTo>
                    <a:pt x="190629" y="260643"/>
                  </a:lnTo>
                  <a:lnTo>
                    <a:pt x="200791" y="256826"/>
                  </a:lnTo>
                  <a:lnTo>
                    <a:pt x="211073" y="253109"/>
                  </a:lnTo>
                  <a:lnTo>
                    <a:pt x="221435" y="249459"/>
                  </a:lnTo>
                  <a:lnTo>
                    <a:pt x="231838" y="245842"/>
                  </a:lnTo>
                  <a:lnTo>
                    <a:pt x="241773" y="241751"/>
                  </a:lnTo>
                  <a:lnTo>
                    <a:pt x="250307" y="236254"/>
                  </a:lnTo>
                  <a:lnTo>
                    <a:pt x="257029" y="228966"/>
                  </a:lnTo>
                  <a:lnTo>
                    <a:pt x="261540" y="220307"/>
                  </a:lnTo>
                  <a:lnTo>
                    <a:pt x="263219" y="211192"/>
                  </a:lnTo>
                  <a:lnTo>
                    <a:pt x="262005" y="202226"/>
                  </a:lnTo>
                  <a:lnTo>
                    <a:pt x="258122" y="194125"/>
                  </a:lnTo>
                  <a:lnTo>
                    <a:pt x="251795" y="187837"/>
                  </a:lnTo>
                  <a:lnTo>
                    <a:pt x="243402" y="183699"/>
                  </a:lnTo>
                  <a:lnTo>
                    <a:pt x="233551" y="181704"/>
                  </a:lnTo>
                  <a:lnTo>
                    <a:pt x="222964" y="181788"/>
                  </a:lnTo>
                  <a:lnTo>
                    <a:pt x="212121" y="183696"/>
                  </a:lnTo>
                  <a:lnTo>
                    <a:pt x="201572" y="187227"/>
                  </a:lnTo>
                  <a:lnTo>
                    <a:pt x="192022" y="192328"/>
                  </a:lnTo>
                  <a:lnTo>
                    <a:pt x="183750" y="198828"/>
                  </a:lnTo>
                  <a:lnTo>
                    <a:pt x="176688" y="206460"/>
                  </a:lnTo>
                  <a:lnTo>
                    <a:pt x="170620" y="214952"/>
                  </a:lnTo>
                  <a:lnTo>
                    <a:pt x="165316" y="224076"/>
                  </a:lnTo>
                  <a:lnTo>
                    <a:pt x="160733" y="233811"/>
                  </a:lnTo>
                  <a:lnTo>
                    <a:pt x="157017" y="244332"/>
                  </a:lnTo>
                  <a:lnTo>
                    <a:pt x="154185" y="255665"/>
                  </a:lnTo>
                  <a:lnTo>
                    <a:pt x="152282" y="267547"/>
                  </a:lnTo>
                  <a:lnTo>
                    <a:pt x="151453" y="279523"/>
                  </a:lnTo>
                  <a:lnTo>
                    <a:pt x="151679" y="291315"/>
                  </a:lnTo>
                  <a:lnTo>
                    <a:pt x="152968" y="302673"/>
                  </a:lnTo>
                  <a:lnTo>
                    <a:pt x="155428" y="313301"/>
                  </a:lnTo>
                  <a:lnTo>
                    <a:pt x="159013" y="323109"/>
                  </a:lnTo>
                  <a:lnTo>
                    <a:pt x="163707" y="332018"/>
                  </a:lnTo>
                  <a:lnTo>
                    <a:pt x="169608" y="339863"/>
                  </a:lnTo>
                  <a:lnTo>
                    <a:pt x="176655" y="346652"/>
                  </a:lnTo>
                  <a:lnTo>
                    <a:pt x="184828" y="352213"/>
                  </a:lnTo>
                  <a:lnTo>
                    <a:pt x="194217" y="356126"/>
                  </a:lnTo>
                  <a:lnTo>
                    <a:pt x="204746" y="358309"/>
                  </a:lnTo>
                  <a:lnTo>
                    <a:pt x="215900" y="358809"/>
                  </a:lnTo>
                  <a:lnTo>
                    <a:pt x="226847" y="357633"/>
                  </a:lnTo>
                  <a:lnTo>
                    <a:pt x="237127" y="354963"/>
                  </a:lnTo>
                  <a:lnTo>
                    <a:pt x="246543" y="351391"/>
                  </a:lnTo>
                  <a:lnTo>
                    <a:pt x="256013" y="347479"/>
                  </a:lnTo>
                  <a:lnTo>
                    <a:pt x="267479" y="342885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94199" y="572437"/>
              <a:ext cx="395812" cy="196963"/>
            </a:xfrm>
            <a:custGeom>
              <a:avLst/>
              <a:gdLst/>
              <a:ahLst/>
              <a:cxnLst/>
              <a:rect l="0" t="0" r="0" b="0"/>
              <a:pathLst>
                <a:path w="395812" h="196963">
                  <a:moveTo>
                    <a:pt x="6256" y="17158"/>
                  </a:moveTo>
                  <a:lnTo>
                    <a:pt x="3457" y="25960"/>
                  </a:lnTo>
                  <a:lnTo>
                    <a:pt x="1955" y="34306"/>
                  </a:lnTo>
                  <a:lnTo>
                    <a:pt x="1649" y="43005"/>
                  </a:lnTo>
                  <a:lnTo>
                    <a:pt x="2328" y="52126"/>
                  </a:lnTo>
                  <a:lnTo>
                    <a:pt x="3796" y="61621"/>
                  </a:lnTo>
                  <a:lnTo>
                    <a:pt x="5865" y="71418"/>
                  </a:lnTo>
                  <a:lnTo>
                    <a:pt x="8374" y="81604"/>
                  </a:lnTo>
                  <a:lnTo>
                    <a:pt x="11197" y="92427"/>
                  </a:lnTo>
                  <a:lnTo>
                    <a:pt x="14239" y="103962"/>
                  </a:lnTo>
                  <a:lnTo>
                    <a:pt x="17432" y="115979"/>
                  </a:lnTo>
                  <a:lnTo>
                    <a:pt x="20728" y="128044"/>
                  </a:lnTo>
                  <a:lnTo>
                    <a:pt x="24094" y="139901"/>
                  </a:lnTo>
                  <a:lnTo>
                    <a:pt x="27508" y="151472"/>
                  </a:lnTo>
                  <a:lnTo>
                    <a:pt x="30953" y="162775"/>
                  </a:lnTo>
                  <a:lnTo>
                    <a:pt x="34381" y="173833"/>
                  </a:lnTo>
                  <a:lnTo>
                    <a:pt x="36455" y="183736"/>
                  </a:lnTo>
                  <a:lnTo>
                    <a:pt x="35859" y="190042"/>
                  </a:lnTo>
                  <a:lnTo>
                    <a:pt x="33651" y="191192"/>
                  </a:lnTo>
                  <a:lnTo>
                    <a:pt x="30683" y="187817"/>
                  </a:lnTo>
                  <a:lnTo>
                    <a:pt x="27375" y="181084"/>
                  </a:lnTo>
                  <a:lnTo>
                    <a:pt x="23921" y="171996"/>
                  </a:lnTo>
                  <a:lnTo>
                    <a:pt x="20410" y="161286"/>
                  </a:lnTo>
                  <a:lnTo>
                    <a:pt x="16880" y="149143"/>
                  </a:lnTo>
                  <a:lnTo>
                    <a:pt x="13348" y="135311"/>
                  </a:lnTo>
                  <a:lnTo>
                    <a:pt x="9823" y="119781"/>
                  </a:lnTo>
                  <a:lnTo>
                    <a:pt x="6471" y="103110"/>
                  </a:lnTo>
                  <a:lnTo>
                    <a:pt x="3599" y="86225"/>
                  </a:lnTo>
                  <a:lnTo>
                    <a:pt x="1344" y="69691"/>
                  </a:lnTo>
                  <a:lnTo>
                    <a:pt x="0" y="54013"/>
                  </a:lnTo>
                  <a:lnTo>
                    <a:pt x="79" y="39789"/>
                  </a:lnTo>
                  <a:lnTo>
                    <a:pt x="1734" y="27204"/>
                  </a:lnTo>
                  <a:lnTo>
                    <a:pt x="4965" y="16585"/>
                  </a:lnTo>
                  <a:lnTo>
                    <a:pt x="9800" y="8566"/>
                  </a:lnTo>
                  <a:lnTo>
                    <a:pt x="16085" y="3248"/>
                  </a:lnTo>
                  <a:lnTo>
                    <a:pt x="23387" y="455"/>
                  </a:lnTo>
                  <a:lnTo>
                    <a:pt x="31118" y="0"/>
                  </a:lnTo>
                  <a:lnTo>
                    <a:pt x="38905" y="1546"/>
                  </a:lnTo>
                  <a:lnTo>
                    <a:pt x="46588" y="4834"/>
                  </a:lnTo>
                  <a:lnTo>
                    <a:pt x="54125" y="9772"/>
                  </a:lnTo>
                  <a:lnTo>
                    <a:pt x="61529" y="16163"/>
                  </a:lnTo>
                  <a:lnTo>
                    <a:pt x="68823" y="23723"/>
                  </a:lnTo>
                  <a:lnTo>
                    <a:pt x="76034" y="32166"/>
                  </a:lnTo>
                  <a:lnTo>
                    <a:pt x="83182" y="41253"/>
                  </a:lnTo>
                  <a:lnTo>
                    <a:pt x="90119" y="50794"/>
                  </a:lnTo>
                  <a:lnTo>
                    <a:pt x="96551" y="60651"/>
                  </a:lnTo>
                  <a:lnTo>
                    <a:pt x="102374" y="70694"/>
                  </a:lnTo>
                  <a:lnTo>
                    <a:pt x="108171" y="79664"/>
                  </a:lnTo>
                  <a:lnTo>
                    <a:pt x="114650" y="84186"/>
                  </a:lnTo>
                  <a:lnTo>
                    <a:pt x="121086" y="82661"/>
                  </a:lnTo>
                  <a:lnTo>
                    <a:pt x="126576" y="76981"/>
                  </a:lnTo>
                  <a:lnTo>
                    <a:pt x="131225" y="68770"/>
                  </a:lnTo>
                  <a:lnTo>
                    <a:pt x="135356" y="59215"/>
                  </a:lnTo>
                  <a:lnTo>
                    <a:pt x="139209" y="49043"/>
                  </a:lnTo>
                  <a:lnTo>
                    <a:pt x="143245" y="39271"/>
                  </a:lnTo>
                  <a:lnTo>
                    <a:pt x="148151" y="31299"/>
                  </a:lnTo>
                  <a:lnTo>
                    <a:pt x="154218" y="25728"/>
                  </a:lnTo>
                  <a:lnTo>
                    <a:pt x="161239" y="22785"/>
                  </a:lnTo>
                  <a:lnTo>
                    <a:pt x="168711" y="22688"/>
                  </a:lnTo>
                  <a:lnTo>
                    <a:pt x="176286" y="25251"/>
                  </a:lnTo>
                  <a:lnTo>
                    <a:pt x="183641" y="30018"/>
                  </a:lnTo>
                  <a:lnTo>
                    <a:pt x="190419" y="36481"/>
                  </a:lnTo>
                  <a:lnTo>
                    <a:pt x="196490" y="44191"/>
                  </a:lnTo>
                  <a:lnTo>
                    <a:pt x="201904" y="52956"/>
                  </a:lnTo>
                  <a:lnTo>
                    <a:pt x="206782" y="62814"/>
                  </a:lnTo>
                  <a:lnTo>
                    <a:pt x="211252" y="73699"/>
                  </a:lnTo>
                  <a:lnTo>
                    <a:pt x="215426" y="85279"/>
                  </a:lnTo>
                  <a:lnTo>
                    <a:pt x="219391" y="97051"/>
                  </a:lnTo>
                  <a:lnTo>
                    <a:pt x="223205" y="108716"/>
                  </a:lnTo>
                  <a:lnTo>
                    <a:pt x="226751" y="120328"/>
                  </a:lnTo>
                  <a:lnTo>
                    <a:pt x="229753" y="132192"/>
                  </a:lnTo>
                  <a:lnTo>
                    <a:pt x="232129" y="144403"/>
                  </a:lnTo>
                  <a:lnTo>
                    <a:pt x="234792" y="154587"/>
                  </a:lnTo>
                  <a:lnTo>
                    <a:pt x="238574" y="159219"/>
                  </a:lnTo>
                  <a:lnTo>
                    <a:pt x="242885" y="158514"/>
                  </a:lnTo>
                  <a:lnTo>
                    <a:pt x="247643" y="154114"/>
                  </a:lnTo>
                  <a:lnTo>
                    <a:pt x="253049" y="147729"/>
                  </a:lnTo>
                  <a:lnTo>
                    <a:pt x="259378" y="140874"/>
                  </a:lnTo>
                  <a:lnTo>
                    <a:pt x="266684" y="134357"/>
                  </a:lnTo>
                  <a:lnTo>
                    <a:pt x="274847" y="128443"/>
                  </a:lnTo>
                  <a:lnTo>
                    <a:pt x="283689" y="123130"/>
                  </a:lnTo>
                  <a:lnTo>
                    <a:pt x="293040" y="118314"/>
                  </a:lnTo>
                  <a:lnTo>
                    <a:pt x="302756" y="113715"/>
                  </a:lnTo>
                  <a:lnTo>
                    <a:pt x="312730" y="108921"/>
                  </a:lnTo>
                  <a:lnTo>
                    <a:pt x="322873" y="103718"/>
                  </a:lnTo>
                  <a:lnTo>
                    <a:pt x="332802" y="97914"/>
                  </a:lnTo>
                  <a:lnTo>
                    <a:pt x="341863" y="91259"/>
                  </a:lnTo>
                  <a:lnTo>
                    <a:pt x="349761" y="83706"/>
                  </a:lnTo>
                  <a:lnTo>
                    <a:pt x="356217" y="75362"/>
                  </a:lnTo>
                  <a:lnTo>
                    <a:pt x="360804" y="66390"/>
                  </a:lnTo>
                  <a:lnTo>
                    <a:pt x="363466" y="56964"/>
                  </a:lnTo>
                  <a:lnTo>
                    <a:pt x="363965" y="47704"/>
                  </a:lnTo>
                  <a:lnTo>
                    <a:pt x="361732" y="39633"/>
                  </a:lnTo>
                  <a:lnTo>
                    <a:pt x="356710" y="33216"/>
                  </a:lnTo>
                  <a:lnTo>
                    <a:pt x="349272" y="28571"/>
                  </a:lnTo>
                  <a:lnTo>
                    <a:pt x="339929" y="25739"/>
                  </a:lnTo>
                  <a:lnTo>
                    <a:pt x="329177" y="24547"/>
                  </a:lnTo>
                  <a:lnTo>
                    <a:pt x="317742" y="25015"/>
                  </a:lnTo>
                  <a:lnTo>
                    <a:pt x="306541" y="27441"/>
                  </a:lnTo>
                  <a:lnTo>
                    <a:pt x="296058" y="31813"/>
                  </a:lnTo>
                  <a:lnTo>
                    <a:pt x="286549" y="38018"/>
                  </a:lnTo>
                  <a:lnTo>
                    <a:pt x="278226" y="46002"/>
                  </a:lnTo>
                  <a:lnTo>
                    <a:pt x="271081" y="55558"/>
                  </a:lnTo>
                  <a:lnTo>
                    <a:pt x="265264" y="66380"/>
                  </a:lnTo>
                  <a:lnTo>
                    <a:pt x="261171" y="78160"/>
                  </a:lnTo>
                  <a:lnTo>
                    <a:pt x="258863" y="90632"/>
                  </a:lnTo>
                  <a:lnTo>
                    <a:pt x="258278" y="103428"/>
                  </a:lnTo>
                  <a:lnTo>
                    <a:pt x="259396" y="116091"/>
                  </a:lnTo>
                  <a:lnTo>
                    <a:pt x="262036" y="128381"/>
                  </a:lnTo>
                  <a:lnTo>
                    <a:pt x="265909" y="140089"/>
                  </a:lnTo>
                  <a:lnTo>
                    <a:pt x="270716" y="150961"/>
                  </a:lnTo>
                  <a:lnTo>
                    <a:pt x="276209" y="160936"/>
                  </a:lnTo>
                  <a:lnTo>
                    <a:pt x="282352" y="169958"/>
                  </a:lnTo>
                  <a:lnTo>
                    <a:pt x="289307" y="177880"/>
                  </a:lnTo>
                  <a:lnTo>
                    <a:pt x="297098" y="184721"/>
                  </a:lnTo>
                  <a:lnTo>
                    <a:pt x="305618" y="190316"/>
                  </a:lnTo>
                  <a:lnTo>
                    <a:pt x="314715" y="194253"/>
                  </a:lnTo>
                  <a:lnTo>
                    <a:pt x="324240" y="196451"/>
                  </a:lnTo>
                  <a:lnTo>
                    <a:pt x="333906" y="196962"/>
                  </a:lnTo>
                  <a:lnTo>
                    <a:pt x="343316" y="195792"/>
                  </a:lnTo>
                  <a:lnTo>
                    <a:pt x="352268" y="193127"/>
                  </a:lnTo>
                  <a:lnTo>
                    <a:pt x="360639" y="189559"/>
                  </a:lnTo>
                  <a:lnTo>
                    <a:pt x="369220" y="185648"/>
                  </a:lnTo>
                  <a:lnTo>
                    <a:pt x="379879" y="181057"/>
                  </a:lnTo>
                  <a:lnTo>
                    <a:pt x="395811" y="175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94749" y="586030"/>
              <a:ext cx="205832" cy="172082"/>
            </a:xfrm>
            <a:custGeom>
              <a:avLst/>
              <a:gdLst/>
              <a:ahLst/>
              <a:cxnLst/>
              <a:rect l="0" t="0" r="0" b="0"/>
              <a:pathLst>
                <a:path w="205832" h="172082">
                  <a:moveTo>
                    <a:pt x="100546" y="108850"/>
                  </a:moveTo>
                  <a:lnTo>
                    <a:pt x="103413" y="99982"/>
                  </a:lnTo>
                  <a:lnTo>
                    <a:pt x="105555" y="90995"/>
                  </a:lnTo>
                  <a:lnTo>
                    <a:pt x="107153" y="81004"/>
                  </a:lnTo>
                  <a:lnTo>
                    <a:pt x="108161" y="70197"/>
                  </a:lnTo>
                  <a:lnTo>
                    <a:pt x="108361" y="59033"/>
                  </a:lnTo>
                  <a:lnTo>
                    <a:pt x="107696" y="47837"/>
                  </a:lnTo>
                  <a:lnTo>
                    <a:pt x="105939" y="37071"/>
                  </a:lnTo>
                  <a:lnTo>
                    <a:pt x="102630" y="27383"/>
                  </a:lnTo>
                  <a:lnTo>
                    <a:pt x="97657" y="19028"/>
                  </a:lnTo>
                  <a:lnTo>
                    <a:pt x="91045" y="12082"/>
                  </a:lnTo>
                  <a:lnTo>
                    <a:pt x="82788" y="6626"/>
                  </a:lnTo>
                  <a:lnTo>
                    <a:pt x="73057" y="2560"/>
                  </a:lnTo>
                  <a:lnTo>
                    <a:pt x="62457" y="132"/>
                  </a:lnTo>
                  <a:lnTo>
                    <a:pt x="51891" y="0"/>
                  </a:lnTo>
                  <a:lnTo>
                    <a:pt x="41870" y="2324"/>
                  </a:lnTo>
                  <a:lnTo>
                    <a:pt x="32688" y="6985"/>
                  </a:lnTo>
                  <a:lnTo>
                    <a:pt x="24593" y="13850"/>
                  </a:lnTo>
                  <a:lnTo>
                    <a:pt x="17599" y="22616"/>
                  </a:lnTo>
                  <a:lnTo>
                    <a:pt x="11716" y="32890"/>
                  </a:lnTo>
                  <a:lnTo>
                    <a:pt x="7047" y="44294"/>
                  </a:lnTo>
                  <a:lnTo>
                    <a:pt x="3535" y="56510"/>
                  </a:lnTo>
                  <a:lnTo>
                    <a:pt x="1156" y="69133"/>
                  </a:lnTo>
                  <a:lnTo>
                    <a:pt x="0" y="81679"/>
                  </a:lnTo>
                  <a:lnTo>
                    <a:pt x="4" y="93889"/>
                  </a:lnTo>
                  <a:lnTo>
                    <a:pt x="1140" y="105546"/>
                  </a:lnTo>
                  <a:lnTo>
                    <a:pt x="3498" y="116382"/>
                  </a:lnTo>
                  <a:lnTo>
                    <a:pt x="7015" y="126333"/>
                  </a:lnTo>
                  <a:lnTo>
                    <a:pt x="11663" y="135339"/>
                  </a:lnTo>
                  <a:lnTo>
                    <a:pt x="17532" y="143251"/>
                  </a:lnTo>
                  <a:lnTo>
                    <a:pt x="24550" y="150080"/>
                  </a:lnTo>
                  <a:lnTo>
                    <a:pt x="32363" y="155498"/>
                  </a:lnTo>
                  <a:lnTo>
                    <a:pt x="40446" y="158783"/>
                  </a:lnTo>
                  <a:lnTo>
                    <a:pt x="48472" y="159726"/>
                  </a:lnTo>
                  <a:lnTo>
                    <a:pt x="56317" y="158410"/>
                  </a:lnTo>
                  <a:lnTo>
                    <a:pt x="63964" y="154943"/>
                  </a:lnTo>
                  <a:lnTo>
                    <a:pt x="71437" y="149612"/>
                  </a:lnTo>
                  <a:lnTo>
                    <a:pt x="78607" y="142797"/>
                  </a:lnTo>
                  <a:lnTo>
                    <a:pt x="85203" y="134869"/>
                  </a:lnTo>
                  <a:lnTo>
                    <a:pt x="91120" y="126132"/>
                  </a:lnTo>
                  <a:lnTo>
                    <a:pt x="96246" y="116658"/>
                  </a:lnTo>
                  <a:lnTo>
                    <a:pt x="100392" y="106314"/>
                  </a:lnTo>
                  <a:lnTo>
                    <a:pt x="103564" y="95128"/>
                  </a:lnTo>
                  <a:lnTo>
                    <a:pt x="106419" y="84421"/>
                  </a:lnTo>
                  <a:lnTo>
                    <a:pt x="109983" y="77776"/>
                  </a:lnTo>
                  <a:lnTo>
                    <a:pt x="114116" y="77037"/>
                  </a:lnTo>
                  <a:lnTo>
                    <a:pt x="118079" y="80374"/>
                  </a:lnTo>
                  <a:lnTo>
                    <a:pt x="121783" y="86246"/>
                  </a:lnTo>
                  <a:lnTo>
                    <a:pt x="125335" y="93730"/>
                  </a:lnTo>
                  <a:lnTo>
                    <a:pt x="128828" y="102255"/>
                  </a:lnTo>
                  <a:lnTo>
                    <a:pt x="132470" y="111460"/>
                  </a:lnTo>
                  <a:lnTo>
                    <a:pt x="136587" y="121113"/>
                  </a:lnTo>
                  <a:lnTo>
                    <a:pt x="141321" y="131051"/>
                  </a:lnTo>
                  <a:lnTo>
                    <a:pt x="146803" y="140848"/>
                  </a:lnTo>
                  <a:lnTo>
                    <a:pt x="153239" y="149824"/>
                  </a:lnTo>
                  <a:lnTo>
                    <a:pt x="160635" y="157666"/>
                  </a:lnTo>
                  <a:lnTo>
                    <a:pt x="168594" y="164075"/>
                  </a:lnTo>
                  <a:lnTo>
                    <a:pt x="177294" y="169106"/>
                  </a:lnTo>
                  <a:lnTo>
                    <a:pt x="188618" y="172081"/>
                  </a:lnTo>
                  <a:lnTo>
                    <a:pt x="205831" y="172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4037" y="585791"/>
              <a:ext cx="143943" cy="172261"/>
            </a:xfrm>
            <a:custGeom>
              <a:avLst/>
              <a:gdLst/>
              <a:ahLst/>
              <a:cxnLst/>
              <a:rect l="0" t="0" r="0" b="0"/>
              <a:pathLst>
                <a:path w="143943" h="172261">
                  <a:moveTo>
                    <a:pt x="17600" y="56447"/>
                  </a:moveTo>
                  <a:lnTo>
                    <a:pt x="17600" y="68182"/>
                  </a:lnTo>
                  <a:lnTo>
                    <a:pt x="17600" y="79311"/>
                  </a:lnTo>
                  <a:lnTo>
                    <a:pt x="17596" y="90905"/>
                  </a:lnTo>
                  <a:lnTo>
                    <a:pt x="17423" y="102893"/>
                  </a:lnTo>
                  <a:lnTo>
                    <a:pt x="16774" y="114905"/>
                  </a:lnTo>
                  <a:lnTo>
                    <a:pt x="15497" y="126639"/>
                  </a:lnTo>
                  <a:lnTo>
                    <a:pt x="12792" y="135602"/>
                  </a:lnTo>
                  <a:lnTo>
                    <a:pt x="8691" y="138350"/>
                  </a:lnTo>
                  <a:lnTo>
                    <a:pt x="5041" y="135147"/>
                  </a:lnTo>
                  <a:lnTo>
                    <a:pt x="2345" y="127443"/>
                  </a:lnTo>
                  <a:lnTo>
                    <a:pt x="635" y="116734"/>
                  </a:lnTo>
                  <a:lnTo>
                    <a:pt x="0" y="104324"/>
                  </a:lnTo>
                  <a:lnTo>
                    <a:pt x="386" y="91048"/>
                  </a:lnTo>
                  <a:lnTo>
                    <a:pt x="1628" y="77519"/>
                  </a:lnTo>
                  <a:lnTo>
                    <a:pt x="3533" y="64267"/>
                  </a:lnTo>
                  <a:lnTo>
                    <a:pt x="5937" y="51536"/>
                  </a:lnTo>
                  <a:lnTo>
                    <a:pt x="9025" y="39509"/>
                  </a:lnTo>
                  <a:lnTo>
                    <a:pt x="13309" y="28413"/>
                  </a:lnTo>
                  <a:lnTo>
                    <a:pt x="18972" y="18296"/>
                  </a:lnTo>
                  <a:lnTo>
                    <a:pt x="25894" y="9686"/>
                  </a:lnTo>
                  <a:lnTo>
                    <a:pt x="33836" y="3637"/>
                  </a:lnTo>
                  <a:lnTo>
                    <a:pt x="42545" y="497"/>
                  </a:lnTo>
                  <a:lnTo>
                    <a:pt x="51647" y="0"/>
                  </a:lnTo>
                  <a:lnTo>
                    <a:pt x="60669" y="1634"/>
                  </a:lnTo>
                  <a:lnTo>
                    <a:pt x="69356" y="4882"/>
                  </a:lnTo>
                  <a:lnTo>
                    <a:pt x="77493" y="9466"/>
                  </a:lnTo>
                  <a:lnTo>
                    <a:pt x="84811" y="15349"/>
                  </a:lnTo>
                  <a:lnTo>
                    <a:pt x="91252" y="22409"/>
                  </a:lnTo>
                  <a:lnTo>
                    <a:pt x="96918" y="30435"/>
                  </a:lnTo>
                  <a:lnTo>
                    <a:pt x="101965" y="39199"/>
                  </a:lnTo>
                  <a:lnTo>
                    <a:pt x="106550" y="48504"/>
                  </a:lnTo>
                  <a:lnTo>
                    <a:pt x="110801" y="58194"/>
                  </a:lnTo>
                  <a:lnTo>
                    <a:pt x="114817" y="68151"/>
                  </a:lnTo>
                  <a:lnTo>
                    <a:pt x="118671" y="78293"/>
                  </a:lnTo>
                  <a:lnTo>
                    <a:pt x="122412" y="88561"/>
                  </a:lnTo>
                  <a:lnTo>
                    <a:pt x="126078" y="98915"/>
                  </a:lnTo>
                  <a:lnTo>
                    <a:pt x="129688" y="109321"/>
                  </a:lnTo>
                  <a:lnTo>
                    <a:pt x="133107" y="119693"/>
                  </a:lnTo>
                  <a:lnTo>
                    <a:pt x="136387" y="131109"/>
                  </a:lnTo>
                  <a:lnTo>
                    <a:pt x="139815" y="146810"/>
                  </a:lnTo>
                  <a:lnTo>
                    <a:pt x="143942" y="172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0573" y="600124"/>
              <a:ext cx="154434" cy="188143"/>
            </a:xfrm>
            <a:custGeom>
              <a:avLst/>
              <a:gdLst/>
              <a:ahLst/>
              <a:cxnLst/>
              <a:rect l="0" t="0" r="0" b="0"/>
              <a:pathLst>
                <a:path w="154434" h="188143">
                  <a:moveTo>
                    <a:pt x="106432" y="42114"/>
                  </a:moveTo>
                  <a:lnTo>
                    <a:pt x="100497" y="33447"/>
                  </a:lnTo>
                  <a:lnTo>
                    <a:pt x="94292" y="26380"/>
                  </a:lnTo>
                  <a:lnTo>
                    <a:pt x="87197" y="20288"/>
                  </a:lnTo>
                  <a:lnTo>
                    <a:pt x="79256" y="15406"/>
                  </a:lnTo>
                  <a:lnTo>
                    <a:pt x="70610" y="12488"/>
                  </a:lnTo>
                  <a:lnTo>
                    <a:pt x="61420" y="11789"/>
                  </a:lnTo>
                  <a:lnTo>
                    <a:pt x="51993" y="13099"/>
                  </a:lnTo>
                  <a:lnTo>
                    <a:pt x="42752" y="16029"/>
                  </a:lnTo>
                  <a:lnTo>
                    <a:pt x="33917" y="20190"/>
                  </a:lnTo>
                  <a:lnTo>
                    <a:pt x="25682" y="25575"/>
                  </a:lnTo>
                  <a:lnTo>
                    <a:pt x="18297" y="32536"/>
                  </a:lnTo>
                  <a:lnTo>
                    <a:pt x="11821" y="41141"/>
                  </a:lnTo>
                  <a:lnTo>
                    <a:pt x="6472" y="51190"/>
                  </a:lnTo>
                  <a:lnTo>
                    <a:pt x="2701" y="62384"/>
                  </a:lnTo>
                  <a:lnTo>
                    <a:pt x="609" y="74429"/>
                  </a:lnTo>
                  <a:lnTo>
                    <a:pt x="0" y="86924"/>
                  </a:lnTo>
                  <a:lnTo>
                    <a:pt x="571" y="99377"/>
                  </a:lnTo>
                  <a:lnTo>
                    <a:pt x="2031" y="111522"/>
                  </a:lnTo>
                  <a:lnTo>
                    <a:pt x="4296" y="123133"/>
                  </a:lnTo>
                  <a:lnTo>
                    <a:pt x="7486" y="133938"/>
                  </a:lnTo>
                  <a:lnTo>
                    <a:pt x="11591" y="143873"/>
                  </a:lnTo>
                  <a:lnTo>
                    <a:pt x="16483" y="153037"/>
                  </a:lnTo>
                  <a:lnTo>
                    <a:pt x="21991" y="161588"/>
                  </a:lnTo>
                  <a:lnTo>
                    <a:pt x="27965" y="169664"/>
                  </a:lnTo>
                  <a:lnTo>
                    <a:pt x="34604" y="176903"/>
                  </a:lnTo>
                  <a:lnTo>
                    <a:pt x="42425" y="182482"/>
                  </a:lnTo>
                  <a:lnTo>
                    <a:pt x="51610" y="186083"/>
                  </a:lnTo>
                  <a:lnTo>
                    <a:pt x="61882" y="187857"/>
                  </a:lnTo>
                  <a:lnTo>
                    <a:pt x="72693" y="188142"/>
                  </a:lnTo>
                  <a:lnTo>
                    <a:pt x="83664" y="187288"/>
                  </a:lnTo>
                  <a:lnTo>
                    <a:pt x="94453" y="185277"/>
                  </a:lnTo>
                  <a:lnTo>
                    <a:pt x="104690" y="181732"/>
                  </a:lnTo>
                  <a:lnTo>
                    <a:pt x="114233" y="176574"/>
                  </a:lnTo>
                  <a:lnTo>
                    <a:pt x="122962" y="169993"/>
                  </a:lnTo>
                  <a:lnTo>
                    <a:pt x="130686" y="162281"/>
                  </a:lnTo>
                  <a:lnTo>
                    <a:pt x="137398" y="153717"/>
                  </a:lnTo>
                  <a:lnTo>
                    <a:pt x="143077" y="144374"/>
                  </a:lnTo>
                  <a:lnTo>
                    <a:pt x="147602" y="134124"/>
                  </a:lnTo>
                  <a:lnTo>
                    <a:pt x="151013" y="122977"/>
                  </a:lnTo>
                  <a:lnTo>
                    <a:pt x="153323" y="111221"/>
                  </a:lnTo>
                  <a:lnTo>
                    <a:pt x="154433" y="99330"/>
                  </a:lnTo>
                  <a:lnTo>
                    <a:pt x="154397" y="87591"/>
                  </a:lnTo>
                  <a:lnTo>
                    <a:pt x="153239" y="76098"/>
                  </a:lnTo>
                  <a:lnTo>
                    <a:pt x="150866" y="64848"/>
                  </a:lnTo>
                  <a:lnTo>
                    <a:pt x="147345" y="53808"/>
                  </a:lnTo>
                  <a:lnTo>
                    <a:pt x="142786" y="43192"/>
                  </a:lnTo>
                  <a:lnTo>
                    <a:pt x="136605" y="32322"/>
                  </a:lnTo>
                  <a:lnTo>
                    <a:pt x="126028" y="19122"/>
                  </a:lnTo>
                  <a:lnTo>
                    <a:pt x="1064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2223" y="345792"/>
              <a:ext cx="114296" cy="422789"/>
            </a:xfrm>
            <a:custGeom>
              <a:avLst/>
              <a:gdLst/>
              <a:ahLst/>
              <a:cxnLst/>
              <a:rect l="0" t="0" r="0" b="0"/>
              <a:pathLst>
                <a:path w="114296" h="422789">
                  <a:moveTo>
                    <a:pt x="51124" y="422788"/>
                  </a:moveTo>
                  <a:lnTo>
                    <a:pt x="51057" y="411120"/>
                  </a:lnTo>
                  <a:lnTo>
                    <a:pt x="50417" y="400631"/>
                  </a:lnTo>
                  <a:lnTo>
                    <a:pt x="49125" y="390325"/>
                  </a:lnTo>
                  <a:lnTo>
                    <a:pt x="47438" y="379850"/>
                  </a:lnTo>
                  <a:lnTo>
                    <a:pt x="45770" y="368859"/>
                  </a:lnTo>
                  <a:lnTo>
                    <a:pt x="44351" y="357216"/>
                  </a:lnTo>
                  <a:lnTo>
                    <a:pt x="43081" y="344962"/>
                  </a:lnTo>
                  <a:lnTo>
                    <a:pt x="41622" y="332207"/>
                  </a:lnTo>
                  <a:lnTo>
                    <a:pt x="39789" y="319072"/>
                  </a:lnTo>
                  <a:lnTo>
                    <a:pt x="37558" y="305658"/>
                  </a:lnTo>
                  <a:lnTo>
                    <a:pt x="34982" y="292048"/>
                  </a:lnTo>
                  <a:lnTo>
                    <a:pt x="32139" y="278301"/>
                  </a:lnTo>
                  <a:lnTo>
                    <a:pt x="29264" y="264459"/>
                  </a:lnTo>
                  <a:lnTo>
                    <a:pt x="26720" y="250554"/>
                  </a:lnTo>
                  <a:lnTo>
                    <a:pt x="24675" y="236609"/>
                  </a:lnTo>
                  <a:lnTo>
                    <a:pt x="22965" y="222804"/>
                  </a:lnTo>
                  <a:lnTo>
                    <a:pt x="21203" y="209454"/>
                  </a:lnTo>
                  <a:lnTo>
                    <a:pt x="19163" y="196691"/>
                  </a:lnTo>
                  <a:lnTo>
                    <a:pt x="16791" y="184324"/>
                  </a:lnTo>
                  <a:lnTo>
                    <a:pt x="14119" y="171946"/>
                  </a:lnTo>
                  <a:lnTo>
                    <a:pt x="11212" y="159314"/>
                  </a:lnTo>
                  <a:lnTo>
                    <a:pt x="8294" y="146201"/>
                  </a:lnTo>
                  <a:lnTo>
                    <a:pt x="5721" y="132326"/>
                  </a:lnTo>
                  <a:lnTo>
                    <a:pt x="3662" y="117620"/>
                  </a:lnTo>
                  <a:lnTo>
                    <a:pt x="2112" y="102336"/>
                  </a:lnTo>
                  <a:lnTo>
                    <a:pt x="989" y="86930"/>
                  </a:lnTo>
                  <a:lnTo>
                    <a:pt x="205" y="71691"/>
                  </a:lnTo>
                  <a:lnTo>
                    <a:pt x="0" y="57036"/>
                  </a:lnTo>
                  <a:lnTo>
                    <a:pt x="919" y="43574"/>
                  </a:lnTo>
                  <a:lnTo>
                    <a:pt x="3178" y="31533"/>
                  </a:lnTo>
                  <a:lnTo>
                    <a:pt x="7001" y="21127"/>
                  </a:lnTo>
                  <a:lnTo>
                    <a:pt x="12773" y="12725"/>
                  </a:lnTo>
                  <a:lnTo>
                    <a:pt x="20504" y="6342"/>
                  </a:lnTo>
                  <a:lnTo>
                    <a:pt x="29593" y="2019"/>
                  </a:lnTo>
                  <a:lnTo>
                    <a:pt x="39063" y="0"/>
                  </a:lnTo>
                  <a:lnTo>
                    <a:pt x="48317" y="195"/>
                  </a:lnTo>
                  <a:lnTo>
                    <a:pt x="57306" y="2255"/>
                  </a:lnTo>
                  <a:lnTo>
                    <a:pt x="66328" y="5763"/>
                  </a:lnTo>
                  <a:lnTo>
                    <a:pt x="75567" y="10335"/>
                  </a:lnTo>
                  <a:lnTo>
                    <a:pt x="84620" y="15553"/>
                  </a:lnTo>
                  <a:lnTo>
                    <a:pt x="93453" y="21576"/>
                  </a:lnTo>
                  <a:lnTo>
                    <a:pt x="102846" y="30043"/>
                  </a:lnTo>
                  <a:lnTo>
                    <a:pt x="114295" y="43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589595"/>
              <a:ext cx="115815" cy="7817"/>
            </a:xfrm>
            <a:custGeom>
              <a:avLst/>
              <a:gdLst/>
              <a:ahLst/>
              <a:cxnLst/>
              <a:rect l="0" t="0" r="0" b="0"/>
              <a:pathLst>
                <a:path w="115815" h="7817">
                  <a:moveTo>
                    <a:pt x="115814" y="0"/>
                  </a:moveTo>
                  <a:lnTo>
                    <a:pt x="106879" y="2867"/>
                  </a:lnTo>
                  <a:lnTo>
                    <a:pt x="97252" y="5009"/>
                  </a:lnTo>
                  <a:lnTo>
                    <a:pt x="85969" y="6608"/>
                  </a:lnTo>
                  <a:lnTo>
                    <a:pt x="73474" y="7615"/>
                  </a:lnTo>
                  <a:lnTo>
                    <a:pt x="60643" y="7816"/>
                  </a:lnTo>
                  <a:lnTo>
                    <a:pt x="48038" y="7164"/>
                  </a:lnTo>
                  <a:lnTo>
                    <a:pt x="36305" y="5918"/>
                  </a:lnTo>
                  <a:lnTo>
                    <a:pt x="25180" y="4421"/>
                  </a:lnTo>
                  <a:lnTo>
                    <a:pt x="13691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334253" y="251814"/>
            <a:ext cx="2466966" cy="653637"/>
            <a:chOff x="4334253" y="251814"/>
            <a:chExt cx="2466966" cy="653637"/>
          </a:xfrm>
        </p:grpSpPr>
        <p:sp>
          <p:nvSpPr>
            <p:cNvPr id="18" name="Freeform 17"/>
            <p:cNvSpPr/>
            <p:nvPr/>
          </p:nvSpPr>
          <p:spPr>
            <a:xfrm>
              <a:off x="4334253" y="301335"/>
              <a:ext cx="242762" cy="441490"/>
            </a:xfrm>
            <a:custGeom>
              <a:avLst/>
              <a:gdLst/>
              <a:ahLst/>
              <a:cxnLst/>
              <a:rect l="0" t="0" r="0" b="0"/>
              <a:pathLst>
                <a:path w="242762" h="441490">
                  <a:moveTo>
                    <a:pt x="45602" y="3991"/>
                  </a:moveTo>
                  <a:lnTo>
                    <a:pt x="39801" y="9993"/>
                  </a:lnTo>
                  <a:lnTo>
                    <a:pt x="34877" y="16837"/>
                  </a:lnTo>
                  <a:lnTo>
                    <a:pt x="30369" y="25225"/>
                  </a:lnTo>
                  <a:lnTo>
                    <a:pt x="25975" y="34852"/>
                  </a:lnTo>
                  <a:lnTo>
                    <a:pt x="21314" y="45167"/>
                  </a:lnTo>
                  <a:lnTo>
                    <a:pt x="16198" y="55731"/>
                  </a:lnTo>
                  <a:lnTo>
                    <a:pt x="10586" y="64779"/>
                  </a:lnTo>
                  <a:lnTo>
                    <a:pt x="5208" y="69486"/>
                  </a:lnTo>
                  <a:lnTo>
                    <a:pt x="1481" y="69496"/>
                  </a:lnTo>
                  <a:lnTo>
                    <a:pt x="0" y="66318"/>
                  </a:lnTo>
                  <a:lnTo>
                    <a:pt x="669" y="61325"/>
                  </a:lnTo>
                  <a:lnTo>
                    <a:pt x="3114" y="55200"/>
                  </a:lnTo>
                  <a:lnTo>
                    <a:pt x="6912" y="48097"/>
                  </a:lnTo>
                  <a:lnTo>
                    <a:pt x="11710" y="40137"/>
                  </a:lnTo>
                  <a:lnTo>
                    <a:pt x="17547" y="31803"/>
                  </a:lnTo>
                  <a:lnTo>
                    <a:pt x="24823" y="23876"/>
                  </a:lnTo>
                  <a:lnTo>
                    <a:pt x="33646" y="16765"/>
                  </a:lnTo>
                  <a:lnTo>
                    <a:pt x="43842" y="10682"/>
                  </a:lnTo>
                  <a:lnTo>
                    <a:pt x="55136" y="5818"/>
                  </a:lnTo>
                  <a:lnTo>
                    <a:pt x="67245" y="2155"/>
                  </a:lnTo>
                  <a:lnTo>
                    <a:pt x="79613" y="0"/>
                  </a:lnTo>
                  <a:lnTo>
                    <a:pt x="91449" y="52"/>
                  </a:lnTo>
                  <a:lnTo>
                    <a:pt x="102357" y="2499"/>
                  </a:lnTo>
                  <a:lnTo>
                    <a:pt x="111983" y="7243"/>
                  </a:lnTo>
                  <a:lnTo>
                    <a:pt x="119852" y="14164"/>
                  </a:lnTo>
                  <a:lnTo>
                    <a:pt x="125879" y="22963"/>
                  </a:lnTo>
                  <a:lnTo>
                    <a:pt x="130131" y="33089"/>
                  </a:lnTo>
                  <a:lnTo>
                    <a:pt x="132635" y="43861"/>
                  </a:lnTo>
                  <a:lnTo>
                    <a:pt x="133578" y="54839"/>
                  </a:lnTo>
                  <a:lnTo>
                    <a:pt x="133097" y="65816"/>
                  </a:lnTo>
                  <a:lnTo>
                    <a:pt x="131189" y="76719"/>
                  </a:lnTo>
                  <a:lnTo>
                    <a:pt x="127982" y="87530"/>
                  </a:lnTo>
                  <a:lnTo>
                    <a:pt x="123712" y="98096"/>
                  </a:lnTo>
                  <a:lnTo>
                    <a:pt x="118630" y="108125"/>
                  </a:lnTo>
                  <a:lnTo>
                    <a:pt x="112954" y="117505"/>
                  </a:lnTo>
                  <a:lnTo>
                    <a:pt x="106856" y="126279"/>
                  </a:lnTo>
                  <a:lnTo>
                    <a:pt x="100463" y="134560"/>
                  </a:lnTo>
                  <a:lnTo>
                    <a:pt x="93869" y="142465"/>
                  </a:lnTo>
                  <a:lnTo>
                    <a:pt x="87135" y="150098"/>
                  </a:lnTo>
                  <a:lnTo>
                    <a:pt x="80308" y="157537"/>
                  </a:lnTo>
                  <a:lnTo>
                    <a:pt x="73429" y="164787"/>
                  </a:lnTo>
                  <a:lnTo>
                    <a:pt x="66951" y="169982"/>
                  </a:lnTo>
                  <a:lnTo>
                    <a:pt x="63277" y="170520"/>
                  </a:lnTo>
                  <a:lnTo>
                    <a:pt x="64309" y="167630"/>
                  </a:lnTo>
                  <a:lnTo>
                    <a:pt x="68623" y="164074"/>
                  </a:lnTo>
                  <a:lnTo>
                    <a:pt x="75018" y="161370"/>
                  </a:lnTo>
                  <a:lnTo>
                    <a:pt x="82780" y="159976"/>
                  </a:lnTo>
                  <a:lnTo>
                    <a:pt x="91455" y="160002"/>
                  </a:lnTo>
                  <a:lnTo>
                    <a:pt x="100743" y="161533"/>
                  </a:lnTo>
                  <a:lnTo>
                    <a:pt x="110441" y="164446"/>
                  </a:lnTo>
                  <a:lnTo>
                    <a:pt x="120415" y="168332"/>
                  </a:lnTo>
                  <a:lnTo>
                    <a:pt x="130573" y="172616"/>
                  </a:lnTo>
                  <a:lnTo>
                    <a:pt x="140849" y="176944"/>
                  </a:lnTo>
                  <a:lnTo>
                    <a:pt x="151040" y="181491"/>
                  </a:lnTo>
                  <a:lnTo>
                    <a:pt x="160810" y="186835"/>
                  </a:lnTo>
                  <a:lnTo>
                    <a:pt x="170012" y="193248"/>
                  </a:lnTo>
                  <a:lnTo>
                    <a:pt x="178666" y="200691"/>
                  </a:lnTo>
                  <a:lnTo>
                    <a:pt x="186865" y="208992"/>
                  </a:lnTo>
                  <a:lnTo>
                    <a:pt x="194716" y="217950"/>
                  </a:lnTo>
                  <a:lnTo>
                    <a:pt x="202311" y="227390"/>
                  </a:lnTo>
                  <a:lnTo>
                    <a:pt x="209726" y="237172"/>
                  </a:lnTo>
                  <a:lnTo>
                    <a:pt x="217005" y="247201"/>
                  </a:lnTo>
                  <a:lnTo>
                    <a:pt x="223860" y="257732"/>
                  </a:lnTo>
                  <a:lnTo>
                    <a:pt x="229705" y="269325"/>
                  </a:lnTo>
                  <a:lnTo>
                    <a:pt x="234299" y="282200"/>
                  </a:lnTo>
                  <a:lnTo>
                    <a:pt x="237723" y="296102"/>
                  </a:lnTo>
                  <a:lnTo>
                    <a:pt x="240186" y="310506"/>
                  </a:lnTo>
                  <a:lnTo>
                    <a:pt x="241909" y="325042"/>
                  </a:lnTo>
                  <a:lnTo>
                    <a:pt x="242761" y="339377"/>
                  </a:lnTo>
                  <a:lnTo>
                    <a:pt x="242285" y="353149"/>
                  </a:lnTo>
                  <a:lnTo>
                    <a:pt x="240337" y="366218"/>
                  </a:lnTo>
                  <a:lnTo>
                    <a:pt x="237064" y="378467"/>
                  </a:lnTo>
                  <a:lnTo>
                    <a:pt x="232725" y="389708"/>
                  </a:lnTo>
                  <a:lnTo>
                    <a:pt x="227575" y="399935"/>
                  </a:lnTo>
                  <a:lnTo>
                    <a:pt x="221507" y="409127"/>
                  </a:lnTo>
                  <a:lnTo>
                    <a:pt x="214079" y="417163"/>
                  </a:lnTo>
                  <a:lnTo>
                    <a:pt x="205155" y="424086"/>
                  </a:lnTo>
                  <a:lnTo>
                    <a:pt x="194891" y="429906"/>
                  </a:lnTo>
                  <a:lnTo>
                    <a:pt x="183553" y="434525"/>
                  </a:lnTo>
                  <a:lnTo>
                    <a:pt x="171410" y="438000"/>
                  </a:lnTo>
                  <a:lnTo>
                    <a:pt x="158851" y="440352"/>
                  </a:lnTo>
                  <a:lnTo>
                    <a:pt x="146353" y="441489"/>
                  </a:lnTo>
                  <a:lnTo>
                    <a:pt x="134169" y="441477"/>
                  </a:lnTo>
                  <a:lnTo>
                    <a:pt x="122194" y="440504"/>
                  </a:lnTo>
                  <a:lnTo>
                    <a:pt x="110080" y="438789"/>
                  </a:lnTo>
                  <a:lnTo>
                    <a:pt x="97634" y="436522"/>
                  </a:lnTo>
                  <a:lnTo>
                    <a:pt x="84986" y="433696"/>
                  </a:lnTo>
                  <a:lnTo>
                    <a:pt x="72487" y="430121"/>
                  </a:lnTo>
                  <a:lnTo>
                    <a:pt x="60350" y="425763"/>
                  </a:lnTo>
                  <a:lnTo>
                    <a:pt x="49058" y="421019"/>
                  </a:lnTo>
                  <a:lnTo>
                    <a:pt x="38338" y="416176"/>
                  </a:lnTo>
                  <a:lnTo>
                    <a:pt x="27251" y="410808"/>
                  </a:lnTo>
                  <a:lnTo>
                    <a:pt x="14016" y="404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85181" y="705409"/>
              <a:ext cx="43901" cy="168457"/>
            </a:xfrm>
            <a:custGeom>
              <a:avLst/>
              <a:gdLst/>
              <a:ahLst/>
              <a:cxnLst/>
              <a:rect l="0" t="0" r="0" b="0"/>
              <a:pathLst>
                <a:path w="43901" h="168457">
                  <a:moveTo>
                    <a:pt x="10528" y="0"/>
                  </a:moveTo>
                  <a:lnTo>
                    <a:pt x="13529" y="8734"/>
                  </a:lnTo>
                  <a:lnTo>
                    <a:pt x="16952" y="16441"/>
                  </a:lnTo>
                  <a:lnTo>
                    <a:pt x="21144" y="23852"/>
                  </a:lnTo>
                  <a:lnTo>
                    <a:pt x="25871" y="31459"/>
                  </a:lnTo>
                  <a:lnTo>
                    <a:pt x="30704" y="39934"/>
                  </a:lnTo>
                  <a:lnTo>
                    <a:pt x="35372" y="49566"/>
                  </a:lnTo>
                  <a:lnTo>
                    <a:pt x="39463" y="60307"/>
                  </a:lnTo>
                  <a:lnTo>
                    <a:pt x="42367" y="71967"/>
                  </a:lnTo>
                  <a:lnTo>
                    <a:pt x="43864" y="84326"/>
                  </a:lnTo>
                  <a:lnTo>
                    <a:pt x="43900" y="97030"/>
                  </a:lnTo>
                  <a:lnTo>
                    <a:pt x="42412" y="109624"/>
                  </a:lnTo>
                  <a:lnTo>
                    <a:pt x="39523" y="121853"/>
                  </a:lnTo>
                  <a:lnTo>
                    <a:pt x="35407" y="133221"/>
                  </a:lnTo>
                  <a:lnTo>
                    <a:pt x="29581" y="144007"/>
                  </a:lnTo>
                  <a:lnTo>
                    <a:pt x="19302" y="1551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5734" y="251814"/>
              <a:ext cx="213230" cy="460108"/>
            </a:xfrm>
            <a:custGeom>
              <a:avLst/>
              <a:gdLst/>
              <a:ahLst/>
              <a:cxnLst/>
              <a:rect l="0" t="0" r="0" b="0"/>
              <a:pathLst>
                <a:path w="213230" h="460108">
                  <a:moveTo>
                    <a:pt x="213229" y="74569"/>
                  </a:moveTo>
                  <a:lnTo>
                    <a:pt x="207362" y="80503"/>
                  </a:lnTo>
                  <a:lnTo>
                    <a:pt x="201797" y="86708"/>
                  </a:lnTo>
                  <a:lnTo>
                    <a:pt x="195999" y="93804"/>
                  </a:lnTo>
                  <a:lnTo>
                    <a:pt x="189918" y="101744"/>
                  </a:lnTo>
                  <a:lnTo>
                    <a:pt x="183588" y="110391"/>
                  </a:lnTo>
                  <a:lnTo>
                    <a:pt x="177060" y="119590"/>
                  </a:lnTo>
                  <a:lnTo>
                    <a:pt x="170384" y="129362"/>
                  </a:lnTo>
                  <a:lnTo>
                    <a:pt x="163601" y="139900"/>
                  </a:lnTo>
                  <a:lnTo>
                    <a:pt x="156748" y="151242"/>
                  </a:lnTo>
                  <a:lnTo>
                    <a:pt x="150012" y="163128"/>
                  </a:lnTo>
                  <a:lnTo>
                    <a:pt x="143715" y="175106"/>
                  </a:lnTo>
                  <a:lnTo>
                    <a:pt x="137994" y="186908"/>
                  </a:lnTo>
                  <a:lnTo>
                    <a:pt x="132661" y="198612"/>
                  </a:lnTo>
                  <a:lnTo>
                    <a:pt x="127313" y="210537"/>
                  </a:lnTo>
                  <a:lnTo>
                    <a:pt x="121712" y="222861"/>
                  </a:lnTo>
                  <a:lnTo>
                    <a:pt x="115795" y="235766"/>
                  </a:lnTo>
                  <a:lnTo>
                    <a:pt x="109591" y="249500"/>
                  </a:lnTo>
                  <a:lnTo>
                    <a:pt x="103164" y="264113"/>
                  </a:lnTo>
                  <a:lnTo>
                    <a:pt x="96898" y="279334"/>
                  </a:lnTo>
                  <a:lnTo>
                    <a:pt x="91457" y="294698"/>
                  </a:lnTo>
                  <a:lnTo>
                    <a:pt x="87132" y="309918"/>
                  </a:lnTo>
                  <a:lnTo>
                    <a:pt x="83722" y="324900"/>
                  </a:lnTo>
                  <a:lnTo>
                    <a:pt x="80737" y="339646"/>
                  </a:lnTo>
                  <a:lnTo>
                    <a:pt x="77845" y="354190"/>
                  </a:lnTo>
                  <a:lnTo>
                    <a:pt x="75222" y="368414"/>
                  </a:lnTo>
                  <a:lnTo>
                    <a:pt x="73439" y="382053"/>
                  </a:lnTo>
                  <a:lnTo>
                    <a:pt x="72756" y="395009"/>
                  </a:lnTo>
                  <a:lnTo>
                    <a:pt x="73129" y="407337"/>
                  </a:lnTo>
                  <a:lnTo>
                    <a:pt x="74375" y="419157"/>
                  </a:lnTo>
                  <a:lnTo>
                    <a:pt x="76298" y="430574"/>
                  </a:lnTo>
                  <a:lnTo>
                    <a:pt x="79048" y="441038"/>
                  </a:lnTo>
                  <a:lnTo>
                    <a:pt x="83097" y="449402"/>
                  </a:lnTo>
                  <a:lnTo>
                    <a:pt x="88597" y="455209"/>
                  </a:lnTo>
                  <a:lnTo>
                    <a:pt x="95409" y="458632"/>
                  </a:lnTo>
                  <a:lnTo>
                    <a:pt x="103276" y="460107"/>
                  </a:lnTo>
                  <a:lnTo>
                    <a:pt x="111935" y="460092"/>
                  </a:lnTo>
                  <a:lnTo>
                    <a:pt x="121003" y="458661"/>
                  </a:lnTo>
                  <a:lnTo>
                    <a:pt x="130002" y="455515"/>
                  </a:lnTo>
                  <a:lnTo>
                    <a:pt x="138675" y="450627"/>
                  </a:lnTo>
                  <a:lnTo>
                    <a:pt x="146801" y="444229"/>
                  </a:lnTo>
                  <a:lnTo>
                    <a:pt x="154112" y="436641"/>
                  </a:lnTo>
                  <a:lnTo>
                    <a:pt x="160549" y="428164"/>
                  </a:lnTo>
                  <a:lnTo>
                    <a:pt x="166211" y="419049"/>
                  </a:lnTo>
                  <a:lnTo>
                    <a:pt x="171256" y="409486"/>
                  </a:lnTo>
                  <a:lnTo>
                    <a:pt x="175840" y="399607"/>
                  </a:lnTo>
                  <a:lnTo>
                    <a:pt x="180090" y="389347"/>
                  </a:lnTo>
                  <a:lnTo>
                    <a:pt x="184106" y="378468"/>
                  </a:lnTo>
                  <a:lnTo>
                    <a:pt x="187949" y="366890"/>
                  </a:lnTo>
                  <a:lnTo>
                    <a:pt x="191345" y="354842"/>
                  </a:lnTo>
                  <a:lnTo>
                    <a:pt x="193714" y="342755"/>
                  </a:lnTo>
                  <a:lnTo>
                    <a:pt x="194822" y="330883"/>
                  </a:lnTo>
                  <a:lnTo>
                    <a:pt x="194751" y="319302"/>
                  </a:lnTo>
                  <a:lnTo>
                    <a:pt x="193714" y="307992"/>
                  </a:lnTo>
                  <a:lnTo>
                    <a:pt x="191939" y="296908"/>
                  </a:lnTo>
                  <a:lnTo>
                    <a:pt x="189459" y="286159"/>
                  </a:lnTo>
                  <a:lnTo>
                    <a:pt x="186126" y="276007"/>
                  </a:lnTo>
                  <a:lnTo>
                    <a:pt x="181923" y="266542"/>
                  </a:lnTo>
                  <a:lnTo>
                    <a:pt x="176966" y="257540"/>
                  </a:lnTo>
                  <a:lnTo>
                    <a:pt x="171416" y="248574"/>
                  </a:lnTo>
                  <a:lnTo>
                    <a:pt x="165417" y="239395"/>
                  </a:lnTo>
                  <a:lnTo>
                    <a:pt x="158931" y="230094"/>
                  </a:lnTo>
                  <a:lnTo>
                    <a:pt x="151746" y="220996"/>
                  </a:lnTo>
                  <a:lnTo>
                    <a:pt x="143800" y="212282"/>
                  </a:lnTo>
                  <a:lnTo>
                    <a:pt x="135176" y="203972"/>
                  </a:lnTo>
                  <a:lnTo>
                    <a:pt x="126009" y="196012"/>
                  </a:lnTo>
                  <a:lnTo>
                    <a:pt x="116434" y="188325"/>
                  </a:lnTo>
                  <a:lnTo>
                    <a:pt x="106563" y="180841"/>
                  </a:lnTo>
                  <a:lnTo>
                    <a:pt x="96484" y="173503"/>
                  </a:lnTo>
                  <a:lnTo>
                    <a:pt x="86261" y="166266"/>
                  </a:lnTo>
                  <a:lnTo>
                    <a:pt x="75939" y="159099"/>
                  </a:lnTo>
                  <a:lnTo>
                    <a:pt x="65549" y="151981"/>
                  </a:lnTo>
                  <a:lnTo>
                    <a:pt x="55118" y="144895"/>
                  </a:lnTo>
                  <a:lnTo>
                    <a:pt x="44825" y="137831"/>
                  </a:lnTo>
                  <a:lnTo>
                    <a:pt x="34987" y="130782"/>
                  </a:lnTo>
                  <a:lnTo>
                    <a:pt x="25748" y="123733"/>
                  </a:lnTo>
                  <a:lnTo>
                    <a:pt x="17410" y="116355"/>
                  </a:lnTo>
                  <a:lnTo>
                    <a:pt x="10487" y="108030"/>
                  </a:lnTo>
                  <a:lnTo>
                    <a:pt x="5139" y="98504"/>
                  </a:lnTo>
                  <a:lnTo>
                    <a:pt x="1531" y="88002"/>
                  </a:lnTo>
                  <a:lnTo>
                    <a:pt x="0" y="77036"/>
                  </a:lnTo>
                  <a:lnTo>
                    <a:pt x="526" y="65961"/>
                  </a:lnTo>
                  <a:lnTo>
                    <a:pt x="2811" y="55102"/>
                  </a:lnTo>
                  <a:lnTo>
                    <a:pt x="6469" y="44819"/>
                  </a:lnTo>
                  <a:lnTo>
                    <a:pt x="11151" y="35245"/>
                  </a:lnTo>
                  <a:lnTo>
                    <a:pt x="16732" y="26496"/>
                  </a:lnTo>
                  <a:lnTo>
                    <a:pt x="23301" y="18758"/>
                  </a:lnTo>
                  <a:lnTo>
                    <a:pt x="30833" y="12040"/>
                  </a:lnTo>
                  <a:lnTo>
                    <a:pt x="39348" y="6528"/>
                  </a:lnTo>
                  <a:lnTo>
                    <a:pt x="48974" y="2647"/>
                  </a:lnTo>
                  <a:lnTo>
                    <a:pt x="59676" y="486"/>
                  </a:lnTo>
                  <a:lnTo>
                    <a:pt x="71287" y="0"/>
                  </a:lnTo>
                  <a:lnTo>
                    <a:pt x="83606" y="1187"/>
                  </a:lnTo>
                  <a:lnTo>
                    <a:pt x="96438" y="3872"/>
                  </a:lnTo>
                  <a:lnTo>
                    <a:pt x="109308" y="7775"/>
                  </a:lnTo>
                  <a:lnTo>
                    <a:pt x="121489" y="12604"/>
                  </a:lnTo>
                  <a:lnTo>
                    <a:pt x="132631" y="18101"/>
                  </a:lnTo>
                  <a:lnTo>
                    <a:pt x="142448" y="23960"/>
                  </a:lnTo>
                  <a:lnTo>
                    <a:pt x="151493" y="30490"/>
                  </a:lnTo>
                  <a:lnTo>
                    <a:pt x="160558" y="39379"/>
                  </a:lnTo>
                  <a:lnTo>
                    <a:pt x="171116" y="53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64248" y="694880"/>
              <a:ext cx="64901" cy="147400"/>
            </a:xfrm>
            <a:custGeom>
              <a:avLst/>
              <a:gdLst/>
              <a:ahLst/>
              <a:cxnLst/>
              <a:rect l="0" t="0" r="0" b="0"/>
              <a:pathLst>
                <a:path w="64901" h="147400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2" y="19231"/>
                  </a:lnTo>
                  <a:lnTo>
                    <a:pt x="23312" y="26998"/>
                  </a:lnTo>
                  <a:lnTo>
                    <a:pt x="29643" y="34996"/>
                  </a:lnTo>
                  <a:lnTo>
                    <a:pt x="36166" y="42942"/>
                  </a:lnTo>
                  <a:lnTo>
                    <a:pt x="42669" y="50889"/>
                  </a:lnTo>
                  <a:lnTo>
                    <a:pt x="48803" y="59131"/>
                  </a:lnTo>
                  <a:lnTo>
                    <a:pt x="54398" y="67821"/>
                  </a:lnTo>
                  <a:lnTo>
                    <a:pt x="59136" y="76961"/>
                  </a:lnTo>
                  <a:lnTo>
                    <a:pt x="62488" y="86483"/>
                  </a:lnTo>
                  <a:lnTo>
                    <a:pt x="64300" y="96290"/>
                  </a:lnTo>
                  <a:lnTo>
                    <a:pt x="64885" y="106043"/>
                  </a:lnTo>
                  <a:lnTo>
                    <a:pt x="64900" y="116225"/>
                  </a:lnTo>
                  <a:lnTo>
                    <a:pt x="64346" y="128847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16974" y="34744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1"/>
                  </a:lnTo>
                  <a:lnTo>
                    <a:pt x="2736" y="50664"/>
                  </a:lnTo>
                  <a:lnTo>
                    <a:pt x="1887" y="66289"/>
                  </a:lnTo>
                  <a:lnTo>
                    <a:pt x="1295" y="83265"/>
                  </a:lnTo>
                  <a:lnTo>
                    <a:pt x="1053" y="101366"/>
                  </a:lnTo>
                  <a:lnTo>
                    <a:pt x="1417" y="120335"/>
                  </a:lnTo>
                  <a:lnTo>
                    <a:pt x="2473" y="139941"/>
                  </a:lnTo>
                  <a:lnTo>
                    <a:pt x="3994" y="160003"/>
                  </a:lnTo>
                  <a:lnTo>
                    <a:pt x="5554" y="180382"/>
                  </a:lnTo>
                  <a:lnTo>
                    <a:pt x="6898" y="200971"/>
                  </a:lnTo>
                  <a:lnTo>
                    <a:pt x="7950" y="221372"/>
                  </a:lnTo>
                  <a:lnTo>
                    <a:pt x="8732" y="240925"/>
                  </a:lnTo>
                  <a:lnTo>
                    <a:pt x="9288" y="259336"/>
                  </a:lnTo>
                  <a:lnTo>
                    <a:pt x="9508" y="276648"/>
                  </a:lnTo>
                  <a:lnTo>
                    <a:pt x="9131" y="293050"/>
                  </a:lnTo>
                  <a:lnTo>
                    <a:pt x="8068" y="308749"/>
                  </a:lnTo>
                  <a:lnTo>
                    <a:pt x="6534" y="323906"/>
                  </a:lnTo>
                  <a:lnTo>
                    <a:pt x="4806" y="340428"/>
                  </a:lnTo>
                  <a:lnTo>
                    <a:pt x="2733" y="36312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0882" y="326383"/>
              <a:ext cx="165564" cy="210247"/>
            </a:xfrm>
            <a:custGeom>
              <a:avLst/>
              <a:gdLst/>
              <a:ahLst/>
              <a:cxnLst/>
              <a:rect l="0" t="0" r="0" b="0"/>
              <a:pathLst>
                <a:path w="165564" h="210247">
                  <a:moveTo>
                    <a:pt x="165563" y="178984"/>
                  </a:moveTo>
                  <a:lnTo>
                    <a:pt x="151029" y="179051"/>
                  </a:lnTo>
                  <a:lnTo>
                    <a:pt x="138398" y="179692"/>
                  </a:lnTo>
                  <a:lnTo>
                    <a:pt x="126488" y="180993"/>
                  </a:lnTo>
                  <a:lnTo>
                    <a:pt x="114833" y="183025"/>
                  </a:lnTo>
                  <a:lnTo>
                    <a:pt x="102993" y="185990"/>
                  </a:lnTo>
                  <a:lnTo>
                    <a:pt x="90757" y="189905"/>
                  </a:lnTo>
                  <a:lnTo>
                    <a:pt x="78262" y="194482"/>
                  </a:lnTo>
                  <a:lnTo>
                    <a:pt x="65871" y="199237"/>
                  </a:lnTo>
                  <a:lnTo>
                    <a:pt x="53800" y="203861"/>
                  </a:lnTo>
                  <a:lnTo>
                    <a:pt x="42253" y="207760"/>
                  </a:lnTo>
                  <a:lnTo>
                    <a:pt x="31501" y="210007"/>
                  </a:lnTo>
                  <a:lnTo>
                    <a:pt x="21617" y="210246"/>
                  </a:lnTo>
                  <a:lnTo>
                    <a:pt x="12999" y="208455"/>
                  </a:lnTo>
                  <a:lnTo>
                    <a:pt x="6413" y="204668"/>
                  </a:lnTo>
                  <a:lnTo>
                    <a:pt x="2100" y="199122"/>
                  </a:lnTo>
                  <a:lnTo>
                    <a:pt x="0" y="192164"/>
                  </a:lnTo>
                  <a:lnTo>
                    <a:pt x="21" y="184140"/>
                  </a:lnTo>
                  <a:lnTo>
                    <a:pt x="1881" y="175334"/>
                  </a:lnTo>
                  <a:lnTo>
                    <a:pt x="5041" y="165644"/>
                  </a:lnTo>
                  <a:lnTo>
                    <a:pt x="8830" y="154623"/>
                  </a:lnTo>
                  <a:lnTo>
                    <a:pt x="12812" y="142137"/>
                  </a:lnTo>
                  <a:lnTo>
                    <a:pt x="16787" y="128496"/>
                  </a:lnTo>
                  <a:lnTo>
                    <a:pt x="20681" y="114269"/>
                  </a:lnTo>
                  <a:lnTo>
                    <a:pt x="24481" y="99846"/>
                  </a:lnTo>
                  <a:lnTo>
                    <a:pt x="28033" y="85417"/>
                  </a:lnTo>
                  <a:lnTo>
                    <a:pt x="31046" y="71050"/>
                  </a:lnTo>
                  <a:lnTo>
                    <a:pt x="33407" y="56777"/>
                  </a:lnTo>
                  <a:lnTo>
                    <a:pt x="35168" y="43195"/>
                  </a:lnTo>
                  <a:lnTo>
                    <a:pt x="36624" y="30143"/>
                  </a:lnTo>
                  <a:lnTo>
                    <a:pt x="37902" y="16473"/>
                  </a:lnTo>
                  <a:lnTo>
                    <a:pt x="392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74901" y="715937"/>
              <a:ext cx="38495" cy="189514"/>
            </a:xfrm>
            <a:custGeom>
              <a:avLst/>
              <a:gdLst/>
              <a:ahLst/>
              <a:cxnLst/>
              <a:rect l="0" t="0" r="0" b="0"/>
              <a:pathLst>
                <a:path w="38495" h="189514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8" y="34968"/>
                  </a:lnTo>
                  <a:lnTo>
                    <a:pt x="23463" y="44463"/>
                  </a:lnTo>
                  <a:lnTo>
                    <a:pt x="27320" y="54260"/>
                  </a:lnTo>
                  <a:lnTo>
                    <a:pt x="30899" y="64446"/>
                  </a:lnTo>
                  <a:lnTo>
                    <a:pt x="33926" y="75269"/>
                  </a:lnTo>
                  <a:lnTo>
                    <a:pt x="36291" y="86804"/>
                  </a:lnTo>
                  <a:lnTo>
                    <a:pt x="37878" y="98821"/>
                  </a:lnTo>
                  <a:lnTo>
                    <a:pt x="38494" y="110886"/>
                  </a:lnTo>
                  <a:lnTo>
                    <a:pt x="38124" y="122738"/>
                  </a:lnTo>
                  <a:lnTo>
                    <a:pt x="36739" y="134137"/>
                  </a:lnTo>
                  <a:lnTo>
                    <a:pt x="34215" y="144792"/>
                  </a:lnTo>
                  <a:lnTo>
                    <a:pt x="30600" y="154613"/>
                  </a:lnTo>
                  <a:lnTo>
                    <a:pt x="26376" y="163389"/>
                  </a:lnTo>
                  <a:lnTo>
                    <a:pt x="21946" y="171550"/>
                  </a:lnTo>
                  <a:lnTo>
                    <a:pt x="16923" y="179811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94379" y="451117"/>
              <a:ext cx="228005" cy="275350"/>
            </a:xfrm>
            <a:custGeom>
              <a:avLst/>
              <a:gdLst/>
              <a:ahLst/>
              <a:cxnLst/>
              <a:rect l="0" t="0" r="0" b="0"/>
              <a:pathLst>
                <a:path w="228005" h="275350">
                  <a:moveTo>
                    <a:pt x="122719" y="138478"/>
                  </a:moveTo>
                  <a:lnTo>
                    <a:pt x="122719" y="123876"/>
                  </a:lnTo>
                  <a:lnTo>
                    <a:pt x="122719" y="110606"/>
                  </a:lnTo>
                  <a:lnTo>
                    <a:pt x="122714" y="97409"/>
                  </a:lnTo>
                  <a:lnTo>
                    <a:pt x="122542" y="84240"/>
                  </a:lnTo>
                  <a:lnTo>
                    <a:pt x="121893" y="71380"/>
                  </a:lnTo>
                  <a:lnTo>
                    <a:pt x="120635" y="58984"/>
                  </a:lnTo>
                  <a:lnTo>
                    <a:pt x="118637" y="47216"/>
                  </a:lnTo>
                  <a:lnTo>
                    <a:pt x="115692" y="36311"/>
                  </a:lnTo>
                  <a:lnTo>
                    <a:pt x="111774" y="26321"/>
                  </a:lnTo>
                  <a:lnTo>
                    <a:pt x="106684" y="17461"/>
                  </a:lnTo>
                  <a:lnTo>
                    <a:pt x="99987" y="10180"/>
                  </a:lnTo>
                  <a:lnTo>
                    <a:pt x="91599" y="4593"/>
                  </a:lnTo>
                  <a:lnTo>
                    <a:pt x="82053" y="993"/>
                  </a:lnTo>
                  <a:lnTo>
                    <a:pt x="72267" y="0"/>
                  </a:lnTo>
                  <a:lnTo>
                    <a:pt x="62807" y="1705"/>
                  </a:lnTo>
                  <a:lnTo>
                    <a:pt x="54018" y="5764"/>
                  </a:lnTo>
                  <a:lnTo>
                    <a:pt x="46195" y="11686"/>
                  </a:lnTo>
                  <a:lnTo>
                    <a:pt x="39382" y="19002"/>
                  </a:lnTo>
                  <a:lnTo>
                    <a:pt x="33452" y="27486"/>
                  </a:lnTo>
                  <a:lnTo>
                    <a:pt x="28220" y="37149"/>
                  </a:lnTo>
                  <a:lnTo>
                    <a:pt x="23508" y="47905"/>
                  </a:lnTo>
                  <a:lnTo>
                    <a:pt x="19170" y="59566"/>
                  </a:lnTo>
                  <a:lnTo>
                    <a:pt x="15094" y="71925"/>
                  </a:lnTo>
                  <a:lnTo>
                    <a:pt x="11206" y="84796"/>
                  </a:lnTo>
                  <a:lnTo>
                    <a:pt x="7610" y="98033"/>
                  </a:lnTo>
                  <a:lnTo>
                    <a:pt x="4575" y="111526"/>
                  </a:lnTo>
                  <a:lnTo>
                    <a:pt x="2206" y="125190"/>
                  </a:lnTo>
                  <a:lnTo>
                    <a:pt x="617" y="138807"/>
                  </a:lnTo>
                  <a:lnTo>
                    <a:pt x="0" y="152029"/>
                  </a:lnTo>
                  <a:lnTo>
                    <a:pt x="364" y="164706"/>
                  </a:lnTo>
                  <a:lnTo>
                    <a:pt x="1575" y="177016"/>
                  </a:lnTo>
                  <a:lnTo>
                    <a:pt x="3451" y="189356"/>
                  </a:lnTo>
                  <a:lnTo>
                    <a:pt x="5822" y="201953"/>
                  </a:lnTo>
                  <a:lnTo>
                    <a:pt x="8547" y="214703"/>
                  </a:lnTo>
                  <a:lnTo>
                    <a:pt x="11521" y="227270"/>
                  </a:lnTo>
                  <a:lnTo>
                    <a:pt x="14681" y="239448"/>
                  </a:lnTo>
                  <a:lnTo>
                    <a:pt x="18465" y="250558"/>
                  </a:lnTo>
                  <a:lnTo>
                    <a:pt x="23754" y="259422"/>
                  </a:lnTo>
                  <a:lnTo>
                    <a:pt x="30904" y="265588"/>
                  </a:lnTo>
                  <a:lnTo>
                    <a:pt x="39471" y="268928"/>
                  </a:lnTo>
                  <a:lnTo>
                    <a:pt x="48523" y="269290"/>
                  </a:lnTo>
                  <a:lnTo>
                    <a:pt x="57456" y="266903"/>
                  </a:lnTo>
                  <a:lnTo>
                    <a:pt x="65875" y="262254"/>
                  </a:lnTo>
                  <a:lnTo>
                    <a:pt x="73442" y="255870"/>
                  </a:lnTo>
                  <a:lnTo>
                    <a:pt x="80079" y="248216"/>
                  </a:lnTo>
                  <a:lnTo>
                    <a:pt x="85889" y="239659"/>
                  </a:lnTo>
                  <a:lnTo>
                    <a:pt x="91041" y="230472"/>
                  </a:lnTo>
                  <a:lnTo>
                    <a:pt x="95699" y="220852"/>
                  </a:lnTo>
                  <a:lnTo>
                    <a:pt x="100001" y="210935"/>
                  </a:lnTo>
                  <a:lnTo>
                    <a:pt x="104051" y="200818"/>
                  </a:lnTo>
                  <a:lnTo>
                    <a:pt x="107924" y="190560"/>
                  </a:lnTo>
                  <a:lnTo>
                    <a:pt x="111508" y="180044"/>
                  </a:lnTo>
                  <a:lnTo>
                    <a:pt x="114536" y="168990"/>
                  </a:lnTo>
                  <a:lnTo>
                    <a:pt x="116929" y="157359"/>
                  </a:lnTo>
                  <a:lnTo>
                    <a:pt x="119596" y="147608"/>
                  </a:lnTo>
                  <a:lnTo>
                    <a:pt x="123041" y="143472"/>
                  </a:lnTo>
                  <a:lnTo>
                    <a:pt x="126061" y="145034"/>
                  </a:lnTo>
                  <a:lnTo>
                    <a:pt x="128316" y="150817"/>
                  </a:lnTo>
                  <a:lnTo>
                    <a:pt x="130072" y="159275"/>
                  </a:lnTo>
                  <a:lnTo>
                    <a:pt x="131811" y="169118"/>
                  </a:lnTo>
                  <a:lnTo>
                    <a:pt x="133810" y="179566"/>
                  </a:lnTo>
                  <a:lnTo>
                    <a:pt x="136309" y="190067"/>
                  </a:lnTo>
                  <a:lnTo>
                    <a:pt x="139591" y="200143"/>
                  </a:lnTo>
                  <a:lnTo>
                    <a:pt x="143727" y="209597"/>
                  </a:lnTo>
                  <a:lnTo>
                    <a:pt x="148622" y="218444"/>
                  </a:lnTo>
                  <a:lnTo>
                    <a:pt x="154124" y="226784"/>
                  </a:lnTo>
                  <a:lnTo>
                    <a:pt x="160087" y="234734"/>
                  </a:lnTo>
                  <a:lnTo>
                    <a:pt x="166547" y="242399"/>
                  </a:lnTo>
                  <a:lnTo>
                    <a:pt x="173714" y="249861"/>
                  </a:lnTo>
                  <a:lnTo>
                    <a:pt x="181638" y="257167"/>
                  </a:lnTo>
                  <a:lnTo>
                    <a:pt x="189968" y="263867"/>
                  </a:lnTo>
                  <a:lnTo>
                    <a:pt x="198967" y="269576"/>
                  </a:lnTo>
                  <a:lnTo>
                    <a:pt x="210542" y="273676"/>
                  </a:lnTo>
                  <a:lnTo>
                    <a:pt x="228004" y="275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38827" y="510981"/>
              <a:ext cx="162542" cy="194429"/>
            </a:xfrm>
            <a:custGeom>
              <a:avLst/>
              <a:gdLst/>
              <a:ahLst/>
              <a:cxnLst/>
              <a:rect l="0" t="0" r="0" b="0"/>
              <a:pathLst>
                <a:path w="162542" h="194429">
                  <a:moveTo>
                    <a:pt x="4613" y="68086"/>
                  </a:moveTo>
                  <a:lnTo>
                    <a:pt x="1813" y="76954"/>
                  </a:lnTo>
                  <a:lnTo>
                    <a:pt x="311" y="85941"/>
                  </a:lnTo>
                  <a:lnTo>
                    <a:pt x="0" y="95936"/>
                  </a:lnTo>
                  <a:lnTo>
                    <a:pt x="507" y="106917"/>
                  </a:lnTo>
                  <a:lnTo>
                    <a:pt x="1326" y="118728"/>
                  </a:lnTo>
                  <a:lnTo>
                    <a:pt x="2147" y="131182"/>
                  </a:lnTo>
                  <a:lnTo>
                    <a:pt x="3004" y="143947"/>
                  </a:lnTo>
                  <a:lnTo>
                    <a:pt x="4178" y="156580"/>
                  </a:lnTo>
                  <a:lnTo>
                    <a:pt x="5820" y="168759"/>
                  </a:lnTo>
                  <a:lnTo>
                    <a:pt x="8020" y="177282"/>
                  </a:lnTo>
                  <a:lnTo>
                    <a:pt x="10370" y="178332"/>
                  </a:lnTo>
                  <a:lnTo>
                    <a:pt x="12119" y="173264"/>
                  </a:lnTo>
                  <a:lnTo>
                    <a:pt x="13248" y="164005"/>
                  </a:lnTo>
                  <a:lnTo>
                    <a:pt x="13949" y="151954"/>
                  </a:lnTo>
                  <a:lnTo>
                    <a:pt x="14384" y="138054"/>
                  </a:lnTo>
                  <a:lnTo>
                    <a:pt x="14660" y="122934"/>
                  </a:lnTo>
                  <a:lnTo>
                    <a:pt x="15004" y="107170"/>
                  </a:lnTo>
                  <a:lnTo>
                    <a:pt x="15762" y="91342"/>
                  </a:lnTo>
                  <a:lnTo>
                    <a:pt x="17090" y="75765"/>
                  </a:lnTo>
                  <a:lnTo>
                    <a:pt x="19135" y="60691"/>
                  </a:lnTo>
                  <a:lnTo>
                    <a:pt x="22110" y="46405"/>
                  </a:lnTo>
                  <a:lnTo>
                    <a:pt x="26048" y="32996"/>
                  </a:lnTo>
                  <a:lnTo>
                    <a:pt x="31150" y="21024"/>
                  </a:lnTo>
                  <a:lnTo>
                    <a:pt x="37857" y="11564"/>
                  </a:lnTo>
                  <a:lnTo>
                    <a:pt x="46250" y="4987"/>
                  </a:lnTo>
                  <a:lnTo>
                    <a:pt x="55801" y="1197"/>
                  </a:lnTo>
                  <a:lnTo>
                    <a:pt x="65589" y="0"/>
                  </a:lnTo>
                  <a:lnTo>
                    <a:pt x="75055" y="1012"/>
                  </a:lnTo>
                  <a:lnTo>
                    <a:pt x="84018" y="3925"/>
                  </a:lnTo>
                  <a:lnTo>
                    <a:pt x="92490" y="8604"/>
                  </a:lnTo>
                  <a:lnTo>
                    <a:pt x="100556" y="14817"/>
                  </a:lnTo>
                  <a:lnTo>
                    <a:pt x="108312" y="22256"/>
                  </a:lnTo>
                  <a:lnTo>
                    <a:pt x="115841" y="30618"/>
                  </a:lnTo>
                  <a:lnTo>
                    <a:pt x="123205" y="39654"/>
                  </a:lnTo>
                  <a:lnTo>
                    <a:pt x="130289" y="49331"/>
                  </a:lnTo>
                  <a:lnTo>
                    <a:pt x="136821" y="59812"/>
                  </a:lnTo>
                  <a:lnTo>
                    <a:pt x="142690" y="71123"/>
                  </a:lnTo>
                  <a:lnTo>
                    <a:pt x="147784" y="83161"/>
                  </a:lnTo>
                  <a:lnTo>
                    <a:pt x="151906" y="95773"/>
                  </a:lnTo>
                  <a:lnTo>
                    <a:pt x="155049" y="108811"/>
                  </a:lnTo>
                  <a:lnTo>
                    <a:pt x="157351" y="122124"/>
                  </a:lnTo>
                  <a:lnTo>
                    <a:pt x="159236" y="137184"/>
                  </a:lnTo>
                  <a:lnTo>
                    <a:pt x="160871" y="158664"/>
                  </a:lnTo>
                  <a:lnTo>
                    <a:pt x="162541" y="194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60495" y="292516"/>
              <a:ext cx="140724" cy="497122"/>
            </a:xfrm>
            <a:custGeom>
              <a:avLst/>
              <a:gdLst/>
              <a:ahLst/>
              <a:cxnLst/>
              <a:rect l="0" t="0" r="0" b="0"/>
              <a:pathLst>
                <a:path w="140724" h="497122">
                  <a:moveTo>
                    <a:pt x="119857" y="318136"/>
                  </a:moveTo>
                  <a:lnTo>
                    <a:pt x="119723" y="306535"/>
                  </a:lnTo>
                  <a:lnTo>
                    <a:pt x="118443" y="296687"/>
                  </a:lnTo>
                  <a:lnTo>
                    <a:pt x="115836" y="287691"/>
                  </a:lnTo>
                  <a:lnTo>
                    <a:pt x="111598" y="279595"/>
                  </a:lnTo>
                  <a:lnTo>
                    <a:pt x="105020" y="272864"/>
                  </a:lnTo>
                  <a:lnTo>
                    <a:pt x="95936" y="267657"/>
                  </a:lnTo>
                  <a:lnTo>
                    <a:pt x="84959" y="264149"/>
                  </a:lnTo>
                  <a:lnTo>
                    <a:pt x="73152" y="262688"/>
                  </a:lnTo>
                  <a:lnTo>
                    <a:pt x="61224" y="263271"/>
                  </a:lnTo>
                  <a:lnTo>
                    <a:pt x="49645" y="265933"/>
                  </a:lnTo>
                  <a:lnTo>
                    <a:pt x="38803" y="270910"/>
                  </a:lnTo>
                  <a:lnTo>
                    <a:pt x="28825" y="278114"/>
                  </a:lnTo>
                  <a:lnTo>
                    <a:pt x="19956" y="287356"/>
                  </a:lnTo>
                  <a:lnTo>
                    <a:pt x="12663" y="298524"/>
                  </a:lnTo>
                  <a:lnTo>
                    <a:pt x="7055" y="311368"/>
                  </a:lnTo>
                  <a:lnTo>
                    <a:pt x="3099" y="325550"/>
                  </a:lnTo>
                  <a:lnTo>
                    <a:pt x="802" y="340739"/>
                  </a:lnTo>
                  <a:lnTo>
                    <a:pt x="0" y="356648"/>
                  </a:lnTo>
                  <a:lnTo>
                    <a:pt x="577" y="372735"/>
                  </a:lnTo>
                  <a:lnTo>
                    <a:pt x="2551" y="388229"/>
                  </a:lnTo>
                  <a:lnTo>
                    <a:pt x="5806" y="402750"/>
                  </a:lnTo>
                  <a:lnTo>
                    <a:pt x="10278" y="415956"/>
                  </a:lnTo>
                  <a:lnTo>
                    <a:pt x="16028" y="427383"/>
                  </a:lnTo>
                  <a:lnTo>
                    <a:pt x="22966" y="436943"/>
                  </a:lnTo>
                  <a:lnTo>
                    <a:pt x="30726" y="444380"/>
                  </a:lnTo>
                  <a:lnTo>
                    <a:pt x="38772" y="449112"/>
                  </a:lnTo>
                  <a:lnTo>
                    <a:pt x="46774" y="451073"/>
                  </a:lnTo>
                  <a:lnTo>
                    <a:pt x="54604" y="450630"/>
                  </a:lnTo>
                  <a:lnTo>
                    <a:pt x="62240" y="448290"/>
                  </a:lnTo>
                  <a:lnTo>
                    <a:pt x="69709" y="444528"/>
                  </a:lnTo>
                  <a:lnTo>
                    <a:pt x="77048" y="439413"/>
                  </a:lnTo>
                  <a:lnTo>
                    <a:pt x="84289" y="432633"/>
                  </a:lnTo>
                  <a:lnTo>
                    <a:pt x="91457" y="424149"/>
                  </a:lnTo>
                  <a:lnTo>
                    <a:pt x="98408" y="414182"/>
                  </a:lnTo>
                  <a:lnTo>
                    <a:pt x="104850" y="403042"/>
                  </a:lnTo>
                  <a:lnTo>
                    <a:pt x="110663" y="391033"/>
                  </a:lnTo>
                  <a:lnTo>
                    <a:pt x="115888" y="378563"/>
                  </a:lnTo>
                  <a:lnTo>
                    <a:pt x="120632" y="366126"/>
                  </a:lnTo>
                  <a:lnTo>
                    <a:pt x="125004" y="353973"/>
                  </a:lnTo>
                  <a:lnTo>
                    <a:pt x="128942" y="341678"/>
                  </a:lnTo>
                  <a:lnTo>
                    <a:pt x="132214" y="328285"/>
                  </a:lnTo>
                  <a:lnTo>
                    <a:pt x="134750" y="313340"/>
                  </a:lnTo>
                  <a:lnTo>
                    <a:pt x="136624" y="296876"/>
                  </a:lnTo>
                  <a:lnTo>
                    <a:pt x="137963" y="279141"/>
                  </a:lnTo>
                  <a:lnTo>
                    <a:pt x="138903" y="260423"/>
                  </a:lnTo>
                  <a:lnTo>
                    <a:pt x="139551" y="240820"/>
                  </a:lnTo>
                  <a:lnTo>
                    <a:pt x="139995" y="220231"/>
                  </a:lnTo>
                  <a:lnTo>
                    <a:pt x="140296" y="198689"/>
                  </a:lnTo>
                  <a:lnTo>
                    <a:pt x="140499" y="176666"/>
                  </a:lnTo>
                  <a:lnTo>
                    <a:pt x="140636" y="154956"/>
                  </a:lnTo>
                  <a:lnTo>
                    <a:pt x="140723" y="133982"/>
                  </a:lnTo>
                  <a:lnTo>
                    <a:pt x="140612" y="113814"/>
                  </a:lnTo>
                  <a:lnTo>
                    <a:pt x="140006" y="94350"/>
                  </a:lnTo>
                  <a:lnTo>
                    <a:pt x="138779" y="75450"/>
                  </a:lnTo>
                  <a:lnTo>
                    <a:pt x="136972" y="57298"/>
                  </a:lnTo>
                  <a:lnTo>
                    <a:pt x="134688" y="40394"/>
                  </a:lnTo>
                  <a:lnTo>
                    <a:pt x="132036" y="24935"/>
                  </a:lnTo>
                  <a:lnTo>
                    <a:pt x="128927" y="11788"/>
                  </a:lnTo>
                  <a:lnTo>
                    <a:pt x="124355" y="3050"/>
                  </a:lnTo>
                  <a:lnTo>
                    <a:pt x="118333" y="0"/>
                  </a:lnTo>
                  <a:lnTo>
                    <a:pt x="112880" y="2275"/>
                  </a:lnTo>
                  <a:lnTo>
                    <a:pt x="108662" y="8879"/>
                  </a:lnTo>
                  <a:lnTo>
                    <a:pt x="105597" y="18921"/>
                  </a:lnTo>
                  <a:lnTo>
                    <a:pt x="103438" y="31811"/>
                  </a:lnTo>
                  <a:lnTo>
                    <a:pt x="101949" y="46968"/>
                  </a:lnTo>
                  <a:lnTo>
                    <a:pt x="101100" y="63358"/>
                  </a:lnTo>
                  <a:lnTo>
                    <a:pt x="101053" y="79591"/>
                  </a:lnTo>
                  <a:lnTo>
                    <a:pt x="101833" y="94918"/>
                  </a:lnTo>
                  <a:lnTo>
                    <a:pt x="103168" y="109327"/>
                  </a:lnTo>
                  <a:lnTo>
                    <a:pt x="104605" y="123233"/>
                  </a:lnTo>
                  <a:lnTo>
                    <a:pt x="105870" y="136976"/>
                  </a:lnTo>
                  <a:lnTo>
                    <a:pt x="107040" y="151210"/>
                  </a:lnTo>
                  <a:lnTo>
                    <a:pt x="108433" y="166919"/>
                  </a:lnTo>
                  <a:lnTo>
                    <a:pt x="110218" y="184504"/>
                  </a:lnTo>
                  <a:lnTo>
                    <a:pt x="112246" y="203863"/>
                  </a:lnTo>
                  <a:lnTo>
                    <a:pt x="114155" y="224679"/>
                  </a:lnTo>
                  <a:lnTo>
                    <a:pt x="115741" y="246589"/>
                  </a:lnTo>
                  <a:lnTo>
                    <a:pt x="117128" y="268637"/>
                  </a:lnTo>
                  <a:lnTo>
                    <a:pt x="118667" y="289359"/>
                  </a:lnTo>
                  <a:lnTo>
                    <a:pt x="120549" y="308066"/>
                  </a:lnTo>
                  <a:lnTo>
                    <a:pt x="122643" y="324927"/>
                  </a:lnTo>
                  <a:lnTo>
                    <a:pt x="124595" y="340569"/>
                  </a:lnTo>
                  <a:lnTo>
                    <a:pt x="126205" y="355522"/>
                  </a:lnTo>
                  <a:lnTo>
                    <a:pt x="127439" y="370758"/>
                  </a:lnTo>
                  <a:lnTo>
                    <a:pt x="128341" y="387679"/>
                  </a:lnTo>
                  <a:lnTo>
                    <a:pt x="128983" y="406863"/>
                  </a:lnTo>
                  <a:lnTo>
                    <a:pt x="129433" y="427006"/>
                  </a:lnTo>
                  <a:lnTo>
                    <a:pt x="129790" y="447285"/>
                  </a:lnTo>
                  <a:lnTo>
                    <a:pt x="130090" y="469492"/>
                  </a:lnTo>
                  <a:lnTo>
                    <a:pt x="130385" y="497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7201492" y="294797"/>
            <a:ext cx="31586" cy="442198"/>
          </a:xfrm>
          <a:custGeom>
            <a:avLst/>
            <a:gdLst/>
            <a:ahLst/>
            <a:cxnLst/>
            <a:rect l="0" t="0" r="0" b="0"/>
            <a:pathLst>
              <a:path w="31586" h="442198">
                <a:moveTo>
                  <a:pt x="0" y="0"/>
                </a:moveTo>
                <a:lnTo>
                  <a:pt x="0" y="11803"/>
                </a:lnTo>
                <a:lnTo>
                  <a:pt x="0" y="23572"/>
                </a:lnTo>
                <a:lnTo>
                  <a:pt x="4" y="36476"/>
                </a:lnTo>
                <a:lnTo>
                  <a:pt x="177" y="50842"/>
                </a:lnTo>
                <a:lnTo>
                  <a:pt x="824" y="67115"/>
                </a:lnTo>
                <a:lnTo>
                  <a:pt x="2078" y="85344"/>
                </a:lnTo>
                <a:lnTo>
                  <a:pt x="3904" y="105271"/>
                </a:lnTo>
                <a:lnTo>
                  <a:pt x="6201" y="126536"/>
                </a:lnTo>
                <a:lnTo>
                  <a:pt x="8857" y="148799"/>
                </a:lnTo>
                <a:lnTo>
                  <a:pt x="11775" y="171778"/>
                </a:lnTo>
                <a:lnTo>
                  <a:pt x="14880" y="195262"/>
                </a:lnTo>
                <a:lnTo>
                  <a:pt x="18109" y="219089"/>
                </a:lnTo>
                <a:lnTo>
                  <a:pt x="21259" y="242988"/>
                </a:lnTo>
                <a:lnTo>
                  <a:pt x="23994" y="266572"/>
                </a:lnTo>
                <a:lnTo>
                  <a:pt x="26166" y="289657"/>
                </a:lnTo>
                <a:lnTo>
                  <a:pt x="27795" y="312075"/>
                </a:lnTo>
                <a:lnTo>
                  <a:pt x="28969" y="333597"/>
                </a:lnTo>
                <a:lnTo>
                  <a:pt x="29798" y="354169"/>
                </a:lnTo>
                <a:lnTo>
                  <a:pt x="30373" y="373350"/>
                </a:lnTo>
                <a:lnTo>
                  <a:pt x="30830" y="392209"/>
                </a:lnTo>
                <a:lnTo>
                  <a:pt x="31212" y="413522"/>
                </a:lnTo>
                <a:lnTo>
                  <a:pt x="31585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674445" y="452725"/>
            <a:ext cx="31587" cy="189514"/>
            <a:chOff x="3674445" y="452725"/>
            <a:chExt cx="31587" cy="189514"/>
          </a:xfrm>
        </p:grpSpPr>
        <p:sp>
          <p:nvSpPr>
            <p:cNvPr id="30" name="Freeform 29"/>
            <p:cNvSpPr/>
            <p:nvPr/>
          </p:nvSpPr>
          <p:spPr>
            <a:xfrm>
              <a:off x="3674445" y="452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06031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15118" y="2174874"/>
            <a:ext cx="495306" cy="528690"/>
            <a:chOff x="1215118" y="2174874"/>
            <a:chExt cx="495306" cy="528690"/>
          </a:xfrm>
        </p:grpSpPr>
        <p:sp>
          <p:nvSpPr>
            <p:cNvPr id="33" name="Freeform 32"/>
            <p:cNvSpPr/>
            <p:nvPr/>
          </p:nvSpPr>
          <p:spPr>
            <a:xfrm>
              <a:off x="1392262" y="2298502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1"/>
                  </a:lnTo>
                  <a:lnTo>
                    <a:pt x="11330" y="103716"/>
                  </a:lnTo>
                  <a:lnTo>
                    <a:pt x="13388" y="117130"/>
                  </a:lnTo>
                  <a:lnTo>
                    <a:pt x="15316" y="130740"/>
                  </a:lnTo>
                  <a:lnTo>
                    <a:pt x="16915" y="144483"/>
                  </a:lnTo>
                  <a:lnTo>
                    <a:pt x="18310" y="158151"/>
                  </a:lnTo>
                  <a:lnTo>
                    <a:pt x="19854" y="171409"/>
                  </a:lnTo>
                  <a:lnTo>
                    <a:pt x="21740" y="184100"/>
                  </a:lnTo>
                  <a:lnTo>
                    <a:pt x="23847" y="196178"/>
                  </a:lnTo>
                  <a:lnTo>
                    <a:pt x="26028" y="209007"/>
                  </a:lnTo>
                  <a:lnTo>
                    <a:pt x="28480" y="225949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15118" y="2174874"/>
              <a:ext cx="495306" cy="528690"/>
            </a:xfrm>
            <a:custGeom>
              <a:avLst/>
              <a:gdLst/>
              <a:ahLst/>
              <a:cxnLst/>
              <a:rect l="0" t="0" r="0" b="0"/>
              <a:pathLst>
                <a:path w="495306" h="528690">
                  <a:moveTo>
                    <a:pt x="314014" y="7815"/>
                  </a:moveTo>
                  <a:lnTo>
                    <a:pt x="302279" y="4948"/>
                  </a:lnTo>
                  <a:lnTo>
                    <a:pt x="291150" y="2806"/>
                  </a:lnTo>
                  <a:lnTo>
                    <a:pt x="279552" y="1207"/>
                  </a:lnTo>
                  <a:lnTo>
                    <a:pt x="267391" y="200"/>
                  </a:lnTo>
                  <a:lnTo>
                    <a:pt x="254731" y="0"/>
                  </a:lnTo>
                  <a:lnTo>
                    <a:pt x="241679" y="660"/>
                  </a:lnTo>
                  <a:lnTo>
                    <a:pt x="228500" y="2244"/>
                  </a:lnTo>
                  <a:lnTo>
                    <a:pt x="215583" y="4904"/>
                  </a:lnTo>
                  <a:lnTo>
                    <a:pt x="203117" y="8621"/>
                  </a:lnTo>
                  <a:lnTo>
                    <a:pt x="190951" y="13233"/>
                  </a:lnTo>
                  <a:lnTo>
                    <a:pt x="178709" y="18546"/>
                  </a:lnTo>
                  <a:lnTo>
                    <a:pt x="166177" y="24382"/>
                  </a:lnTo>
                  <a:lnTo>
                    <a:pt x="153472" y="30756"/>
                  </a:lnTo>
                  <a:lnTo>
                    <a:pt x="140935" y="37866"/>
                  </a:lnTo>
                  <a:lnTo>
                    <a:pt x="128758" y="45766"/>
                  </a:lnTo>
                  <a:lnTo>
                    <a:pt x="116970" y="54529"/>
                  </a:lnTo>
                  <a:lnTo>
                    <a:pt x="105522" y="64321"/>
                  </a:lnTo>
                  <a:lnTo>
                    <a:pt x="94345" y="75130"/>
                  </a:lnTo>
                  <a:lnTo>
                    <a:pt x="83533" y="86643"/>
                  </a:lnTo>
                  <a:lnTo>
                    <a:pt x="73340" y="98363"/>
                  </a:lnTo>
                  <a:lnTo>
                    <a:pt x="63851" y="109994"/>
                  </a:lnTo>
                  <a:lnTo>
                    <a:pt x="55003" y="121752"/>
                  </a:lnTo>
                  <a:lnTo>
                    <a:pt x="46673" y="134244"/>
                  </a:lnTo>
                  <a:lnTo>
                    <a:pt x="38739" y="147758"/>
                  </a:lnTo>
                  <a:lnTo>
                    <a:pt x="31258" y="162106"/>
                  </a:lnTo>
                  <a:lnTo>
                    <a:pt x="24453" y="176817"/>
                  </a:lnTo>
                  <a:lnTo>
                    <a:pt x="18397" y="191571"/>
                  </a:lnTo>
                  <a:lnTo>
                    <a:pt x="13176" y="206394"/>
                  </a:lnTo>
                  <a:lnTo>
                    <a:pt x="8968" y="221559"/>
                  </a:lnTo>
                  <a:lnTo>
                    <a:pt x="5768" y="237203"/>
                  </a:lnTo>
                  <a:lnTo>
                    <a:pt x="3432" y="253319"/>
                  </a:lnTo>
                  <a:lnTo>
                    <a:pt x="1774" y="269831"/>
                  </a:lnTo>
                  <a:lnTo>
                    <a:pt x="623" y="286642"/>
                  </a:lnTo>
                  <a:lnTo>
                    <a:pt x="0" y="303509"/>
                  </a:lnTo>
                  <a:lnTo>
                    <a:pt x="106" y="320060"/>
                  </a:lnTo>
                  <a:lnTo>
                    <a:pt x="991" y="336117"/>
                  </a:lnTo>
                  <a:lnTo>
                    <a:pt x="2569" y="351679"/>
                  </a:lnTo>
                  <a:lnTo>
                    <a:pt x="4698" y="366822"/>
                  </a:lnTo>
                  <a:lnTo>
                    <a:pt x="7247" y="381636"/>
                  </a:lnTo>
                  <a:lnTo>
                    <a:pt x="10263" y="396043"/>
                  </a:lnTo>
                  <a:lnTo>
                    <a:pt x="13966" y="409806"/>
                  </a:lnTo>
                  <a:lnTo>
                    <a:pt x="18419" y="422843"/>
                  </a:lnTo>
                  <a:lnTo>
                    <a:pt x="23546" y="435228"/>
                  </a:lnTo>
                  <a:lnTo>
                    <a:pt x="29211" y="447085"/>
                  </a:lnTo>
                  <a:lnTo>
                    <a:pt x="35287" y="458535"/>
                  </a:lnTo>
                  <a:lnTo>
                    <a:pt x="41825" y="469362"/>
                  </a:lnTo>
                  <a:lnTo>
                    <a:pt x="49045" y="479033"/>
                  </a:lnTo>
                  <a:lnTo>
                    <a:pt x="57013" y="487359"/>
                  </a:lnTo>
                  <a:lnTo>
                    <a:pt x="65653" y="494611"/>
                  </a:lnTo>
                  <a:lnTo>
                    <a:pt x="74830" y="501331"/>
                  </a:lnTo>
                  <a:lnTo>
                    <a:pt x="84422" y="507883"/>
                  </a:lnTo>
                  <a:lnTo>
                    <a:pt x="94642" y="514115"/>
                  </a:lnTo>
                  <a:lnTo>
                    <a:pt x="106021" y="519476"/>
                  </a:lnTo>
                  <a:lnTo>
                    <a:pt x="118744" y="523708"/>
                  </a:lnTo>
                  <a:lnTo>
                    <a:pt x="132373" y="526703"/>
                  </a:lnTo>
                  <a:lnTo>
                    <a:pt x="146060" y="528339"/>
                  </a:lnTo>
                  <a:lnTo>
                    <a:pt x="159306" y="528689"/>
                  </a:lnTo>
                  <a:lnTo>
                    <a:pt x="172131" y="527805"/>
                  </a:lnTo>
                  <a:lnTo>
                    <a:pt x="184882" y="525625"/>
                  </a:lnTo>
                  <a:lnTo>
                    <a:pt x="197792" y="522230"/>
                  </a:lnTo>
                  <a:lnTo>
                    <a:pt x="210938" y="517665"/>
                  </a:lnTo>
                  <a:lnTo>
                    <a:pt x="224309" y="511852"/>
                  </a:lnTo>
                  <a:lnTo>
                    <a:pt x="237863" y="504873"/>
                  </a:lnTo>
                  <a:lnTo>
                    <a:pt x="251391" y="497085"/>
                  </a:lnTo>
                  <a:lnTo>
                    <a:pt x="264547" y="489020"/>
                  </a:lnTo>
                  <a:lnTo>
                    <a:pt x="277168" y="481005"/>
                  </a:lnTo>
                  <a:lnTo>
                    <a:pt x="289099" y="473168"/>
                  </a:lnTo>
                  <a:lnTo>
                    <a:pt x="300118" y="465526"/>
                  </a:lnTo>
                  <a:lnTo>
                    <a:pt x="310202" y="458048"/>
                  </a:lnTo>
                  <a:lnTo>
                    <a:pt x="319636" y="450534"/>
                  </a:lnTo>
                  <a:lnTo>
                    <a:pt x="328899" y="442643"/>
                  </a:lnTo>
                  <a:lnTo>
                    <a:pt x="338285" y="434216"/>
                  </a:lnTo>
                  <a:lnTo>
                    <a:pt x="347897" y="425267"/>
                  </a:lnTo>
                  <a:lnTo>
                    <a:pt x="357737" y="415880"/>
                  </a:lnTo>
                  <a:lnTo>
                    <a:pt x="367767" y="406152"/>
                  </a:lnTo>
                  <a:lnTo>
                    <a:pt x="377944" y="396010"/>
                  </a:lnTo>
                  <a:lnTo>
                    <a:pt x="388229" y="385217"/>
                  </a:lnTo>
                  <a:lnTo>
                    <a:pt x="398585" y="373696"/>
                  </a:lnTo>
                  <a:lnTo>
                    <a:pt x="408827" y="361518"/>
                  </a:lnTo>
                  <a:lnTo>
                    <a:pt x="418631" y="348812"/>
                  </a:lnTo>
                  <a:lnTo>
                    <a:pt x="427854" y="335712"/>
                  </a:lnTo>
                  <a:lnTo>
                    <a:pt x="436522" y="322492"/>
                  </a:lnTo>
                  <a:lnTo>
                    <a:pt x="444731" y="309543"/>
                  </a:lnTo>
                  <a:lnTo>
                    <a:pt x="452583" y="297053"/>
                  </a:lnTo>
                  <a:lnTo>
                    <a:pt x="460010" y="284870"/>
                  </a:lnTo>
                  <a:lnTo>
                    <a:pt x="466779" y="272617"/>
                  </a:lnTo>
                  <a:lnTo>
                    <a:pt x="472815" y="260073"/>
                  </a:lnTo>
                  <a:lnTo>
                    <a:pt x="478192" y="247189"/>
                  </a:lnTo>
                  <a:lnTo>
                    <a:pt x="483038" y="234000"/>
                  </a:lnTo>
                  <a:lnTo>
                    <a:pt x="487474" y="220572"/>
                  </a:lnTo>
                  <a:lnTo>
                    <a:pt x="491285" y="207130"/>
                  </a:lnTo>
                  <a:lnTo>
                    <a:pt x="493940" y="194032"/>
                  </a:lnTo>
                  <a:lnTo>
                    <a:pt x="495243" y="181442"/>
                  </a:lnTo>
                  <a:lnTo>
                    <a:pt x="495305" y="169192"/>
                  </a:lnTo>
                  <a:lnTo>
                    <a:pt x="494358" y="156894"/>
                  </a:lnTo>
                  <a:lnTo>
                    <a:pt x="492642" y="144324"/>
                  </a:lnTo>
                  <a:lnTo>
                    <a:pt x="490204" y="131593"/>
                  </a:lnTo>
                  <a:lnTo>
                    <a:pt x="486897" y="119039"/>
                  </a:lnTo>
                  <a:lnTo>
                    <a:pt x="482708" y="106855"/>
                  </a:lnTo>
                  <a:lnTo>
                    <a:pt x="477591" y="95233"/>
                  </a:lnTo>
                  <a:lnTo>
                    <a:pt x="471400" y="84428"/>
                  </a:lnTo>
                  <a:lnTo>
                    <a:pt x="464153" y="74500"/>
                  </a:lnTo>
                  <a:lnTo>
                    <a:pt x="455846" y="65512"/>
                  </a:lnTo>
                  <a:lnTo>
                    <a:pt x="446366" y="57614"/>
                  </a:lnTo>
                  <a:lnTo>
                    <a:pt x="435771" y="50780"/>
                  </a:lnTo>
                  <a:lnTo>
                    <a:pt x="424402" y="44850"/>
                  </a:lnTo>
                  <a:lnTo>
                    <a:pt x="412780" y="39624"/>
                  </a:lnTo>
                  <a:lnTo>
                    <a:pt x="401215" y="34919"/>
                  </a:lnTo>
                  <a:lnTo>
                    <a:pt x="389501" y="30588"/>
                  </a:lnTo>
                  <a:lnTo>
                    <a:pt x="377038" y="26519"/>
                  </a:lnTo>
                  <a:lnTo>
                    <a:pt x="363535" y="22639"/>
                  </a:lnTo>
                  <a:lnTo>
                    <a:pt x="348854" y="19219"/>
                  </a:lnTo>
                  <a:lnTo>
                    <a:pt x="332856" y="16834"/>
                  </a:lnTo>
                  <a:lnTo>
                    <a:pt x="315619" y="15715"/>
                  </a:lnTo>
                  <a:lnTo>
                    <a:pt x="297840" y="15779"/>
                  </a:lnTo>
                  <a:lnTo>
                    <a:pt x="280679" y="16811"/>
                  </a:lnTo>
                  <a:lnTo>
                    <a:pt x="264751" y="18575"/>
                  </a:lnTo>
                  <a:lnTo>
                    <a:pt x="250574" y="20716"/>
                  </a:lnTo>
                  <a:lnTo>
                    <a:pt x="237441" y="22983"/>
                  </a:lnTo>
                  <a:lnTo>
                    <a:pt x="224207" y="25569"/>
                  </a:lnTo>
                  <a:lnTo>
                    <a:pt x="208729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196794" y="1978425"/>
            <a:ext cx="3417396" cy="602413"/>
            <a:chOff x="2196794" y="1978425"/>
            <a:chExt cx="3417396" cy="602413"/>
          </a:xfrm>
        </p:grpSpPr>
        <p:sp>
          <p:nvSpPr>
            <p:cNvPr id="36" name="Freeform 35"/>
            <p:cNvSpPr/>
            <p:nvPr/>
          </p:nvSpPr>
          <p:spPr>
            <a:xfrm>
              <a:off x="2196794" y="2108989"/>
              <a:ext cx="292684" cy="471849"/>
            </a:xfrm>
            <a:custGeom>
              <a:avLst/>
              <a:gdLst/>
              <a:ahLst/>
              <a:cxnLst/>
              <a:rect l="0" t="0" r="0" b="0"/>
              <a:pathLst>
                <a:path w="292684" h="471849">
                  <a:moveTo>
                    <a:pt x="69333" y="0"/>
                  </a:moveTo>
                  <a:lnTo>
                    <a:pt x="63466" y="8734"/>
                  </a:lnTo>
                  <a:lnTo>
                    <a:pt x="57901" y="16441"/>
                  </a:lnTo>
                  <a:lnTo>
                    <a:pt x="52102" y="23843"/>
                  </a:lnTo>
                  <a:lnTo>
                    <a:pt x="46021" y="31104"/>
                  </a:lnTo>
                  <a:lnTo>
                    <a:pt x="39691" y="38283"/>
                  </a:lnTo>
                  <a:lnTo>
                    <a:pt x="33163" y="45408"/>
                  </a:lnTo>
                  <a:lnTo>
                    <a:pt x="26488" y="52499"/>
                  </a:lnTo>
                  <a:lnTo>
                    <a:pt x="19705" y="59565"/>
                  </a:lnTo>
                  <a:lnTo>
                    <a:pt x="12858" y="66562"/>
                  </a:lnTo>
                  <a:lnTo>
                    <a:pt x="6377" y="71589"/>
                  </a:lnTo>
                  <a:lnTo>
                    <a:pt x="1692" y="72429"/>
                  </a:lnTo>
                  <a:lnTo>
                    <a:pt x="0" y="70096"/>
                  </a:lnTo>
                  <a:lnTo>
                    <a:pt x="974" y="65842"/>
                  </a:lnTo>
                  <a:lnTo>
                    <a:pt x="3901" y="60472"/>
                  </a:lnTo>
                  <a:lnTo>
                    <a:pt x="8175" y="54452"/>
                  </a:lnTo>
                  <a:lnTo>
                    <a:pt x="13361" y="48053"/>
                  </a:lnTo>
                  <a:lnTo>
                    <a:pt x="19327" y="41593"/>
                  </a:lnTo>
                  <a:lnTo>
                    <a:pt x="26175" y="35467"/>
                  </a:lnTo>
                  <a:lnTo>
                    <a:pt x="33902" y="29858"/>
                  </a:lnTo>
                  <a:lnTo>
                    <a:pt x="42381" y="24767"/>
                  </a:lnTo>
                  <a:lnTo>
                    <a:pt x="51454" y="20111"/>
                  </a:lnTo>
                  <a:lnTo>
                    <a:pt x="60971" y="15796"/>
                  </a:lnTo>
                  <a:lnTo>
                    <a:pt x="70973" y="11897"/>
                  </a:lnTo>
                  <a:lnTo>
                    <a:pt x="81673" y="8649"/>
                  </a:lnTo>
                  <a:lnTo>
                    <a:pt x="93127" y="6139"/>
                  </a:lnTo>
                  <a:lnTo>
                    <a:pt x="105090" y="4623"/>
                  </a:lnTo>
                  <a:lnTo>
                    <a:pt x="117120" y="4587"/>
                  </a:lnTo>
                  <a:lnTo>
                    <a:pt x="128948" y="6159"/>
                  </a:lnTo>
                  <a:lnTo>
                    <a:pt x="140330" y="9165"/>
                  </a:lnTo>
                  <a:lnTo>
                    <a:pt x="150974" y="13317"/>
                  </a:lnTo>
                  <a:lnTo>
                    <a:pt x="160794" y="18334"/>
                  </a:lnTo>
                  <a:lnTo>
                    <a:pt x="169709" y="24141"/>
                  </a:lnTo>
                  <a:lnTo>
                    <a:pt x="177559" y="30862"/>
                  </a:lnTo>
                  <a:lnTo>
                    <a:pt x="184351" y="38492"/>
                  </a:lnTo>
                  <a:lnTo>
                    <a:pt x="189914" y="46903"/>
                  </a:lnTo>
                  <a:lnTo>
                    <a:pt x="193829" y="55926"/>
                  </a:lnTo>
                  <a:lnTo>
                    <a:pt x="196017" y="65410"/>
                  </a:lnTo>
                  <a:lnTo>
                    <a:pt x="196691" y="75388"/>
                  </a:lnTo>
                  <a:lnTo>
                    <a:pt x="196164" y="86072"/>
                  </a:lnTo>
                  <a:lnTo>
                    <a:pt x="194728" y="97511"/>
                  </a:lnTo>
                  <a:lnTo>
                    <a:pt x="192309" y="109294"/>
                  </a:lnTo>
                  <a:lnTo>
                    <a:pt x="188484" y="120670"/>
                  </a:lnTo>
                  <a:lnTo>
                    <a:pt x="183138" y="131247"/>
                  </a:lnTo>
                  <a:lnTo>
                    <a:pt x="176600" y="140974"/>
                  </a:lnTo>
                  <a:lnTo>
                    <a:pt x="169448" y="149969"/>
                  </a:lnTo>
                  <a:lnTo>
                    <a:pt x="162093" y="158336"/>
                  </a:lnTo>
                  <a:lnTo>
                    <a:pt x="155122" y="164382"/>
                  </a:lnTo>
                  <a:lnTo>
                    <a:pt x="150993" y="166451"/>
                  </a:lnTo>
                  <a:lnTo>
                    <a:pt x="151697" y="166628"/>
                  </a:lnTo>
                  <a:lnTo>
                    <a:pt x="155810" y="166864"/>
                  </a:lnTo>
                  <a:lnTo>
                    <a:pt x="162088" y="167757"/>
                  </a:lnTo>
                  <a:lnTo>
                    <a:pt x="169778" y="169336"/>
                  </a:lnTo>
                  <a:lnTo>
                    <a:pt x="178241" y="171640"/>
                  </a:lnTo>
                  <a:lnTo>
                    <a:pt x="186857" y="174835"/>
                  </a:lnTo>
                  <a:lnTo>
                    <a:pt x="195293" y="178937"/>
                  </a:lnTo>
                  <a:lnTo>
                    <a:pt x="203605" y="183821"/>
                  </a:lnTo>
                  <a:lnTo>
                    <a:pt x="212110" y="189321"/>
                  </a:lnTo>
                  <a:lnTo>
                    <a:pt x="220980" y="195285"/>
                  </a:lnTo>
                  <a:lnTo>
                    <a:pt x="230075" y="201747"/>
                  </a:lnTo>
                  <a:lnTo>
                    <a:pt x="239036" y="208916"/>
                  </a:lnTo>
                  <a:lnTo>
                    <a:pt x="247654" y="216850"/>
                  </a:lnTo>
                  <a:lnTo>
                    <a:pt x="255730" y="225467"/>
                  </a:lnTo>
                  <a:lnTo>
                    <a:pt x="263001" y="234629"/>
                  </a:lnTo>
                  <a:lnTo>
                    <a:pt x="269407" y="244206"/>
                  </a:lnTo>
                  <a:lnTo>
                    <a:pt x="275047" y="254247"/>
                  </a:lnTo>
                  <a:lnTo>
                    <a:pt x="280077" y="264973"/>
                  </a:lnTo>
                  <a:lnTo>
                    <a:pt x="284641" y="276453"/>
                  </a:lnTo>
                  <a:lnTo>
                    <a:pt x="288538" y="288773"/>
                  </a:lnTo>
                  <a:lnTo>
                    <a:pt x="291252" y="302107"/>
                  </a:lnTo>
                  <a:lnTo>
                    <a:pt x="292595" y="316442"/>
                  </a:lnTo>
                  <a:lnTo>
                    <a:pt x="292683" y="331306"/>
                  </a:lnTo>
                  <a:lnTo>
                    <a:pt x="291754" y="345897"/>
                  </a:lnTo>
                  <a:lnTo>
                    <a:pt x="290047" y="359782"/>
                  </a:lnTo>
                  <a:lnTo>
                    <a:pt x="287443" y="372882"/>
                  </a:lnTo>
                  <a:lnTo>
                    <a:pt x="283493" y="385293"/>
                  </a:lnTo>
                  <a:lnTo>
                    <a:pt x="278055" y="397156"/>
                  </a:lnTo>
                  <a:lnTo>
                    <a:pt x="271115" y="408446"/>
                  </a:lnTo>
                  <a:lnTo>
                    <a:pt x="262628" y="418969"/>
                  </a:lnTo>
                  <a:lnTo>
                    <a:pt x="252732" y="428678"/>
                  </a:lnTo>
                  <a:lnTo>
                    <a:pt x="241679" y="437506"/>
                  </a:lnTo>
                  <a:lnTo>
                    <a:pt x="229744" y="445290"/>
                  </a:lnTo>
                  <a:lnTo>
                    <a:pt x="217164" y="452040"/>
                  </a:lnTo>
                  <a:lnTo>
                    <a:pt x="204125" y="457742"/>
                  </a:lnTo>
                  <a:lnTo>
                    <a:pt x="190767" y="462282"/>
                  </a:lnTo>
                  <a:lnTo>
                    <a:pt x="177184" y="465708"/>
                  </a:lnTo>
                  <a:lnTo>
                    <a:pt x="163283" y="468197"/>
                  </a:lnTo>
                  <a:lnTo>
                    <a:pt x="148805" y="469958"/>
                  </a:lnTo>
                  <a:lnTo>
                    <a:pt x="133662" y="471179"/>
                  </a:lnTo>
                  <a:lnTo>
                    <a:pt x="118238" y="471848"/>
                  </a:lnTo>
                  <a:lnTo>
                    <a:pt x="103263" y="471773"/>
                  </a:lnTo>
                  <a:lnTo>
                    <a:pt x="89117" y="470908"/>
                  </a:lnTo>
                  <a:lnTo>
                    <a:pt x="75839" y="469345"/>
                  </a:lnTo>
                  <a:lnTo>
                    <a:pt x="63309" y="467225"/>
                  </a:lnTo>
                  <a:lnTo>
                    <a:pt x="51374" y="464692"/>
                  </a:lnTo>
                  <a:lnTo>
                    <a:pt x="40338" y="462014"/>
                  </a:lnTo>
                  <a:lnTo>
                    <a:pt x="29876" y="459321"/>
                  </a:lnTo>
                  <a:lnTo>
                    <a:pt x="19064" y="456378"/>
                  </a:lnTo>
                  <a:lnTo>
                    <a:pt x="6162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62020" y="2235331"/>
              <a:ext cx="9476" cy="157929"/>
            </a:xfrm>
            <a:custGeom>
              <a:avLst/>
              <a:gdLst/>
              <a:ahLst/>
              <a:cxnLst/>
              <a:rect l="0" t="0" r="0" b="0"/>
              <a:pathLst>
                <a:path w="9476" h="157929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19" y="100754"/>
                  </a:lnTo>
                  <a:lnTo>
                    <a:pt x="2949" y="112339"/>
                  </a:lnTo>
                  <a:lnTo>
                    <a:pt x="4673" y="124039"/>
                  </a:lnTo>
                  <a:lnTo>
                    <a:pt x="6744" y="137996"/>
                  </a:lnTo>
                  <a:lnTo>
                    <a:pt x="947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76738" y="230903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9060" y="2933"/>
                  </a:lnTo>
                  <a:lnTo>
                    <a:pt x="140073" y="5716"/>
                  </a:lnTo>
                  <a:lnTo>
                    <a:pt x="130077" y="8611"/>
                  </a:lnTo>
                  <a:lnTo>
                    <a:pt x="119097" y="11478"/>
                  </a:lnTo>
                  <a:lnTo>
                    <a:pt x="107285" y="13995"/>
                  </a:lnTo>
                  <a:lnTo>
                    <a:pt x="94827" y="16006"/>
                  </a:lnTo>
                  <a:lnTo>
                    <a:pt x="81889" y="17518"/>
                  </a:lnTo>
                  <a:lnTo>
                    <a:pt x="68608" y="18613"/>
                  </a:lnTo>
                  <a:lnTo>
                    <a:pt x="55105" y="19386"/>
                  </a:lnTo>
                  <a:lnTo>
                    <a:pt x="42060" y="19923"/>
                  </a:lnTo>
                  <a:lnTo>
                    <a:pt x="29435" y="20350"/>
                  </a:lnTo>
                  <a:lnTo>
                    <a:pt x="16122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54597" y="1978425"/>
              <a:ext cx="207123" cy="466995"/>
            </a:xfrm>
            <a:custGeom>
              <a:avLst/>
              <a:gdLst/>
              <a:ahLst/>
              <a:cxnLst/>
              <a:rect l="0" t="0" r="0" b="0"/>
              <a:pathLst>
                <a:path w="207123" h="466995">
                  <a:moveTo>
                    <a:pt x="190680" y="120036"/>
                  </a:moveTo>
                  <a:lnTo>
                    <a:pt x="184813" y="128837"/>
                  </a:lnTo>
                  <a:lnTo>
                    <a:pt x="179248" y="137184"/>
                  </a:lnTo>
                  <a:lnTo>
                    <a:pt x="173449" y="145882"/>
                  </a:lnTo>
                  <a:lnTo>
                    <a:pt x="167369" y="155003"/>
                  </a:lnTo>
                  <a:lnTo>
                    <a:pt x="161039" y="164498"/>
                  </a:lnTo>
                  <a:lnTo>
                    <a:pt x="154515" y="174290"/>
                  </a:lnTo>
                  <a:lnTo>
                    <a:pt x="148012" y="184305"/>
                  </a:lnTo>
                  <a:lnTo>
                    <a:pt x="141877" y="194478"/>
                  </a:lnTo>
                  <a:lnTo>
                    <a:pt x="136269" y="204765"/>
                  </a:lnTo>
                  <a:lnTo>
                    <a:pt x="131012" y="215129"/>
                  </a:lnTo>
                  <a:lnTo>
                    <a:pt x="125715" y="225547"/>
                  </a:lnTo>
                  <a:lnTo>
                    <a:pt x="120153" y="236005"/>
                  </a:lnTo>
                  <a:lnTo>
                    <a:pt x="114434" y="246656"/>
                  </a:lnTo>
                  <a:lnTo>
                    <a:pt x="108893" y="257800"/>
                  </a:lnTo>
                  <a:lnTo>
                    <a:pt x="103720" y="269554"/>
                  </a:lnTo>
                  <a:lnTo>
                    <a:pt x="98942" y="281720"/>
                  </a:lnTo>
                  <a:lnTo>
                    <a:pt x="94505" y="293887"/>
                  </a:lnTo>
                  <a:lnTo>
                    <a:pt x="90343" y="305816"/>
                  </a:lnTo>
                  <a:lnTo>
                    <a:pt x="86547" y="317606"/>
                  </a:lnTo>
                  <a:lnTo>
                    <a:pt x="83371" y="329588"/>
                  </a:lnTo>
                  <a:lnTo>
                    <a:pt x="80899" y="341946"/>
                  </a:lnTo>
                  <a:lnTo>
                    <a:pt x="79070" y="354703"/>
                  </a:lnTo>
                  <a:lnTo>
                    <a:pt x="77758" y="367807"/>
                  </a:lnTo>
                  <a:lnTo>
                    <a:pt x="76844" y="381177"/>
                  </a:lnTo>
                  <a:lnTo>
                    <a:pt x="76381" y="394581"/>
                  </a:lnTo>
                  <a:lnTo>
                    <a:pt x="76595" y="407653"/>
                  </a:lnTo>
                  <a:lnTo>
                    <a:pt x="77562" y="420212"/>
                  </a:lnTo>
                  <a:lnTo>
                    <a:pt x="79533" y="431932"/>
                  </a:lnTo>
                  <a:lnTo>
                    <a:pt x="82992" y="442278"/>
                  </a:lnTo>
                  <a:lnTo>
                    <a:pt x="88064" y="451078"/>
                  </a:lnTo>
                  <a:lnTo>
                    <a:pt x="94573" y="458156"/>
                  </a:lnTo>
                  <a:lnTo>
                    <a:pt x="102230" y="463170"/>
                  </a:lnTo>
                  <a:lnTo>
                    <a:pt x="110744" y="466126"/>
                  </a:lnTo>
                  <a:lnTo>
                    <a:pt x="119714" y="466994"/>
                  </a:lnTo>
                  <a:lnTo>
                    <a:pt x="128646" y="465540"/>
                  </a:lnTo>
                  <a:lnTo>
                    <a:pt x="137278" y="461865"/>
                  </a:lnTo>
                  <a:lnTo>
                    <a:pt x="145547" y="456485"/>
                  </a:lnTo>
                  <a:lnTo>
                    <a:pt x="153487" y="450127"/>
                  </a:lnTo>
                  <a:lnTo>
                    <a:pt x="161158" y="443292"/>
                  </a:lnTo>
                  <a:lnTo>
                    <a:pt x="168464" y="435927"/>
                  </a:lnTo>
                  <a:lnTo>
                    <a:pt x="175152" y="427545"/>
                  </a:lnTo>
                  <a:lnTo>
                    <a:pt x="181134" y="417943"/>
                  </a:lnTo>
                  <a:lnTo>
                    <a:pt x="186475" y="407206"/>
                  </a:lnTo>
                  <a:lnTo>
                    <a:pt x="191296" y="395541"/>
                  </a:lnTo>
                  <a:lnTo>
                    <a:pt x="195722" y="383171"/>
                  </a:lnTo>
                  <a:lnTo>
                    <a:pt x="199694" y="370287"/>
                  </a:lnTo>
                  <a:lnTo>
                    <a:pt x="202990" y="357040"/>
                  </a:lnTo>
                  <a:lnTo>
                    <a:pt x="205533" y="343544"/>
                  </a:lnTo>
                  <a:lnTo>
                    <a:pt x="207071" y="330042"/>
                  </a:lnTo>
                  <a:lnTo>
                    <a:pt x="207122" y="316897"/>
                  </a:lnTo>
                  <a:lnTo>
                    <a:pt x="205555" y="304281"/>
                  </a:lnTo>
                  <a:lnTo>
                    <a:pt x="202383" y="292351"/>
                  </a:lnTo>
                  <a:lnTo>
                    <a:pt x="197587" y="281332"/>
                  </a:lnTo>
                  <a:lnTo>
                    <a:pt x="191328" y="271252"/>
                  </a:lnTo>
                  <a:lnTo>
                    <a:pt x="184043" y="261991"/>
                  </a:lnTo>
                  <a:lnTo>
                    <a:pt x="176324" y="253376"/>
                  </a:lnTo>
                  <a:lnTo>
                    <a:pt x="168545" y="245243"/>
                  </a:lnTo>
                  <a:lnTo>
                    <a:pt x="160867" y="237457"/>
                  </a:lnTo>
                  <a:lnTo>
                    <a:pt x="153333" y="229914"/>
                  </a:lnTo>
                  <a:lnTo>
                    <a:pt x="145922" y="222539"/>
                  </a:lnTo>
                  <a:lnTo>
                    <a:pt x="138285" y="215281"/>
                  </a:lnTo>
                  <a:lnTo>
                    <a:pt x="129777" y="208100"/>
                  </a:lnTo>
                  <a:lnTo>
                    <a:pt x="120124" y="200973"/>
                  </a:lnTo>
                  <a:lnTo>
                    <a:pt x="109537" y="193881"/>
                  </a:lnTo>
                  <a:lnTo>
                    <a:pt x="98512" y="186814"/>
                  </a:lnTo>
                  <a:lnTo>
                    <a:pt x="87397" y="179762"/>
                  </a:lnTo>
                  <a:lnTo>
                    <a:pt x="76512" y="172721"/>
                  </a:lnTo>
                  <a:lnTo>
                    <a:pt x="66210" y="165688"/>
                  </a:lnTo>
                  <a:lnTo>
                    <a:pt x="56619" y="158659"/>
                  </a:lnTo>
                  <a:lnTo>
                    <a:pt x="47689" y="151634"/>
                  </a:lnTo>
                  <a:lnTo>
                    <a:pt x="39297" y="144611"/>
                  </a:lnTo>
                  <a:lnTo>
                    <a:pt x="31319" y="137584"/>
                  </a:lnTo>
                  <a:lnTo>
                    <a:pt x="23806" y="130391"/>
                  </a:lnTo>
                  <a:lnTo>
                    <a:pt x="16979" y="122722"/>
                  </a:lnTo>
                  <a:lnTo>
                    <a:pt x="10912" y="114449"/>
                  </a:lnTo>
                  <a:lnTo>
                    <a:pt x="5854" y="105604"/>
                  </a:lnTo>
                  <a:lnTo>
                    <a:pt x="2287" y="96288"/>
                  </a:lnTo>
                  <a:lnTo>
                    <a:pt x="341" y="86613"/>
                  </a:lnTo>
                  <a:lnTo>
                    <a:pt x="0" y="76675"/>
                  </a:lnTo>
                  <a:lnTo>
                    <a:pt x="1285" y="66552"/>
                  </a:lnTo>
                  <a:lnTo>
                    <a:pt x="4037" y="56303"/>
                  </a:lnTo>
                  <a:lnTo>
                    <a:pt x="7984" y="46133"/>
                  </a:lnTo>
                  <a:lnTo>
                    <a:pt x="12841" y="36379"/>
                  </a:lnTo>
                  <a:lnTo>
                    <a:pt x="18373" y="27197"/>
                  </a:lnTo>
                  <a:lnTo>
                    <a:pt x="24712" y="18896"/>
                  </a:lnTo>
                  <a:lnTo>
                    <a:pt x="32330" y="11999"/>
                  </a:lnTo>
                  <a:lnTo>
                    <a:pt x="41383" y="6663"/>
                  </a:lnTo>
                  <a:lnTo>
                    <a:pt x="51736" y="2893"/>
                  </a:lnTo>
                  <a:lnTo>
                    <a:pt x="63134" y="722"/>
                  </a:lnTo>
                  <a:lnTo>
                    <a:pt x="75317" y="0"/>
                  </a:lnTo>
                  <a:lnTo>
                    <a:pt x="87904" y="462"/>
                  </a:lnTo>
                  <a:lnTo>
                    <a:pt x="100420" y="1826"/>
                  </a:lnTo>
                  <a:lnTo>
                    <a:pt x="112602" y="3859"/>
                  </a:lnTo>
                  <a:lnTo>
                    <a:pt x="124068" y="6695"/>
                  </a:lnTo>
                  <a:lnTo>
                    <a:pt x="134243" y="10809"/>
                  </a:lnTo>
                  <a:lnTo>
                    <a:pt x="142937" y="16356"/>
                  </a:lnTo>
                  <a:lnTo>
                    <a:pt x="150284" y="23201"/>
                  </a:lnTo>
                  <a:lnTo>
                    <a:pt x="156543" y="31091"/>
                  </a:lnTo>
                  <a:lnTo>
                    <a:pt x="161981" y="39770"/>
                  </a:lnTo>
                  <a:lnTo>
                    <a:pt x="166822" y="49021"/>
                  </a:lnTo>
                  <a:lnTo>
                    <a:pt x="171243" y="58676"/>
                  </a:lnTo>
                  <a:lnTo>
                    <a:pt x="175363" y="68607"/>
                  </a:lnTo>
                  <a:lnTo>
                    <a:pt x="178928" y="78656"/>
                  </a:lnTo>
                  <a:lnTo>
                    <a:pt x="181579" y="89819"/>
                  </a:lnTo>
                  <a:lnTo>
                    <a:pt x="182433" y="105312"/>
                  </a:lnTo>
                  <a:lnTo>
                    <a:pt x="180152" y="130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30628" y="2161632"/>
              <a:ext cx="9448" cy="126343"/>
            </a:xfrm>
            <a:custGeom>
              <a:avLst/>
              <a:gdLst/>
              <a:ahLst/>
              <a:cxnLst/>
              <a:rect l="0" t="0" r="0" b="0"/>
              <a:pathLst>
                <a:path w="9448" h="126343">
                  <a:moveTo>
                    <a:pt x="9447" y="0"/>
                  </a:moveTo>
                  <a:lnTo>
                    <a:pt x="6581" y="8868"/>
                  </a:lnTo>
                  <a:lnTo>
                    <a:pt x="4439" y="17855"/>
                  </a:lnTo>
                  <a:lnTo>
                    <a:pt x="2836" y="27850"/>
                  </a:lnTo>
                  <a:lnTo>
                    <a:pt x="1656" y="38831"/>
                  </a:lnTo>
                  <a:lnTo>
                    <a:pt x="807" y="50642"/>
                  </a:lnTo>
                  <a:lnTo>
                    <a:pt x="213" y="63087"/>
                  </a:lnTo>
                  <a:lnTo>
                    <a:pt x="0" y="75582"/>
                  </a:lnTo>
                  <a:lnTo>
                    <a:pt x="572" y="88505"/>
                  </a:lnTo>
                  <a:lnTo>
                    <a:pt x="3095" y="104106"/>
                  </a:lnTo>
                  <a:lnTo>
                    <a:pt x="944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55847" y="222480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9" y="0"/>
                  </a:lnTo>
                  <a:lnTo>
                    <a:pt x="61957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03329" y="2045818"/>
              <a:ext cx="20923" cy="410613"/>
            </a:xfrm>
            <a:custGeom>
              <a:avLst/>
              <a:gdLst/>
              <a:ahLst/>
              <a:cxnLst/>
              <a:rect l="0" t="0" r="0" b="0"/>
              <a:pathLst>
                <a:path w="20923" h="4106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64"/>
                  </a:lnTo>
                  <a:lnTo>
                    <a:pt x="8049" y="122470"/>
                  </a:lnTo>
                  <a:lnTo>
                    <a:pt x="9505" y="136552"/>
                  </a:lnTo>
                  <a:lnTo>
                    <a:pt x="11331" y="150071"/>
                  </a:lnTo>
                  <a:lnTo>
                    <a:pt x="13389" y="163251"/>
                  </a:lnTo>
                  <a:lnTo>
                    <a:pt x="15317" y="176772"/>
                  </a:lnTo>
                  <a:lnTo>
                    <a:pt x="16910" y="191018"/>
                  </a:lnTo>
                  <a:lnTo>
                    <a:pt x="18134" y="206044"/>
                  </a:lnTo>
                  <a:lnTo>
                    <a:pt x="19029" y="221749"/>
                  </a:lnTo>
                  <a:lnTo>
                    <a:pt x="19666" y="237983"/>
                  </a:lnTo>
                  <a:lnTo>
                    <a:pt x="20111" y="254446"/>
                  </a:lnTo>
                  <a:lnTo>
                    <a:pt x="20417" y="270718"/>
                  </a:lnTo>
                  <a:lnTo>
                    <a:pt x="20625" y="286589"/>
                  </a:lnTo>
                  <a:lnTo>
                    <a:pt x="20767" y="302193"/>
                  </a:lnTo>
                  <a:lnTo>
                    <a:pt x="20862" y="317897"/>
                  </a:lnTo>
                  <a:lnTo>
                    <a:pt x="20922" y="333892"/>
                  </a:lnTo>
                  <a:lnTo>
                    <a:pt x="20764" y="349654"/>
                  </a:lnTo>
                  <a:lnTo>
                    <a:pt x="19896" y="365683"/>
                  </a:lnTo>
                  <a:lnTo>
                    <a:pt x="17125" y="384509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36845" y="2045818"/>
              <a:ext cx="166485" cy="250389"/>
            </a:xfrm>
            <a:custGeom>
              <a:avLst/>
              <a:gdLst/>
              <a:ahLst/>
              <a:cxnLst/>
              <a:rect l="0" t="0" r="0" b="0"/>
              <a:pathLst>
                <a:path w="166485" h="250389">
                  <a:moveTo>
                    <a:pt x="166484" y="178985"/>
                  </a:moveTo>
                  <a:lnTo>
                    <a:pt x="157683" y="181985"/>
                  </a:lnTo>
                  <a:lnTo>
                    <a:pt x="149336" y="185408"/>
                  </a:lnTo>
                  <a:lnTo>
                    <a:pt x="140637" y="189600"/>
                  </a:lnTo>
                  <a:lnTo>
                    <a:pt x="131517" y="194327"/>
                  </a:lnTo>
                  <a:lnTo>
                    <a:pt x="122021" y="199160"/>
                  </a:lnTo>
                  <a:lnTo>
                    <a:pt x="112234" y="203842"/>
                  </a:lnTo>
                  <a:lnTo>
                    <a:pt x="102393" y="208450"/>
                  </a:lnTo>
                  <a:lnTo>
                    <a:pt x="92868" y="213301"/>
                  </a:lnTo>
                  <a:lnTo>
                    <a:pt x="83830" y="218558"/>
                  </a:lnTo>
                  <a:lnTo>
                    <a:pt x="75118" y="224071"/>
                  </a:lnTo>
                  <a:lnTo>
                    <a:pt x="66348" y="229471"/>
                  </a:lnTo>
                  <a:lnTo>
                    <a:pt x="57297" y="234550"/>
                  </a:lnTo>
                  <a:lnTo>
                    <a:pt x="47912" y="239265"/>
                  </a:lnTo>
                  <a:lnTo>
                    <a:pt x="38225" y="243659"/>
                  </a:lnTo>
                  <a:lnTo>
                    <a:pt x="28305" y="247764"/>
                  </a:lnTo>
                  <a:lnTo>
                    <a:pt x="18523" y="250388"/>
                  </a:lnTo>
                  <a:lnTo>
                    <a:pt x="10296" y="248737"/>
                  </a:lnTo>
                  <a:lnTo>
                    <a:pt x="4887" y="242373"/>
                  </a:lnTo>
                  <a:lnTo>
                    <a:pt x="1787" y="233495"/>
                  </a:lnTo>
                  <a:lnTo>
                    <a:pt x="266" y="223306"/>
                  </a:lnTo>
                  <a:lnTo>
                    <a:pt x="0" y="212543"/>
                  </a:lnTo>
                  <a:lnTo>
                    <a:pt x="757" y="201610"/>
                  </a:lnTo>
                  <a:lnTo>
                    <a:pt x="2310" y="190685"/>
                  </a:lnTo>
                  <a:lnTo>
                    <a:pt x="4453" y="179828"/>
                  </a:lnTo>
                  <a:lnTo>
                    <a:pt x="7016" y="169045"/>
                  </a:lnTo>
                  <a:lnTo>
                    <a:pt x="9709" y="158161"/>
                  </a:lnTo>
                  <a:lnTo>
                    <a:pt x="12135" y="146855"/>
                  </a:lnTo>
                  <a:lnTo>
                    <a:pt x="14101" y="134988"/>
                  </a:lnTo>
                  <a:lnTo>
                    <a:pt x="15760" y="122744"/>
                  </a:lnTo>
                  <a:lnTo>
                    <a:pt x="17488" y="110525"/>
                  </a:lnTo>
                  <a:lnTo>
                    <a:pt x="19501" y="98561"/>
                  </a:lnTo>
                  <a:lnTo>
                    <a:pt x="21685" y="86748"/>
                  </a:lnTo>
                  <a:lnTo>
                    <a:pt x="23699" y="74750"/>
                  </a:lnTo>
                  <a:lnTo>
                    <a:pt x="25350" y="62395"/>
                  </a:lnTo>
                  <a:lnTo>
                    <a:pt x="26614" y="50074"/>
                  </a:lnTo>
                  <a:lnTo>
                    <a:pt x="27674" y="37342"/>
                  </a:lnTo>
                  <a:lnTo>
                    <a:pt x="28621" y="21961"/>
                  </a:lnTo>
                  <a:lnTo>
                    <a:pt x="296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50769" y="222480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25"/>
                  </a:lnTo>
                  <a:lnTo>
                    <a:pt x="207" y="85235"/>
                  </a:lnTo>
                  <a:lnTo>
                    <a:pt x="1108" y="98488"/>
                  </a:lnTo>
                  <a:lnTo>
                    <a:pt x="3907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66542" y="227744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41" y="5"/>
                  </a:lnTo>
                  <a:lnTo>
                    <a:pt x="97266" y="177"/>
                  </a:lnTo>
                  <a:lnTo>
                    <a:pt x="83587" y="826"/>
                  </a:lnTo>
                  <a:lnTo>
                    <a:pt x="70375" y="2074"/>
                  </a:lnTo>
                  <a:lnTo>
                    <a:pt x="57824" y="3736"/>
                  </a:lnTo>
                  <a:lnTo>
                    <a:pt x="44565" y="5563"/>
                  </a:lnTo>
                  <a:lnTo>
                    <a:pt x="2720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56138" y="2056347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90"/>
                  </a:lnTo>
                  <a:lnTo>
                    <a:pt x="177" y="97639"/>
                  </a:lnTo>
                  <a:lnTo>
                    <a:pt x="825" y="114960"/>
                  </a:lnTo>
                  <a:lnTo>
                    <a:pt x="2074" y="133159"/>
                  </a:lnTo>
                  <a:lnTo>
                    <a:pt x="3726" y="151954"/>
                  </a:lnTo>
                  <a:lnTo>
                    <a:pt x="5375" y="170877"/>
                  </a:lnTo>
                  <a:lnTo>
                    <a:pt x="6782" y="189639"/>
                  </a:lnTo>
                  <a:lnTo>
                    <a:pt x="8048" y="207984"/>
                  </a:lnTo>
                  <a:lnTo>
                    <a:pt x="9504" y="225608"/>
                  </a:lnTo>
                  <a:lnTo>
                    <a:pt x="11331" y="242425"/>
                  </a:lnTo>
                  <a:lnTo>
                    <a:pt x="13389" y="258515"/>
                  </a:lnTo>
                  <a:lnTo>
                    <a:pt x="15316" y="274021"/>
                  </a:lnTo>
                  <a:lnTo>
                    <a:pt x="16910" y="289092"/>
                  </a:lnTo>
                  <a:lnTo>
                    <a:pt x="18133" y="304013"/>
                  </a:lnTo>
                  <a:lnTo>
                    <a:pt x="19028" y="319184"/>
                  </a:lnTo>
                  <a:lnTo>
                    <a:pt x="19666" y="334787"/>
                  </a:lnTo>
                  <a:lnTo>
                    <a:pt x="20111" y="350268"/>
                  </a:lnTo>
                  <a:lnTo>
                    <a:pt x="20466" y="366070"/>
                  </a:lnTo>
                  <a:lnTo>
                    <a:pt x="20763" y="384702"/>
                  </a:lnTo>
                  <a:lnTo>
                    <a:pt x="2105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56262" y="226691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67"/>
                  </a:lnTo>
                  <a:lnTo>
                    <a:pt x="82421" y="707"/>
                  </a:lnTo>
                  <a:lnTo>
                    <a:pt x="70832" y="1999"/>
                  </a:lnTo>
                  <a:lnTo>
                    <a:pt x="58914" y="3694"/>
                  </a:lnTo>
                  <a:lnTo>
                    <a:pt x="45795" y="5545"/>
                  </a:lnTo>
                  <a:lnTo>
                    <a:pt x="28083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93090" y="2364528"/>
              <a:ext cx="221100" cy="18203"/>
            </a:xfrm>
            <a:custGeom>
              <a:avLst/>
              <a:gdLst/>
              <a:ahLst/>
              <a:cxnLst/>
              <a:rect l="0" t="0" r="0" b="0"/>
              <a:pathLst>
                <a:path w="221100" h="18203">
                  <a:moveTo>
                    <a:pt x="221099" y="18202"/>
                  </a:moveTo>
                  <a:lnTo>
                    <a:pt x="212231" y="15336"/>
                  </a:lnTo>
                  <a:lnTo>
                    <a:pt x="203244" y="13193"/>
                  </a:lnTo>
                  <a:lnTo>
                    <a:pt x="193248" y="11586"/>
                  </a:lnTo>
                  <a:lnTo>
                    <a:pt x="182268" y="10232"/>
                  </a:lnTo>
                  <a:lnTo>
                    <a:pt x="170456" y="8735"/>
                  </a:lnTo>
                  <a:lnTo>
                    <a:pt x="157994" y="6889"/>
                  </a:lnTo>
                  <a:lnTo>
                    <a:pt x="144883" y="4822"/>
                  </a:lnTo>
                  <a:lnTo>
                    <a:pt x="130954" y="2890"/>
                  </a:lnTo>
                  <a:lnTo>
                    <a:pt x="116179" y="1298"/>
                  </a:lnTo>
                  <a:lnTo>
                    <a:pt x="100664" y="248"/>
                  </a:lnTo>
                  <a:lnTo>
                    <a:pt x="84566" y="0"/>
                  </a:lnTo>
                  <a:lnTo>
                    <a:pt x="68054" y="611"/>
                  </a:lnTo>
                  <a:lnTo>
                    <a:pt x="52009" y="1827"/>
                  </a:lnTo>
                  <a:lnTo>
                    <a:pt x="36437" y="3298"/>
                  </a:lnTo>
                  <a:lnTo>
                    <a:pt x="19975" y="5155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056386" y="2087932"/>
            <a:ext cx="394632" cy="455484"/>
            <a:chOff x="6056386" y="2087932"/>
            <a:chExt cx="394632" cy="455484"/>
          </a:xfrm>
        </p:grpSpPr>
        <p:sp>
          <p:nvSpPr>
            <p:cNvPr id="50" name="Freeform 49"/>
            <p:cNvSpPr/>
            <p:nvPr/>
          </p:nvSpPr>
          <p:spPr>
            <a:xfrm>
              <a:off x="6056386" y="2098461"/>
              <a:ext cx="1" cy="421140"/>
            </a:xfrm>
            <a:custGeom>
              <a:avLst/>
              <a:gdLst/>
              <a:ahLst/>
              <a:cxnLst/>
              <a:rect l="0" t="0" r="0" b="0"/>
              <a:pathLst>
                <a:path w="1" h="42114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8"/>
                  </a:lnTo>
                  <a:lnTo>
                    <a:pt x="0" y="86046"/>
                  </a:lnTo>
                  <a:lnTo>
                    <a:pt x="0" y="100908"/>
                  </a:lnTo>
                  <a:lnTo>
                    <a:pt x="0" y="117125"/>
                  </a:lnTo>
                  <a:lnTo>
                    <a:pt x="0" y="134422"/>
                  </a:lnTo>
                  <a:lnTo>
                    <a:pt x="0" y="152257"/>
                  </a:lnTo>
                  <a:lnTo>
                    <a:pt x="0" y="170254"/>
                  </a:lnTo>
                  <a:lnTo>
                    <a:pt x="0" y="188237"/>
                  </a:lnTo>
                  <a:lnTo>
                    <a:pt x="0" y="206142"/>
                  </a:lnTo>
                  <a:lnTo>
                    <a:pt x="0" y="223963"/>
                  </a:lnTo>
                  <a:lnTo>
                    <a:pt x="0" y="241708"/>
                  </a:lnTo>
                  <a:lnTo>
                    <a:pt x="0" y="259397"/>
                  </a:lnTo>
                  <a:lnTo>
                    <a:pt x="0" y="277038"/>
                  </a:lnTo>
                  <a:lnTo>
                    <a:pt x="0" y="294480"/>
                  </a:lnTo>
                  <a:lnTo>
                    <a:pt x="0" y="311425"/>
                  </a:lnTo>
                  <a:lnTo>
                    <a:pt x="0" y="327745"/>
                  </a:lnTo>
                  <a:lnTo>
                    <a:pt x="0" y="343455"/>
                  </a:lnTo>
                  <a:lnTo>
                    <a:pt x="0" y="360473"/>
                  </a:lnTo>
                  <a:lnTo>
                    <a:pt x="0" y="383649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24842" y="2087932"/>
              <a:ext cx="226176" cy="455484"/>
            </a:xfrm>
            <a:custGeom>
              <a:avLst/>
              <a:gdLst/>
              <a:ahLst/>
              <a:cxnLst/>
              <a:rect l="0" t="0" r="0" b="0"/>
              <a:pathLst>
                <a:path w="226176" h="455484">
                  <a:moveTo>
                    <a:pt x="168456" y="0"/>
                  </a:moveTo>
                  <a:lnTo>
                    <a:pt x="162589" y="5935"/>
                  </a:lnTo>
                  <a:lnTo>
                    <a:pt x="157024" y="12139"/>
                  </a:lnTo>
                  <a:lnTo>
                    <a:pt x="151229" y="19235"/>
                  </a:lnTo>
                  <a:lnTo>
                    <a:pt x="145321" y="27176"/>
                  </a:lnTo>
                  <a:lnTo>
                    <a:pt x="139640" y="35822"/>
                  </a:lnTo>
                  <a:lnTo>
                    <a:pt x="134361" y="45021"/>
                  </a:lnTo>
                  <a:lnTo>
                    <a:pt x="129337" y="54793"/>
                  </a:lnTo>
                  <a:lnTo>
                    <a:pt x="124203" y="65331"/>
                  </a:lnTo>
                  <a:lnTo>
                    <a:pt x="118748" y="76682"/>
                  </a:lnTo>
                  <a:lnTo>
                    <a:pt x="112932" y="88914"/>
                  </a:lnTo>
                  <a:lnTo>
                    <a:pt x="106795" y="102188"/>
                  </a:lnTo>
                  <a:lnTo>
                    <a:pt x="100408" y="116488"/>
                  </a:lnTo>
                  <a:lnTo>
                    <a:pt x="94000" y="131498"/>
                  </a:lnTo>
                  <a:lnTo>
                    <a:pt x="87931" y="146718"/>
                  </a:lnTo>
                  <a:lnTo>
                    <a:pt x="82367" y="161848"/>
                  </a:lnTo>
                  <a:lnTo>
                    <a:pt x="77141" y="176939"/>
                  </a:lnTo>
                  <a:lnTo>
                    <a:pt x="71864" y="192289"/>
                  </a:lnTo>
                  <a:lnTo>
                    <a:pt x="66315" y="208058"/>
                  </a:lnTo>
                  <a:lnTo>
                    <a:pt x="60605" y="224089"/>
                  </a:lnTo>
                  <a:lnTo>
                    <a:pt x="55071" y="240012"/>
                  </a:lnTo>
                  <a:lnTo>
                    <a:pt x="49907" y="255615"/>
                  </a:lnTo>
                  <a:lnTo>
                    <a:pt x="45304" y="270856"/>
                  </a:lnTo>
                  <a:lnTo>
                    <a:pt x="41518" y="285776"/>
                  </a:lnTo>
                  <a:lnTo>
                    <a:pt x="38605" y="300443"/>
                  </a:lnTo>
                  <a:lnTo>
                    <a:pt x="36463" y="314920"/>
                  </a:lnTo>
                  <a:lnTo>
                    <a:pt x="34935" y="329260"/>
                  </a:lnTo>
                  <a:lnTo>
                    <a:pt x="33872" y="343500"/>
                  </a:lnTo>
                  <a:lnTo>
                    <a:pt x="33308" y="357505"/>
                  </a:lnTo>
                  <a:lnTo>
                    <a:pt x="33454" y="370989"/>
                  </a:lnTo>
                  <a:lnTo>
                    <a:pt x="34370" y="383837"/>
                  </a:lnTo>
                  <a:lnTo>
                    <a:pt x="36137" y="396092"/>
                  </a:lnTo>
                  <a:lnTo>
                    <a:pt x="38927" y="407862"/>
                  </a:lnTo>
                  <a:lnTo>
                    <a:pt x="42741" y="419250"/>
                  </a:lnTo>
                  <a:lnTo>
                    <a:pt x="47761" y="429864"/>
                  </a:lnTo>
                  <a:lnTo>
                    <a:pt x="54412" y="438861"/>
                  </a:lnTo>
                  <a:lnTo>
                    <a:pt x="62773" y="445906"/>
                  </a:lnTo>
                  <a:lnTo>
                    <a:pt x="72472" y="450976"/>
                  </a:lnTo>
                  <a:lnTo>
                    <a:pt x="82891" y="454094"/>
                  </a:lnTo>
                  <a:lnTo>
                    <a:pt x="93600" y="455483"/>
                  </a:lnTo>
                  <a:lnTo>
                    <a:pt x="104381" y="455316"/>
                  </a:lnTo>
                  <a:lnTo>
                    <a:pt x="115145" y="453624"/>
                  </a:lnTo>
                  <a:lnTo>
                    <a:pt x="125859" y="450567"/>
                  </a:lnTo>
                  <a:lnTo>
                    <a:pt x="136358" y="446399"/>
                  </a:lnTo>
                  <a:lnTo>
                    <a:pt x="146343" y="441386"/>
                  </a:lnTo>
                  <a:lnTo>
                    <a:pt x="155686" y="435752"/>
                  </a:lnTo>
                  <a:lnTo>
                    <a:pt x="164267" y="429512"/>
                  </a:lnTo>
                  <a:lnTo>
                    <a:pt x="171886" y="422492"/>
                  </a:lnTo>
                  <a:lnTo>
                    <a:pt x="178533" y="414658"/>
                  </a:lnTo>
                  <a:lnTo>
                    <a:pt x="184507" y="406108"/>
                  </a:lnTo>
                  <a:lnTo>
                    <a:pt x="190293" y="396991"/>
                  </a:lnTo>
                  <a:lnTo>
                    <a:pt x="196188" y="387449"/>
                  </a:lnTo>
                  <a:lnTo>
                    <a:pt x="202132" y="377601"/>
                  </a:lnTo>
                  <a:lnTo>
                    <a:pt x="207823" y="367536"/>
                  </a:lnTo>
                  <a:lnTo>
                    <a:pt x="213093" y="357318"/>
                  </a:lnTo>
                  <a:lnTo>
                    <a:pt x="217767" y="346830"/>
                  </a:lnTo>
                  <a:lnTo>
                    <a:pt x="221600" y="335796"/>
                  </a:lnTo>
                  <a:lnTo>
                    <a:pt x="224531" y="324120"/>
                  </a:lnTo>
                  <a:lnTo>
                    <a:pt x="226175" y="312176"/>
                  </a:lnTo>
                  <a:lnTo>
                    <a:pt x="225772" y="300690"/>
                  </a:lnTo>
                  <a:lnTo>
                    <a:pt x="223090" y="290055"/>
                  </a:lnTo>
                  <a:lnTo>
                    <a:pt x="218356" y="280797"/>
                  </a:lnTo>
                  <a:lnTo>
                    <a:pt x="211975" y="273715"/>
                  </a:lnTo>
                  <a:lnTo>
                    <a:pt x="204350" y="269032"/>
                  </a:lnTo>
                  <a:lnTo>
                    <a:pt x="195828" y="266500"/>
                  </a:lnTo>
                  <a:lnTo>
                    <a:pt x="186671" y="265689"/>
                  </a:lnTo>
                  <a:lnTo>
                    <a:pt x="177073" y="266184"/>
                  </a:lnTo>
                  <a:lnTo>
                    <a:pt x="167174" y="267951"/>
                  </a:lnTo>
                  <a:lnTo>
                    <a:pt x="157069" y="271330"/>
                  </a:lnTo>
                  <a:lnTo>
                    <a:pt x="146825" y="276377"/>
                  </a:lnTo>
                  <a:lnTo>
                    <a:pt x="136487" y="282883"/>
                  </a:lnTo>
                  <a:lnTo>
                    <a:pt x="126086" y="290546"/>
                  </a:lnTo>
                  <a:lnTo>
                    <a:pt x="115642" y="299072"/>
                  </a:lnTo>
                  <a:lnTo>
                    <a:pt x="105170" y="308219"/>
                  </a:lnTo>
                  <a:lnTo>
                    <a:pt x="94680" y="317805"/>
                  </a:lnTo>
                  <a:lnTo>
                    <a:pt x="84182" y="327690"/>
                  </a:lnTo>
                  <a:lnTo>
                    <a:pt x="73843" y="337614"/>
                  </a:lnTo>
                  <a:lnTo>
                    <a:pt x="63974" y="347204"/>
                  </a:lnTo>
                  <a:lnTo>
                    <a:pt x="54706" y="356284"/>
                  </a:lnTo>
                  <a:lnTo>
                    <a:pt x="46008" y="364856"/>
                  </a:lnTo>
                  <a:lnTo>
                    <a:pt x="37780" y="373001"/>
                  </a:lnTo>
                  <a:lnTo>
                    <a:pt x="29919" y="380806"/>
                  </a:lnTo>
                  <a:lnTo>
                    <a:pt x="22630" y="388057"/>
                  </a:lnTo>
                  <a:lnTo>
                    <a:pt x="15712" y="394946"/>
                  </a:lnTo>
                  <a:lnTo>
                    <a:pt x="8553" y="40208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134142" y="4128223"/>
            <a:ext cx="1828380" cy="691265"/>
            <a:chOff x="1134142" y="4128223"/>
            <a:chExt cx="1828380" cy="691265"/>
          </a:xfrm>
        </p:grpSpPr>
        <p:sp>
          <p:nvSpPr>
            <p:cNvPr id="53" name="Freeform 52"/>
            <p:cNvSpPr/>
            <p:nvPr/>
          </p:nvSpPr>
          <p:spPr>
            <a:xfrm>
              <a:off x="1302454" y="4233509"/>
              <a:ext cx="301892" cy="494399"/>
            </a:xfrm>
            <a:custGeom>
              <a:avLst/>
              <a:gdLst/>
              <a:ahLst/>
              <a:cxnLst/>
              <a:rect l="0" t="0" r="0" b="0"/>
              <a:pathLst>
                <a:path w="301892" h="494399">
                  <a:moveTo>
                    <a:pt x="7093" y="0"/>
                  </a:moveTo>
                  <a:lnTo>
                    <a:pt x="9960" y="8935"/>
                  </a:lnTo>
                  <a:lnTo>
                    <a:pt x="12102" y="18562"/>
                  </a:lnTo>
                  <a:lnTo>
                    <a:pt x="13705" y="29850"/>
                  </a:lnTo>
                  <a:lnTo>
                    <a:pt x="14886" y="42517"/>
                  </a:lnTo>
                  <a:lnTo>
                    <a:pt x="15734" y="55997"/>
                  </a:lnTo>
                  <a:lnTo>
                    <a:pt x="16327" y="69863"/>
                  </a:lnTo>
                  <a:lnTo>
                    <a:pt x="16569" y="83726"/>
                  </a:lnTo>
                  <a:lnTo>
                    <a:pt x="16204" y="97170"/>
                  </a:lnTo>
                  <a:lnTo>
                    <a:pt x="15121" y="109950"/>
                  </a:lnTo>
                  <a:lnTo>
                    <a:pt x="12553" y="119702"/>
                  </a:lnTo>
                  <a:lnTo>
                    <a:pt x="8553" y="123220"/>
                  </a:lnTo>
                  <a:lnTo>
                    <a:pt x="4967" y="121053"/>
                  </a:lnTo>
                  <a:lnTo>
                    <a:pt x="2310" y="114831"/>
                  </a:lnTo>
                  <a:lnTo>
                    <a:pt x="622" y="105913"/>
                  </a:lnTo>
                  <a:lnTo>
                    <a:pt x="0" y="95234"/>
                  </a:lnTo>
                  <a:lnTo>
                    <a:pt x="399" y="83410"/>
                  </a:lnTo>
                  <a:lnTo>
                    <a:pt x="1818" y="71004"/>
                  </a:lnTo>
                  <a:lnTo>
                    <a:pt x="4375" y="58579"/>
                  </a:lnTo>
                  <a:lnTo>
                    <a:pt x="8029" y="46442"/>
                  </a:lnTo>
                  <a:lnTo>
                    <a:pt x="12771" y="35000"/>
                  </a:lnTo>
                  <a:lnTo>
                    <a:pt x="18705" y="24838"/>
                  </a:lnTo>
                  <a:lnTo>
                    <a:pt x="25770" y="16164"/>
                  </a:lnTo>
                  <a:lnTo>
                    <a:pt x="33786" y="9338"/>
                  </a:lnTo>
                  <a:lnTo>
                    <a:pt x="42536" y="5026"/>
                  </a:lnTo>
                  <a:lnTo>
                    <a:pt x="51828" y="3354"/>
                  </a:lnTo>
                  <a:lnTo>
                    <a:pt x="61507" y="4162"/>
                  </a:lnTo>
                  <a:lnTo>
                    <a:pt x="71457" y="7280"/>
                  </a:lnTo>
                  <a:lnTo>
                    <a:pt x="81590" y="12372"/>
                  </a:lnTo>
                  <a:lnTo>
                    <a:pt x="91681" y="19026"/>
                  </a:lnTo>
                  <a:lnTo>
                    <a:pt x="101384" y="26844"/>
                  </a:lnTo>
                  <a:lnTo>
                    <a:pt x="110540" y="35509"/>
                  </a:lnTo>
                  <a:lnTo>
                    <a:pt x="119163" y="44933"/>
                  </a:lnTo>
                  <a:lnTo>
                    <a:pt x="127341" y="55244"/>
                  </a:lnTo>
                  <a:lnTo>
                    <a:pt x="135169" y="66441"/>
                  </a:lnTo>
                  <a:lnTo>
                    <a:pt x="142410" y="78401"/>
                  </a:lnTo>
                  <a:lnTo>
                    <a:pt x="148521" y="90962"/>
                  </a:lnTo>
                  <a:lnTo>
                    <a:pt x="153303" y="103965"/>
                  </a:lnTo>
                  <a:lnTo>
                    <a:pt x="157023" y="117120"/>
                  </a:lnTo>
                  <a:lnTo>
                    <a:pt x="160218" y="130026"/>
                  </a:lnTo>
                  <a:lnTo>
                    <a:pt x="163259" y="142492"/>
                  </a:lnTo>
                  <a:lnTo>
                    <a:pt x="166322" y="154828"/>
                  </a:lnTo>
                  <a:lnTo>
                    <a:pt x="169465" y="167717"/>
                  </a:lnTo>
                  <a:lnTo>
                    <a:pt x="172691" y="181506"/>
                  </a:lnTo>
                  <a:lnTo>
                    <a:pt x="175826" y="196209"/>
                  </a:lnTo>
                  <a:lnTo>
                    <a:pt x="178544" y="211691"/>
                  </a:lnTo>
                  <a:lnTo>
                    <a:pt x="180696" y="227768"/>
                  </a:lnTo>
                  <a:lnTo>
                    <a:pt x="182138" y="243954"/>
                  </a:lnTo>
                  <a:lnTo>
                    <a:pt x="182656" y="259507"/>
                  </a:lnTo>
                  <a:lnTo>
                    <a:pt x="182225" y="274077"/>
                  </a:lnTo>
                  <a:lnTo>
                    <a:pt x="180970" y="287824"/>
                  </a:lnTo>
                  <a:lnTo>
                    <a:pt x="179064" y="301210"/>
                  </a:lnTo>
                  <a:lnTo>
                    <a:pt x="176674" y="314557"/>
                  </a:lnTo>
                  <a:lnTo>
                    <a:pt x="173935" y="328169"/>
                  </a:lnTo>
                  <a:lnTo>
                    <a:pt x="170952" y="342386"/>
                  </a:lnTo>
                  <a:lnTo>
                    <a:pt x="167795" y="357322"/>
                  </a:lnTo>
                  <a:lnTo>
                    <a:pt x="164353" y="372592"/>
                  </a:lnTo>
                  <a:lnTo>
                    <a:pt x="160357" y="387456"/>
                  </a:lnTo>
                  <a:lnTo>
                    <a:pt x="155703" y="401524"/>
                  </a:lnTo>
                  <a:lnTo>
                    <a:pt x="150441" y="414747"/>
                  </a:lnTo>
                  <a:lnTo>
                    <a:pt x="144684" y="427241"/>
                  </a:lnTo>
                  <a:lnTo>
                    <a:pt x="138546" y="439154"/>
                  </a:lnTo>
                  <a:lnTo>
                    <a:pt x="131967" y="450308"/>
                  </a:lnTo>
                  <a:lnTo>
                    <a:pt x="124720" y="460207"/>
                  </a:lnTo>
                  <a:lnTo>
                    <a:pt x="116732" y="468684"/>
                  </a:lnTo>
                  <a:lnTo>
                    <a:pt x="108081" y="475870"/>
                  </a:lnTo>
                  <a:lnTo>
                    <a:pt x="98895" y="482014"/>
                  </a:lnTo>
                  <a:lnTo>
                    <a:pt x="89312" y="487356"/>
                  </a:lnTo>
                  <a:lnTo>
                    <a:pt x="79606" y="491623"/>
                  </a:lnTo>
                  <a:lnTo>
                    <a:pt x="70170" y="494060"/>
                  </a:lnTo>
                  <a:lnTo>
                    <a:pt x="61200" y="494398"/>
                  </a:lnTo>
                  <a:lnTo>
                    <a:pt x="52874" y="492659"/>
                  </a:lnTo>
                  <a:lnTo>
                    <a:pt x="45427" y="488901"/>
                  </a:lnTo>
                  <a:lnTo>
                    <a:pt x="38909" y="483370"/>
                  </a:lnTo>
                  <a:lnTo>
                    <a:pt x="33532" y="476420"/>
                  </a:lnTo>
                  <a:lnTo>
                    <a:pt x="29742" y="468402"/>
                  </a:lnTo>
                  <a:lnTo>
                    <a:pt x="27638" y="459607"/>
                  </a:lnTo>
                  <a:lnTo>
                    <a:pt x="27021" y="450265"/>
                  </a:lnTo>
                  <a:lnTo>
                    <a:pt x="27586" y="440542"/>
                  </a:lnTo>
                  <a:lnTo>
                    <a:pt x="29042" y="430562"/>
                  </a:lnTo>
                  <a:lnTo>
                    <a:pt x="31304" y="420573"/>
                  </a:lnTo>
                  <a:lnTo>
                    <a:pt x="34493" y="410939"/>
                  </a:lnTo>
                  <a:lnTo>
                    <a:pt x="38602" y="401828"/>
                  </a:lnTo>
                  <a:lnTo>
                    <a:pt x="43666" y="393236"/>
                  </a:lnTo>
                  <a:lnTo>
                    <a:pt x="49821" y="385078"/>
                  </a:lnTo>
                  <a:lnTo>
                    <a:pt x="57044" y="377264"/>
                  </a:lnTo>
                  <a:lnTo>
                    <a:pt x="65335" y="370032"/>
                  </a:lnTo>
                  <a:lnTo>
                    <a:pt x="74804" y="363927"/>
                  </a:lnTo>
                  <a:lnTo>
                    <a:pt x="85392" y="359163"/>
                  </a:lnTo>
                  <a:lnTo>
                    <a:pt x="96756" y="355964"/>
                  </a:lnTo>
                  <a:lnTo>
                    <a:pt x="108375" y="354716"/>
                  </a:lnTo>
                  <a:lnTo>
                    <a:pt x="119929" y="355431"/>
                  </a:lnTo>
                  <a:lnTo>
                    <a:pt x="131295" y="357673"/>
                  </a:lnTo>
                  <a:lnTo>
                    <a:pt x="142461" y="360772"/>
                  </a:lnTo>
                  <a:lnTo>
                    <a:pt x="153452" y="364261"/>
                  </a:lnTo>
                  <a:lnTo>
                    <a:pt x="164309" y="368056"/>
                  </a:lnTo>
                  <a:lnTo>
                    <a:pt x="175065" y="372355"/>
                  </a:lnTo>
                  <a:lnTo>
                    <a:pt x="185755" y="377235"/>
                  </a:lnTo>
                  <a:lnTo>
                    <a:pt x="196563" y="382326"/>
                  </a:lnTo>
                  <a:lnTo>
                    <a:pt x="207813" y="386910"/>
                  </a:lnTo>
                  <a:lnTo>
                    <a:pt x="219639" y="390614"/>
                  </a:lnTo>
                  <a:lnTo>
                    <a:pt x="231853" y="393084"/>
                  </a:lnTo>
                  <a:lnTo>
                    <a:pt x="244051" y="393834"/>
                  </a:lnTo>
                  <a:lnTo>
                    <a:pt x="255984" y="392786"/>
                  </a:lnTo>
                  <a:lnTo>
                    <a:pt x="267135" y="390474"/>
                  </a:lnTo>
                  <a:lnTo>
                    <a:pt x="277746" y="387625"/>
                  </a:lnTo>
                  <a:lnTo>
                    <a:pt x="288743" y="383988"/>
                  </a:lnTo>
                  <a:lnTo>
                    <a:pt x="301891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34142" y="4159809"/>
              <a:ext cx="616972" cy="659679"/>
            </a:xfrm>
            <a:custGeom>
              <a:avLst/>
              <a:gdLst/>
              <a:ahLst/>
              <a:cxnLst/>
              <a:rect l="0" t="0" r="0" b="0"/>
              <a:pathLst>
                <a:path w="616972" h="659679">
                  <a:moveTo>
                    <a:pt x="385975" y="0"/>
                  </a:moveTo>
                  <a:lnTo>
                    <a:pt x="371373" y="0"/>
                  </a:lnTo>
                  <a:lnTo>
                    <a:pt x="358102" y="0"/>
                  </a:lnTo>
                  <a:lnTo>
                    <a:pt x="344901" y="5"/>
                  </a:lnTo>
                  <a:lnTo>
                    <a:pt x="331559" y="178"/>
                  </a:lnTo>
                  <a:lnTo>
                    <a:pt x="318051" y="826"/>
                  </a:lnTo>
                  <a:lnTo>
                    <a:pt x="304402" y="2084"/>
                  </a:lnTo>
                  <a:lnTo>
                    <a:pt x="290808" y="4082"/>
                  </a:lnTo>
                  <a:lnTo>
                    <a:pt x="277607" y="7027"/>
                  </a:lnTo>
                  <a:lnTo>
                    <a:pt x="264947" y="10936"/>
                  </a:lnTo>
                  <a:lnTo>
                    <a:pt x="252650" y="15680"/>
                  </a:lnTo>
                  <a:lnTo>
                    <a:pt x="240320" y="21081"/>
                  </a:lnTo>
                  <a:lnTo>
                    <a:pt x="227725" y="26976"/>
                  </a:lnTo>
                  <a:lnTo>
                    <a:pt x="214807" y="33390"/>
                  </a:lnTo>
                  <a:lnTo>
                    <a:pt x="201595" y="40527"/>
                  </a:lnTo>
                  <a:lnTo>
                    <a:pt x="188156" y="48444"/>
                  </a:lnTo>
                  <a:lnTo>
                    <a:pt x="174877" y="57218"/>
                  </a:lnTo>
                  <a:lnTo>
                    <a:pt x="162421" y="67019"/>
                  </a:lnTo>
                  <a:lnTo>
                    <a:pt x="151079" y="77838"/>
                  </a:lnTo>
                  <a:lnTo>
                    <a:pt x="140652" y="89527"/>
                  </a:lnTo>
                  <a:lnTo>
                    <a:pt x="130648" y="101898"/>
                  </a:lnTo>
                  <a:lnTo>
                    <a:pt x="120733" y="114765"/>
                  </a:lnTo>
                  <a:lnTo>
                    <a:pt x="110919" y="127658"/>
                  </a:lnTo>
                  <a:lnTo>
                    <a:pt x="101469" y="139854"/>
                  </a:lnTo>
                  <a:lnTo>
                    <a:pt x="92519" y="151021"/>
                  </a:lnTo>
                  <a:lnTo>
                    <a:pt x="84220" y="161331"/>
                  </a:lnTo>
                  <a:lnTo>
                    <a:pt x="76798" y="171257"/>
                  </a:lnTo>
                  <a:lnTo>
                    <a:pt x="70287" y="181119"/>
                  </a:lnTo>
                  <a:lnTo>
                    <a:pt x="64406" y="190898"/>
                  </a:lnTo>
                  <a:lnTo>
                    <a:pt x="58682" y="200325"/>
                  </a:lnTo>
                  <a:lnTo>
                    <a:pt x="52831" y="209268"/>
                  </a:lnTo>
                  <a:lnTo>
                    <a:pt x="46915" y="217903"/>
                  </a:lnTo>
                  <a:lnTo>
                    <a:pt x="41243" y="226614"/>
                  </a:lnTo>
                  <a:lnTo>
                    <a:pt x="35981" y="235632"/>
                  </a:lnTo>
                  <a:lnTo>
                    <a:pt x="31144" y="245334"/>
                  </a:lnTo>
                  <a:lnTo>
                    <a:pt x="26668" y="256297"/>
                  </a:lnTo>
                  <a:lnTo>
                    <a:pt x="22474" y="268708"/>
                  </a:lnTo>
                  <a:lnTo>
                    <a:pt x="18488" y="282112"/>
                  </a:lnTo>
                  <a:lnTo>
                    <a:pt x="14651" y="295641"/>
                  </a:lnTo>
                  <a:lnTo>
                    <a:pt x="10923" y="308782"/>
                  </a:lnTo>
                  <a:lnTo>
                    <a:pt x="7436" y="321705"/>
                  </a:lnTo>
                  <a:lnTo>
                    <a:pt x="4473" y="335053"/>
                  </a:lnTo>
                  <a:lnTo>
                    <a:pt x="2153" y="349182"/>
                  </a:lnTo>
                  <a:lnTo>
                    <a:pt x="595" y="364129"/>
                  </a:lnTo>
                  <a:lnTo>
                    <a:pt x="0" y="379782"/>
                  </a:lnTo>
                  <a:lnTo>
                    <a:pt x="379" y="395981"/>
                  </a:lnTo>
                  <a:lnTo>
                    <a:pt x="1600" y="412420"/>
                  </a:lnTo>
                  <a:lnTo>
                    <a:pt x="3482" y="428676"/>
                  </a:lnTo>
                  <a:lnTo>
                    <a:pt x="5857" y="444532"/>
                  </a:lnTo>
                  <a:lnTo>
                    <a:pt x="8585" y="459957"/>
                  </a:lnTo>
                  <a:lnTo>
                    <a:pt x="11561" y="475008"/>
                  </a:lnTo>
                  <a:lnTo>
                    <a:pt x="14713" y="489760"/>
                  </a:lnTo>
                  <a:lnTo>
                    <a:pt x="18152" y="504126"/>
                  </a:lnTo>
                  <a:lnTo>
                    <a:pt x="22146" y="517861"/>
                  </a:lnTo>
                  <a:lnTo>
                    <a:pt x="26798" y="530880"/>
                  </a:lnTo>
                  <a:lnTo>
                    <a:pt x="32059" y="543252"/>
                  </a:lnTo>
                  <a:lnTo>
                    <a:pt x="37816" y="555100"/>
                  </a:lnTo>
                  <a:lnTo>
                    <a:pt x="43953" y="566550"/>
                  </a:lnTo>
                  <a:lnTo>
                    <a:pt x="50532" y="577546"/>
                  </a:lnTo>
                  <a:lnTo>
                    <a:pt x="57779" y="587863"/>
                  </a:lnTo>
                  <a:lnTo>
                    <a:pt x="65771" y="597431"/>
                  </a:lnTo>
                  <a:lnTo>
                    <a:pt x="74596" y="606162"/>
                  </a:lnTo>
                  <a:lnTo>
                    <a:pt x="84430" y="613881"/>
                  </a:lnTo>
                  <a:lnTo>
                    <a:pt x="95270" y="620591"/>
                  </a:lnTo>
                  <a:lnTo>
                    <a:pt x="106975" y="626436"/>
                  </a:lnTo>
                  <a:lnTo>
                    <a:pt x="119356" y="631604"/>
                  </a:lnTo>
                  <a:lnTo>
                    <a:pt x="132234" y="636270"/>
                  </a:lnTo>
                  <a:lnTo>
                    <a:pt x="145305" y="640575"/>
                  </a:lnTo>
                  <a:lnTo>
                    <a:pt x="158152" y="644627"/>
                  </a:lnTo>
                  <a:lnTo>
                    <a:pt x="170574" y="648500"/>
                  </a:lnTo>
                  <a:lnTo>
                    <a:pt x="182711" y="652084"/>
                  </a:lnTo>
                  <a:lnTo>
                    <a:pt x="194934" y="655113"/>
                  </a:lnTo>
                  <a:lnTo>
                    <a:pt x="207453" y="657477"/>
                  </a:lnTo>
                  <a:lnTo>
                    <a:pt x="220150" y="659063"/>
                  </a:lnTo>
                  <a:lnTo>
                    <a:pt x="232682" y="659678"/>
                  </a:lnTo>
                  <a:lnTo>
                    <a:pt x="244860" y="659312"/>
                  </a:lnTo>
                  <a:lnTo>
                    <a:pt x="256818" y="658100"/>
                  </a:lnTo>
                  <a:lnTo>
                    <a:pt x="268913" y="656223"/>
                  </a:lnTo>
                  <a:lnTo>
                    <a:pt x="281338" y="653848"/>
                  </a:lnTo>
                  <a:lnTo>
                    <a:pt x="293801" y="650950"/>
                  </a:lnTo>
                  <a:lnTo>
                    <a:pt x="305642" y="647327"/>
                  </a:lnTo>
                  <a:lnTo>
                    <a:pt x="316543" y="642927"/>
                  </a:lnTo>
                  <a:lnTo>
                    <a:pt x="326829" y="637836"/>
                  </a:lnTo>
                  <a:lnTo>
                    <a:pt x="337263" y="632195"/>
                  </a:lnTo>
                  <a:lnTo>
                    <a:pt x="348281" y="626135"/>
                  </a:lnTo>
                  <a:lnTo>
                    <a:pt x="359819" y="619609"/>
                  </a:lnTo>
                  <a:lnTo>
                    <a:pt x="371497" y="612395"/>
                  </a:lnTo>
                  <a:lnTo>
                    <a:pt x="383061" y="604436"/>
                  </a:lnTo>
                  <a:lnTo>
                    <a:pt x="394420" y="595973"/>
                  </a:lnTo>
                  <a:lnTo>
                    <a:pt x="405573" y="587446"/>
                  </a:lnTo>
                  <a:lnTo>
                    <a:pt x="416554" y="579114"/>
                  </a:lnTo>
                  <a:lnTo>
                    <a:pt x="427401" y="570892"/>
                  </a:lnTo>
                  <a:lnTo>
                    <a:pt x="438150" y="562459"/>
                  </a:lnTo>
                  <a:lnTo>
                    <a:pt x="448831" y="553637"/>
                  </a:lnTo>
                  <a:lnTo>
                    <a:pt x="459462" y="544406"/>
                  </a:lnTo>
                  <a:lnTo>
                    <a:pt x="470061" y="534823"/>
                  </a:lnTo>
                  <a:lnTo>
                    <a:pt x="480636" y="524966"/>
                  </a:lnTo>
                  <a:lnTo>
                    <a:pt x="491196" y="514904"/>
                  </a:lnTo>
                  <a:lnTo>
                    <a:pt x="501746" y="504697"/>
                  </a:lnTo>
                  <a:lnTo>
                    <a:pt x="512284" y="494383"/>
                  </a:lnTo>
                  <a:lnTo>
                    <a:pt x="522649" y="483830"/>
                  </a:lnTo>
                  <a:lnTo>
                    <a:pt x="532536" y="472753"/>
                  </a:lnTo>
                  <a:lnTo>
                    <a:pt x="541815" y="461043"/>
                  </a:lnTo>
                  <a:lnTo>
                    <a:pt x="550521" y="448908"/>
                  </a:lnTo>
                  <a:lnTo>
                    <a:pt x="558755" y="436761"/>
                  </a:lnTo>
                  <a:lnTo>
                    <a:pt x="566624" y="424845"/>
                  </a:lnTo>
                  <a:lnTo>
                    <a:pt x="574062" y="413065"/>
                  </a:lnTo>
                  <a:lnTo>
                    <a:pt x="580839" y="401089"/>
                  </a:lnTo>
                  <a:lnTo>
                    <a:pt x="586880" y="388735"/>
                  </a:lnTo>
                  <a:lnTo>
                    <a:pt x="592260" y="375980"/>
                  </a:lnTo>
                  <a:lnTo>
                    <a:pt x="597108" y="362878"/>
                  </a:lnTo>
                  <a:lnTo>
                    <a:pt x="601551" y="349504"/>
                  </a:lnTo>
                  <a:lnTo>
                    <a:pt x="605535" y="335929"/>
                  </a:lnTo>
                  <a:lnTo>
                    <a:pt x="608839" y="322209"/>
                  </a:lnTo>
                  <a:lnTo>
                    <a:pt x="611396" y="308388"/>
                  </a:lnTo>
                  <a:lnTo>
                    <a:pt x="613283" y="294497"/>
                  </a:lnTo>
                  <a:lnTo>
                    <a:pt x="614633" y="280558"/>
                  </a:lnTo>
                  <a:lnTo>
                    <a:pt x="615579" y="266587"/>
                  </a:lnTo>
                  <a:lnTo>
                    <a:pt x="616231" y="252594"/>
                  </a:lnTo>
                  <a:lnTo>
                    <a:pt x="616677" y="238586"/>
                  </a:lnTo>
                  <a:lnTo>
                    <a:pt x="616971" y="224572"/>
                  </a:lnTo>
                  <a:lnTo>
                    <a:pt x="616830" y="210721"/>
                  </a:lnTo>
                  <a:lnTo>
                    <a:pt x="615671" y="197340"/>
                  </a:lnTo>
                  <a:lnTo>
                    <a:pt x="613257" y="184566"/>
                  </a:lnTo>
                  <a:lnTo>
                    <a:pt x="609668" y="172530"/>
                  </a:lnTo>
                  <a:lnTo>
                    <a:pt x="605117" y="161440"/>
                  </a:lnTo>
                  <a:lnTo>
                    <a:pt x="599833" y="151308"/>
                  </a:lnTo>
                  <a:lnTo>
                    <a:pt x="594014" y="141842"/>
                  </a:lnTo>
                  <a:lnTo>
                    <a:pt x="587818" y="132558"/>
                  </a:lnTo>
                  <a:lnTo>
                    <a:pt x="581353" y="123157"/>
                  </a:lnTo>
                  <a:lnTo>
                    <a:pt x="574539" y="113536"/>
                  </a:lnTo>
                  <a:lnTo>
                    <a:pt x="567127" y="103690"/>
                  </a:lnTo>
                  <a:lnTo>
                    <a:pt x="559025" y="93660"/>
                  </a:lnTo>
                  <a:lnTo>
                    <a:pt x="550296" y="83652"/>
                  </a:lnTo>
                  <a:lnTo>
                    <a:pt x="541057" y="74014"/>
                  </a:lnTo>
                  <a:lnTo>
                    <a:pt x="531429" y="64905"/>
                  </a:lnTo>
                  <a:lnTo>
                    <a:pt x="521353" y="56315"/>
                  </a:lnTo>
                  <a:lnTo>
                    <a:pt x="510604" y="48159"/>
                  </a:lnTo>
                  <a:lnTo>
                    <a:pt x="499113" y="40347"/>
                  </a:lnTo>
                  <a:lnTo>
                    <a:pt x="486955" y="33118"/>
                  </a:lnTo>
                  <a:lnTo>
                    <a:pt x="474262" y="27013"/>
                  </a:lnTo>
                  <a:lnTo>
                    <a:pt x="461185" y="22241"/>
                  </a:lnTo>
                  <a:lnTo>
                    <a:pt x="448441" y="18690"/>
                  </a:lnTo>
                  <a:lnTo>
                    <a:pt x="436058" y="15755"/>
                  </a:lnTo>
                  <a:lnTo>
                    <a:pt x="422950" y="13182"/>
                  </a:lnTo>
                  <a:lnTo>
                    <a:pt x="40703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74115" y="4138752"/>
              <a:ext cx="19827" cy="442198"/>
            </a:xfrm>
            <a:custGeom>
              <a:avLst/>
              <a:gdLst/>
              <a:ahLst/>
              <a:cxnLst/>
              <a:rect l="0" t="0" r="0" b="0"/>
              <a:pathLst>
                <a:path w="19827" h="442198">
                  <a:moveTo>
                    <a:pt x="9298" y="0"/>
                  </a:moveTo>
                  <a:lnTo>
                    <a:pt x="6431" y="11735"/>
                  </a:lnTo>
                  <a:lnTo>
                    <a:pt x="4289" y="22864"/>
                  </a:lnTo>
                  <a:lnTo>
                    <a:pt x="2686" y="34467"/>
                  </a:lnTo>
                  <a:lnTo>
                    <a:pt x="1506" y="46801"/>
                  </a:lnTo>
                  <a:lnTo>
                    <a:pt x="657" y="60110"/>
                  </a:lnTo>
                  <a:lnTo>
                    <a:pt x="68" y="74410"/>
                  </a:lnTo>
                  <a:lnTo>
                    <a:pt x="0" y="89241"/>
                  </a:lnTo>
                  <a:lnTo>
                    <a:pt x="1012" y="103806"/>
                  </a:lnTo>
                  <a:lnTo>
                    <a:pt x="3316" y="117685"/>
                  </a:lnTo>
                  <a:lnTo>
                    <a:pt x="6491" y="131290"/>
                  </a:lnTo>
                  <a:lnTo>
                    <a:pt x="9699" y="145636"/>
                  </a:lnTo>
                  <a:lnTo>
                    <a:pt x="12445" y="161256"/>
                  </a:lnTo>
                  <a:lnTo>
                    <a:pt x="14591" y="178191"/>
                  </a:lnTo>
                  <a:lnTo>
                    <a:pt x="16180" y="196249"/>
                  </a:lnTo>
                  <a:lnTo>
                    <a:pt x="17319" y="215177"/>
                  </a:lnTo>
                  <a:lnTo>
                    <a:pt x="18117" y="234584"/>
                  </a:lnTo>
                  <a:lnTo>
                    <a:pt x="18668" y="253977"/>
                  </a:lnTo>
                  <a:lnTo>
                    <a:pt x="19045" y="273085"/>
                  </a:lnTo>
                  <a:lnTo>
                    <a:pt x="19301" y="291675"/>
                  </a:lnTo>
                  <a:lnTo>
                    <a:pt x="19474" y="309471"/>
                  </a:lnTo>
                  <a:lnTo>
                    <a:pt x="19590" y="326407"/>
                  </a:lnTo>
                  <a:lnTo>
                    <a:pt x="19668" y="342577"/>
                  </a:lnTo>
                  <a:lnTo>
                    <a:pt x="19721" y="358137"/>
                  </a:lnTo>
                  <a:lnTo>
                    <a:pt x="19756" y="373227"/>
                  </a:lnTo>
                  <a:lnTo>
                    <a:pt x="19779" y="387560"/>
                  </a:lnTo>
                  <a:lnTo>
                    <a:pt x="19797" y="401944"/>
                  </a:lnTo>
                  <a:lnTo>
                    <a:pt x="19812" y="418764"/>
                  </a:lnTo>
                  <a:lnTo>
                    <a:pt x="1982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55216" y="4128223"/>
              <a:ext cx="192136" cy="410545"/>
            </a:xfrm>
            <a:custGeom>
              <a:avLst/>
              <a:gdLst/>
              <a:ahLst/>
              <a:cxnLst/>
              <a:rect l="0" t="0" r="0" b="0"/>
              <a:pathLst>
                <a:path w="192136" h="410545">
                  <a:moveTo>
                    <a:pt x="91409" y="0"/>
                  </a:moveTo>
                  <a:lnTo>
                    <a:pt x="82742" y="8802"/>
                  </a:lnTo>
                  <a:lnTo>
                    <a:pt x="75675" y="17148"/>
                  </a:lnTo>
                  <a:lnTo>
                    <a:pt x="69565" y="25847"/>
                  </a:lnTo>
                  <a:lnTo>
                    <a:pt x="63991" y="34968"/>
                  </a:lnTo>
                  <a:lnTo>
                    <a:pt x="58481" y="44463"/>
                  </a:lnTo>
                  <a:lnTo>
                    <a:pt x="52773" y="54265"/>
                  </a:lnTo>
                  <a:lnTo>
                    <a:pt x="46954" y="64624"/>
                  </a:lnTo>
                  <a:lnTo>
                    <a:pt x="41346" y="76094"/>
                  </a:lnTo>
                  <a:lnTo>
                    <a:pt x="36137" y="88883"/>
                  </a:lnTo>
                  <a:lnTo>
                    <a:pt x="31673" y="102725"/>
                  </a:lnTo>
                  <a:lnTo>
                    <a:pt x="28513" y="117088"/>
                  </a:lnTo>
                  <a:lnTo>
                    <a:pt x="26829" y="131600"/>
                  </a:lnTo>
                  <a:lnTo>
                    <a:pt x="26157" y="146090"/>
                  </a:lnTo>
                  <a:lnTo>
                    <a:pt x="25622" y="160497"/>
                  </a:lnTo>
                  <a:lnTo>
                    <a:pt x="24699" y="174811"/>
                  </a:lnTo>
                  <a:lnTo>
                    <a:pt x="23227" y="188880"/>
                  </a:lnTo>
                  <a:lnTo>
                    <a:pt x="21233" y="202413"/>
                  </a:lnTo>
                  <a:lnTo>
                    <a:pt x="18817" y="215303"/>
                  </a:lnTo>
                  <a:lnTo>
                    <a:pt x="16245" y="227757"/>
                  </a:lnTo>
                  <a:lnTo>
                    <a:pt x="13912" y="240194"/>
                  </a:lnTo>
                  <a:lnTo>
                    <a:pt x="12014" y="252856"/>
                  </a:lnTo>
                  <a:lnTo>
                    <a:pt x="10403" y="265649"/>
                  </a:lnTo>
                  <a:lnTo>
                    <a:pt x="8708" y="278246"/>
                  </a:lnTo>
                  <a:lnTo>
                    <a:pt x="6717" y="290466"/>
                  </a:lnTo>
                  <a:lnTo>
                    <a:pt x="4549" y="302453"/>
                  </a:lnTo>
                  <a:lnTo>
                    <a:pt x="2546" y="314568"/>
                  </a:lnTo>
                  <a:lnTo>
                    <a:pt x="911" y="327011"/>
                  </a:lnTo>
                  <a:lnTo>
                    <a:pt x="0" y="339655"/>
                  </a:lnTo>
                  <a:lnTo>
                    <a:pt x="378" y="352150"/>
                  </a:lnTo>
                  <a:lnTo>
                    <a:pt x="2237" y="364290"/>
                  </a:lnTo>
                  <a:lnTo>
                    <a:pt x="5606" y="375712"/>
                  </a:lnTo>
                  <a:lnTo>
                    <a:pt x="10535" y="385852"/>
                  </a:lnTo>
                  <a:lnTo>
                    <a:pt x="16886" y="394510"/>
                  </a:lnTo>
                  <a:lnTo>
                    <a:pt x="24404" y="401491"/>
                  </a:lnTo>
                  <a:lnTo>
                    <a:pt x="32812" y="406439"/>
                  </a:lnTo>
                  <a:lnTo>
                    <a:pt x="41870" y="409360"/>
                  </a:lnTo>
                  <a:lnTo>
                    <a:pt x="51391" y="410544"/>
                  </a:lnTo>
                  <a:lnTo>
                    <a:pt x="61234" y="410368"/>
                  </a:lnTo>
                  <a:lnTo>
                    <a:pt x="71294" y="409176"/>
                  </a:lnTo>
                  <a:lnTo>
                    <a:pt x="81337" y="407093"/>
                  </a:lnTo>
                  <a:lnTo>
                    <a:pt x="91008" y="404025"/>
                  </a:lnTo>
                  <a:lnTo>
                    <a:pt x="100147" y="400001"/>
                  </a:lnTo>
                  <a:lnTo>
                    <a:pt x="108929" y="395165"/>
                  </a:lnTo>
                  <a:lnTo>
                    <a:pt x="117746" y="389694"/>
                  </a:lnTo>
                  <a:lnTo>
                    <a:pt x="126825" y="383749"/>
                  </a:lnTo>
                  <a:lnTo>
                    <a:pt x="136060" y="377299"/>
                  </a:lnTo>
                  <a:lnTo>
                    <a:pt x="145113" y="370138"/>
                  </a:lnTo>
                  <a:lnTo>
                    <a:pt x="153793" y="362208"/>
                  </a:lnTo>
                  <a:lnTo>
                    <a:pt x="161910" y="353594"/>
                  </a:lnTo>
                  <a:lnTo>
                    <a:pt x="169208" y="344435"/>
                  </a:lnTo>
                  <a:lnTo>
                    <a:pt x="175628" y="334859"/>
                  </a:lnTo>
                  <a:lnTo>
                    <a:pt x="181108" y="324819"/>
                  </a:lnTo>
                  <a:lnTo>
                    <a:pt x="185498" y="314094"/>
                  </a:lnTo>
                  <a:lnTo>
                    <a:pt x="188818" y="302623"/>
                  </a:lnTo>
                  <a:lnTo>
                    <a:pt x="191067" y="290649"/>
                  </a:lnTo>
                  <a:lnTo>
                    <a:pt x="192135" y="278612"/>
                  </a:lnTo>
                  <a:lnTo>
                    <a:pt x="192072" y="266775"/>
                  </a:lnTo>
                  <a:lnTo>
                    <a:pt x="190896" y="255216"/>
                  </a:lnTo>
                  <a:lnTo>
                    <a:pt x="188511" y="243921"/>
                  </a:lnTo>
                  <a:lnTo>
                    <a:pt x="184977" y="232852"/>
                  </a:lnTo>
                  <a:lnTo>
                    <a:pt x="180316" y="222283"/>
                  </a:lnTo>
                  <a:lnTo>
                    <a:pt x="174439" y="212784"/>
                  </a:lnTo>
                  <a:lnTo>
                    <a:pt x="167407" y="204588"/>
                  </a:lnTo>
                  <a:lnTo>
                    <a:pt x="159244" y="197933"/>
                  </a:lnTo>
                  <a:lnTo>
                    <a:pt x="149862" y="193210"/>
                  </a:lnTo>
                  <a:lnTo>
                    <a:pt x="139333" y="190447"/>
                  </a:lnTo>
                  <a:lnTo>
                    <a:pt x="128009" y="189542"/>
                  </a:lnTo>
                  <a:lnTo>
                    <a:pt x="116416" y="190438"/>
                  </a:lnTo>
                  <a:lnTo>
                    <a:pt x="104884" y="192930"/>
                  </a:lnTo>
                  <a:lnTo>
                    <a:pt x="93702" y="196872"/>
                  </a:lnTo>
                  <a:lnTo>
                    <a:pt x="83193" y="202258"/>
                  </a:lnTo>
                  <a:lnTo>
                    <a:pt x="73469" y="208938"/>
                  </a:lnTo>
                  <a:lnTo>
                    <a:pt x="64759" y="216215"/>
                  </a:lnTo>
                  <a:lnTo>
                    <a:pt x="56650" y="223640"/>
                  </a:lnTo>
                  <a:lnTo>
                    <a:pt x="48429" y="231858"/>
                  </a:lnTo>
                  <a:lnTo>
                    <a:pt x="3876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25651" y="430720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24" y="6617"/>
                  </a:lnTo>
                  <a:lnTo>
                    <a:pt x="98217" y="7969"/>
                  </a:lnTo>
                  <a:lnTo>
                    <a:pt x="87053" y="9467"/>
                  </a:lnTo>
                  <a:lnTo>
                    <a:pt x="75848" y="11317"/>
                  </a:lnTo>
                  <a:lnTo>
                    <a:pt x="64736" y="13557"/>
                  </a:lnTo>
                  <a:lnTo>
                    <a:pt x="53752" y="16138"/>
                  </a:lnTo>
                  <a:lnTo>
                    <a:pt x="42900" y="18982"/>
                  </a:lnTo>
                  <a:lnTo>
                    <a:pt x="32611" y="21870"/>
                  </a:lnTo>
                  <a:lnTo>
                    <a:pt x="22741" y="24727"/>
                  </a:lnTo>
                  <a:lnTo>
                    <a:pt x="12421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46708" y="42124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20407" y="442302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306820" y="4054524"/>
            <a:ext cx="1203392" cy="579069"/>
            <a:chOff x="3306820" y="4054524"/>
            <a:chExt cx="1203392" cy="579069"/>
          </a:xfrm>
        </p:grpSpPr>
        <p:sp>
          <p:nvSpPr>
            <p:cNvPr id="61" name="Freeform 60"/>
            <p:cNvSpPr/>
            <p:nvPr/>
          </p:nvSpPr>
          <p:spPr>
            <a:xfrm>
              <a:off x="3488946" y="4054524"/>
              <a:ext cx="12016" cy="484312"/>
            </a:xfrm>
            <a:custGeom>
              <a:avLst/>
              <a:gdLst/>
              <a:ahLst/>
              <a:cxnLst/>
              <a:rect l="0" t="0" r="0" b="0"/>
              <a:pathLst>
                <a:path w="12016" h="48431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6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10" y="139928"/>
                  </a:lnTo>
                  <a:lnTo>
                    <a:pt x="355" y="159471"/>
                  </a:lnTo>
                  <a:lnTo>
                    <a:pt x="1652" y="177905"/>
                  </a:lnTo>
                  <a:lnTo>
                    <a:pt x="4145" y="194756"/>
                  </a:lnTo>
                  <a:lnTo>
                    <a:pt x="7277" y="210546"/>
                  </a:lnTo>
                  <a:lnTo>
                    <a:pt x="9926" y="226451"/>
                  </a:lnTo>
                  <a:lnTo>
                    <a:pt x="11482" y="243160"/>
                  </a:lnTo>
                  <a:lnTo>
                    <a:pt x="12015" y="260845"/>
                  </a:lnTo>
                  <a:lnTo>
                    <a:pt x="11982" y="279416"/>
                  </a:lnTo>
                  <a:lnTo>
                    <a:pt x="11732" y="298692"/>
                  </a:lnTo>
                  <a:lnTo>
                    <a:pt x="11276" y="318333"/>
                  </a:lnTo>
                  <a:lnTo>
                    <a:pt x="10378" y="337885"/>
                  </a:lnTo>
                  <a:lnTo>
                    <a:pt x="8934" y="357098"/>
                  </a:lnTo>
                  <a:lnTo>
                    <a:pt x="7136" y="375759"/>
                  </a:lnTo>
                  <a:lnTo>
                    <a:pt x="5383" y="393603"/>
                  </a:lnTo>
                  <a:lnTo>
                    <a:pt x="3907" y="410556"/>
                  </a:lnTo>
                  <a:lnTo>
                    <a:pt x="2761" y="426312"/>
                  </a:lnTo>
                  <a:lnTo>
                    <a:pt x="1793" y="441887"/>
                  </a:lnTo>
                  <a:lnTo>
                    <a:pt x="921" y="45976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06820" y="4138752"/>
              <a:ext cx="203184" cy="323062"/>
            </a:xfrm>
            <a:custGeom>
              <a:avLst/>
              <a:gdLst/>
              <a:ahLst/>
              <a:cxnLst/>
              <a:rect l="0" t="0" r="0" b="0"/>
              <a:pathLst>
                <a:path w="203184" h="323062">
                  <a:moveTo>
                    <a:pt x="203183" y="189514"/>
                  </a:moveTo>
                  <a:lnTo>
                    <a:pt x="194382" y="195448"/>
                  </a:lnTo>
                  <a:lnTo>
                    <a:pt x="186035" y="201652"/>
                  </a:lnTo>
                  <a:lnTo>
                    <a:pt x="177336" y="208743"/>
                  </a:lnTo>
                  <a:lnTo>
                    <a:pt x="168215" y="216511"/>
                  </a:lnTo>
                  <a:lnTo>
                    <a:pt x="158720" y="224509"/>
                  </a:lnTo>
                  <a:lnTo>
                    <a:pt x="148928" y="232450"/>
                  </a:lnTo>
                  <a:lnTo>
                    <a:pt x="138914" y="240224"/>
                  </a:lnTo>
                  <a:lnTo>
                    <a:pt x="128740" y="247818"/>
                  </a:lnTo>
                  <a:lnTo>
                    <a:pt x="118459" y="255255"/>
                  </a:lnTo>
                  <a:lnTo>
                    <a:pt x="108268" y="262570"/>
                  </a:lnTo>
                  <a:lnTo>
                    <a:pt x="98498" y="269795"/>
                  </a:lnTo>
                  <a:lnTo>
                    <a:pt x="89292" y="276955"/>
                  </a:lnTo>
                  <a:lnTo>
                    <a:pt x="80467" y="284071"/>
                  </a:lnTo>
                  <a:lnTo>
                    <a:pt x="71621" y="291155"/>
                  </a:lnTo>
                  <a:lnTo>
                    <a:pt x="62517" y="298214"/>
                  </a:lnTo>
                  <a:lnTo>
                    <a:pt x="53097" y="305089"/>
                  </a:lnTo>
                  <a:lnTo>
                    <a:pt x="43386" y="311480"/>
                  </a:lnTo>
                  <a:lnTo>
                    <a:pt x="33456" y="317236"/>
                  </a:lnTo>
                  <a:lnTo>
                    <a:pt x="23855" y="321574"/>
                  </a:lnTo>
                  <a:lnTo>
                    <a:pt x="15555" y="323061"/>
                  </a:lnTo>
                  <a:lnTo>
                    <a:pt x="8983" y="321162"/>
                  </a:lnTo>
                  <a:lnTo>
                    <a:pt x="4235" y="316138"/>
                  </a:lnTo>
                  <a:lnTo>
                    <a:pt x="1333" y="308571"/>
                  </a:lnTo>
                  <a:lnTo>
                    <a:pt x="81" y="299073"/>
                  </a:lnTo>
                  <a:lnTo>
                    <a:pt x="0" y="288005"/>
                  </a:lnTo>
                  <a:lnTo>
                    <a:pt x="460" y="275470"/>
                  </a:lnTo>
                  <a:lnTo>
                    <a:pt x="1059" y="261640"/>
                  </a:lnTo>
                  <a:lnTo>
                    <a:pt x="1778" y="246764"/>
                  </a:lnTo>
                  <a:lnTo>
                    <a:pt x="2866" y="231095"/>
                  </a:lnTo>
                  <a:lnTo>
                    <a:pt x="4441" y="214848"/>
                  </a:lnTo>
                  <a:lnTo>
                    <a:pt x="6160" y="198191"/>
                  </a:lnTo>
                  <a:lnTo>
                    <a:pt x="7328" y="181249"/>
                  </a:lnTo>
                  <a:lnTo>
                    <a:pt x="7599" y="164116"/>
                  </a:lnTo>
                  <a:lnTo>
                    <a:pt x="7119" y="147017"/>
                  </a:lnTo>
                  <a:lnTo>
                    <a:pt x="6333" y="130303"/>
                  </a:lnTo>
                  <a:lnTo>
                    <a:pt x="5550" y="114133"/>
                  </a:lnTo>
                  <a:lnTo>
                    <a:pt x="5060" y="98494"/>
                  </a:lnTo>
                  <a:lnTo>
                    <a:pt x="5197" y="83299"/>
                  </a:lnTo>
                  <a:lnTo>
                    <a:pt x="6069" y="68458"/>
                  </a:lnTo>
                  <a:lnTo>
                    <a:pt x="7462" y="54293"/>
                  </a:lnTo>
                  <a:lnTo>
                    <a:pt x="9073" y="40041"/>
                  </a:lnTo>
                  <a:lnTo>
                    <a:pt x="11043" y="23330"/>
                  </a:lnTo>
                  <a:lnTo>
                    <a:pt x="136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57444" y="429668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49" y="67"/>
                  </a:lnTo>
                  <a:lnTo>
                    <a:pt x="82421" y="708"/>
                  </a:lnTo>
                  <a:lnTo>
                    <a:pt x="70832" y="1999"/>
                  </a:lnTo>
                  <a:lnTo>
                    <a:pt x="58914" y="3694"/>
                  </a:lnTo>
                  <a:lnTo>
                    <a:pt x="45796" y="5545"/>
                  </a:lnTo>
                  <a:lnTo>
                    <a:pt x="28083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36387" y="439143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08" y="0"/>
                  </a:lnTo>
                  <a:lnTo>
                    <a:pt x="90246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4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99682" y="4138752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10529" y="0"/>
                  </a:moveTo>
                  <a:lnTo>
                    <a:pt x="7662" y="14669"/>
                  </a:lnTo>
                  <a:lnTo>
                    <a:pt x="5520" y="28581"/>
                  </a:lnTo>
                  <a:lnTo>
                    <a:pt x="3922" y="43088"/>
                  </a:lnTo>
                  <a:lnTo>
                    <a:pt x="2914" y="58634"/>
                  </a:lnTo>
                  <a:lnTo>
                    <a:pt x="2714" y="75757"/>
                  </a:lnTo>
                  <a:lnTo>
                    <a:pt x="3365" y="94578"/>
                  </a:lnTo>
                  <a:lnTo>
                    <a:pt x="4603" y="114746"/>
                  </a:lnTo>
                  <a:lnTo>
                    <a:pt x="5967" y="135648"/>
                  </a:lnTo>
                  <a:lnTo>
                    <a:pt x="7176" y="156841"/>
                  </a:lnTo>
                  <a:lnTo>
                    <a:pt x="8138" y="177780"/>
                  </a:lnTo>
                  <a:lnTo>
                    <a:pt x="8857" y="197759"/>
                  </a:lnTo>
                  <a:lnTo>
                    <a:pt x="9377" y="216497"/>
                  </a:lnTo>
                  <a:lnTo>
                    <a:pt x="9742" y="234384"/>
                  </a:lnTo>
                  <a:lnTo>
                    <a:pt x="9995" y="252242"/>
                  </a:lnTo>
                  <a:lnTo>
                    <a:pt x="10169" y="270559"/>
                  </a:lnTo>
                  <a:lnTo>
                    <a:pt x="10287" y="289306"/>
                  </a:lnTo>
                  <a:lnTo>
                    <a:pt x="10367" y="308131"/>
                  </a:lnTo>
                  <a:lnTo>
                    <a:pt x="10415" y="326797"/>
                  </a:lnTo>
                  <a:lnTo>
                    <a:pt x="10279" y="345061"/>
                  </a:lnTo>
                  <a:lnTo>
                    <a:pt x="9655" y="362625"/>
                  </a:lnTo>
                  <a:lnTo>
                    <a:pt x="8422" y="379397"/>
                  </a:lnTo>
                  <a:lnTo>
                    <a:pt x="6780" y="395455"/>
                  </a:lnTo>
                  <a:lnTo>
                    <a:pt x="5139" y="410939"/>
                  </a:lnTo>
                  <a:lnTo>
                    <a:pt x="3741" y="425976"/>
                  </a:lnTo>
                  <a:lnTo>
                    <a:pt x="2648" y="440274"/>
                  </a:lnTo>
                  <a:lnTo>
                    <a:pt x="1723" y="454631"/>
                  </a:lnTo>
                  <a:lnTo>
                    <a:pt x="887" y="47142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71330" y="4159809"/>
              <a:ext cx="238882" cy="357443"/>
            </a:xfrm>
            <a:custGeom>
              <a:avLst/>
              <a:gdLst/>
              <a:ahLst/>
              <a:cxnLst/>
              <a:rect l="0" t="0" r="0" b="0"/>
              <a:pathLst>
                <a:path w="238882" h="357443">
                  <a:moveTo>
                    <a:pt x="238881" y="210570"/>
                  </a:moveTo>
                  <a:lnTo>
                    <a:pt x="230079" y="216437"/>
                  </a:lnTo>
                  <a:lnTo>
                    <a:pt x="221732" y="222002"/>
                  </a:lnTo>
                  <a:lnTo>
                    <a:pt x="213029" y="227801"/>
                  </a:lnTo>
                  <a:lnTo>
                    <a:pt x="203735" y="233882"/>
                  </a:lnTo>
                  <a:lnTo>
                    <a:pt x="193592" y="240212"/>
                  </a:lnTo>
                  <a:lnTo>
                    <a:pt x="182556" y="246740"/>
                  </a:lnTo>
                  <a:lnTo>
                    <a:pt x="171062" y="253416"/>
                  </a:lnTo>
                  <a:lnTo>
                    <a:pt x="159888" y="260199"/>
                  </a:lnTo>
                  <a:lnTo>
                    <a:pt x="149443" y="267056"/>
                  </a:lnTo>
                  <a:lnTo>
                    <a:pt x="139466" y="273966"/>
                  </a:lnTo>
                  <a:lnTo>
                    <a:pt x="129241" y="280911"/>
                  </a:lnTo>
                  <a:lnTo>
                    <a:pt x="118358" y="287880"/>
                  </a:lnTo>
                  <a:lnTo>
                    <a:pt x="106742" y="294865"/>
                  </a:lnTo>
                  <a:lnTo>
                    <a:pt x="94479" y="301862"/>
                  </a:lnTo>
                  <a:lnTo>
                    <a:pt x="81713" y="308866"/>
                  </a:lnTo>
                  <a:lnTo>
                    <a:pt x="68902" y="315875"/>
                  </a:lnTo>
                  <a:lnTo>
                    <a:pt x="56768" y="322887"/>
                  </a:lnTo>
                  <a:lnTo>
                    <a:pt x="45651" y="329902"/>
                  </a:lnTo>
                  <a:lnTo>
                    <a:pt x="35544" y="336918"/>
                  </a:lnTo>
                  <a:lnTo>
                    <a:pt x="26289" y="343935"/>
                  </a:lnTo>
                  <a:lnTo>
                    <a:pt x="17698" y="350907"/>
                  </a:lnTo>
                  <a:lnTo>
                    <a:pt x="9906" y="356215"/>
                  </a:lnTo>
                  <a:lnTo>
                    <a:pt x="3878" y="357442"/>
                  </a:lnTo>
                  <a:lnTo>
                    <a:pt x="597" y="354521"/>
                  </a:lnTo>
                  <a:lnTo>
                    <a:pt x="0" y="348298"/>
                  </a:lnTo>
                  <a:lnTo>
                    <a:pt x="1591" y="339653"/>
                  </a:lnTo>
                  <a:lnTo>
                    <a:pt x="4988" y="329298"/>
                  </a:lnTo>
                  <a:lnTo>
                    <a:pt x="10041" y="317758"/>
                  </a:lnTo>
                  <a:lnTo>
                    <a:pt x="16524" y="305401"/>
                  </a:lnTo>
                  <a:lnTo>
                    <a:pt x="23987" y="292324"/>
                  </a:lnTo>
                  <a:lnTo>
                    <a:pt x="31838" y="278399"/>
                  </a:lnTo>
                  <a:lnTo>
                    <a:pt x="39711" y="263617"/>
                  </a:lnTo>
                  <a:lnTo>
                    <a:pt x="47454" y="248094"/>
                  </a:lnTo>
                  <a:lnTo>
                    <a:pt x="55034" y="231988"/>
                  </a:lnTo>
                  <a:lnTo>
                    <a:pt x="62462" y="215455"/>
                  </a:lnTo>
                  <a:lnTo>
                    <a:pt x="69603" y="198946"/>
                  </a:lnTo>
                  <a:lnTo>
                    <a:pt x="76179" y="183168"/>
                  </a:lnTo>
                  <a:lnTo>
                    <a:pt x="82086" y="168439"/>
                  </a:lnTo>
                  <a:lnTo>
                    <a:pt x="87377" y="154412"/>
                  </a:lnTo>
                  <a:lnTo>
                    <a:pt x="92165" y="140307"/>
                  </a:lnTo>
                  <a:lnTo>
                    <a:pt x="96572" y="125672"/>
                  </a:lnTo>
                  <a:lnTo>
                    <a:pt x="100703" y="110721"/>
                  </a:lnTo>
                  <a:lnTo>
                    <a:pt x="104637" y="96130"/>
                  </a:lnTo>
                  <a:lnTo>
                    <a:pt x="108431" y="82275"/>
                  </a:lnTo>
                  <a:lnTo>
                    <a:pt x="111976" y="69078"/>
                  </a:lnTo>
                  <a:lnTo>
                    <a:pt x="115354" y="54567"/>
                  </a:lnTo>
                  <a:lnTo>
                    <a:pt x="118863" y="34115"/>
                  </a:lnTo>
                  <a:lnTo>
                    <a:pt x="1230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11150" y="161064"/>
            <a:ext cx="1825389" cy="810615"/>
            <a:chOff x="3011150" y="161064"/>
            <a:chExt cx="1825389" cy="810615"/>
          </a:xfrm>
        </p:grpSpPr>
        <p:sp>
          <p:nvSpPr>
            <p:cNvPr id="2" name="Freeform 1"/>
            <p:cNvSpPr/>
            <p:nvPr/>
          </p:nvSpPr>
          <p:spPr>
            <a:xfrm>
              <a:off x="3011150" y="161064"/>
              <a:ext cx="421141" cy="691745"/>
            </a:xfrm>
            <a:custGeom>
              <a:avLst/>
              <a:gdLst/>
              <a:ahLst/>
              <a:cxnLst/>
              <a:rect l="0" t="0" r="0" b="0"/>
              <a:pathLst>
                <a:path w="421141" h="691745">
                  <a:moveTo>
                    <a:pt x="0" y="586459"/>
                  </a:moveTo>
                  <a:lnTo>
                    <a:pt x="0" y="574657"/>
                  </a:lnTo>
                  <a:lnTo>
                    <a:pt x="0" y="562888"/>
                  </a:lnTo>
                  <a:lnTo>
                    <a:pt x="4" y="549997"/>
                  </a:lnTo>
                  <a:lnTo>
                    <a:pt x="177" y="536149"/>
                  </a:lnTo>
                  <a:lnTo>
                    <a:pt x="825" y="521821"/>
                  </a:lnTo>
                  <a:lnTo>
                    <a:pt x="2074" y="507352"/>
                  </a:lnTo>
                  <a:lnTo>
                    <a:pt x="3727" y="492902"/>
                  </a:lnTo>
                  <a:lnTo>
                    <a:pt x="5375" y="478526"/>
                  </a:lnTo>
                  <a:lnTo>
                    <a:pt x="6782" y="464222"/>
                  </a:lnTo>
                  <a:lnTo>
                    <a:pt x="8048" y="449652"/>
                  </a:lnTo>
                  <a:lnTo>
                    <a:pt x="9504" y="434185"/>
                  </a:lnTo>
                  <a:lnTo>
                    <a:pt x="11331" y="417554"/>
                  </a:lnTo>
                  <a:lnTo>
                    <a:pt x="13389" y="399974"/>
                  </a:lnTo>
                  <a:lnTo>
                    <a:pt x="15317" y="381949"/>
                  </a:lnTo>
                  <a:lnTo>
                    <a:pt x="16915" y="363832"/>
                  </a:lnTo>
                  <a:lnTo>
                    <a:pt x="18310" y="346109"/>
                  </a:lnTo>
                  <a:lnTo>
                    <a:pt x="19854" y="329442"/>
                  </a:lnTo>
                  <a:lnTo>
                    <a:pt x="21744" y="314076"/>
                  </a:lnTo>
                  <a:lnTo>
                    <a:pt x="24014" y="299436"/>
                  </a:lnTo>
                  <a:lnTo>
                    <a:pt x="26617" y="284379"/>
                  </a:lnTo>
                  <a:lnTo>
                    <a:pt x="29477" y="268278"/>
                  </a:lnTo>
                  <a:lnTo>
                    <a:pt x="32365" y="251189"/>
                  </a:lnTo>
                  <a:lnTo>
                    <a:pt x="34916" y="233558"/>
                  </a:lnTo>
                  <a:lnTo>
                    <a:pt x="36966" y="215734"/>
                  </a:lnTo>
                  <a:lnTo>
                    <a:pt x="38680" y="198053"/>
                  </a:lnTo>
                  <a:lnTo>
                    <a:pt x="40445" y="180890"/>
                  </a:lnTo>
                  <a:lnTo>
                    <a:pt x="42486" y="164389"/>
                  </a:lnTo>
                  <a:lnTo>
                    <a:pt x="44859" y="148515"/>
                  </a:lnTo>
                  <a:lnTo>
                    <a:pt x="47532" y="133155"/>
                  </a:lnTo>
                  <a:lnTo>
                    <a:pt x="50457" y="118229"/>
                  </a:lnTo>
                  <a:lnTo>
                    <a:pt x="54030" y="105145"/>
                  </a:lnTo>
                  <a:lnTo>
                    <a:pt x="58316" y="96897"/>
                  </a:lnTo>
                  <a:lnTo>
                    <a:pt x="62481" y="94643"/>
                  </a:lnTo>
                  <a:lnTo>
                    <a:pt x="66366" y="97387"/>
                  </a:lnTo>
                  <a:lnTo>
                    <a:pt x="70063" y="103751"/>
                  </a:lnTo>
                  <a:lnTo>
                    <a:pt x="73658" y="112619"/>
                  </a:lnTo>
                  <a:lnTo>
                    <a:pt x="77203" y="123187"/>
                  </a:lnTo>
                  <a:lnTo>
                    <a:pt x="80730" y="134901"/>
                  </a:lnTo>
                  <a:lnTo>
                    <a:pt x="84415" y="147385"/>
                  </a:lnTo>
                  <a:lnTo>
                    <a:pt x="88572" y="160384"/>
                  </a:lnTo>
                  <a:lnTo>
                    <a:pt x="93329" y="173729"/>
                  </a:lnTo>
                  <a:lnTo>
                    <a:pt x="98489" y="187304"/>
                  </a:lnTo>
                  <a:lnTo>
                    <a:pt x="103645" y="201033"/>
                  </a:lnTo>
                  <a:lnTo>
                    <a:pt x="108561" y="214855"/>
                  </a:lnTo>
                  <a:lnTo>
                    <a:pt x="113335" y="228410"/>
                  </a:lnTo>
                  <a:lnTo>
                    <a:pt x="118301" y="241060"/>
                  </a:lnTo>
                  <a:lnTo>
                    <a:pt x="123645" y="252526"/>
                  </a:lnTo>
                  <a:lnTo>
                    <a:pt x="129558" y="262699"/>
                  </a:lnTo>
                  <a:lnTo>
                    <a:pt x="136291" y="271469"/>
                  </a:lnTo>
                  <a:lnTo>
                    <a:pt x="143897" y="278910"/>
                  </a:lnTo>
                  <a:lnTo>
                    <a:pt x="152107" y="284755"/>
                  </a:lnTo>
                  <a:lnTo>
                    <a:pt x="160456" y="288334"/>
                  </a:lnTo>
                  <a:lnTo>
                    <a:pt x="168662" y="289478"/>
                  </a:lnTo>
                  <a:lnTo>
                    <a:pt x="176627" y="288299"/>
                  </a:lnTo>
                  <a:lnTo>
                    <a:pt x="184355" y="284924"/>
                  </a:lnTo>
                  <a:lnTo>
                    <a:pt x="191886" y="279650"/>
                  </a:lnTo>
                  <a:lnTo>
                    <a:pt x="199265" y="272704"/>
                  </a:lnTo>
                  <a:lnTo>
                    <a:pt x="206534" y="264156"/>
                  </a:lnTo>
                  <a:lnTo>
                    <a:pt x="213724" y="254188"/>
                  </a:lnTo>
                  <a:lnTo>
                    <a:pt x="220859" y="243074"/>
                  </a:lnTo>
                  <a:lnTo>
                    <a:pt x="227957" y="231091"/>
                  </a:lnTo>
                  <a:lnTo>
                    <a:pt x="235024" y="218479"/>
                  </a:lnTo>
                  <a:lnTo>
                    <a:pt x="241906" y="205588"/>
                  </a:lnTo>
                  <a:lnTo>
                    <a:pt x="248301" y="192860"/>
                  </a:lnTo>
                  <a:lnTo>
                    <a:pt x="254082" y="180513"/>
                  </a:lnTo>
                  <a:lnTo>
                    <a:pt x="259286" y="168257"/>
                  </a:lnTo>
                  <a:lnTo>
                    <a:pt x="264016" y="155421"/>
                  </a:lnTo>
                  <a:lnTo>
                    <a:pt x="268383" y="141673"/>
                  </a:lnTo>
                  <a:lnTo>
                    <a:pt x="272487" y="127166"/>
                  </a:lnTo>
                  <a:lnTo>
                    <a:pt x="276404" y="112348"/>
                  </a:lnTo>
                  <a:lnTo>
                    <a:pt x="280190" y="97526"/>
                  </a:lnTo>
                  <a:lnTo>
                    <a:pt x="283887" y="82828"/>
                  </a:lnTo>
                  <a:lnTo>
                    <a:pt x="287523" y="68279"/>
                  </a:lnTo>
                  <a:lnTo>
                    <a:pt x="291117" y="53871"/>
                  </a:lnTo>
                  <a:lnTo>
                    <a:pt x="294683" y="39739"/>
                  </a:lnTo>
                  <a:lnTo>
                    <a:pt x="298230" y="26162"/>
                  </a:lnTo>
                  <a:lnTo>
                    <a:pt x="301771" y="13317"/>
                  </a:lnTo>
                  <a:lnTo>
                    <a:pt x="305490" y="3532"/>
                  </a:lnTo>
                  <a:lnTo>
                    <a:pt x="309047" y="0"/>
                  </a:lnTo>
                  <a:lnTo>
                    <a:pt x="311599" y="2158"/>
                  </a:lnTo>
                  <a:lnTo>
                    <a:pt x="313215" y="8385"/>
                  </a:lnTo>
                  <a:lnTo>
                    <a:pt x="314206" y="17647"/>
                  </a:lnTo>
                  <a:lnTo>
                    <a:pt x="314813" y="29623"/>
                  </a:lnTo>
                  <a:lnTo>
                    <a:pt x="315190" y="43957"/>
                  </a:lnTo>
                  <a:lnTo>
                    <a:pt x="315426" y="60187"/>
                  </a:lnTo>
                  <a:lnTo>
                    <a:pt x="315576" y="77854"/>
                  </a:lnTo>
                  <a:lnTo>
                    <a:pt x="315672" y="96555"/>
                  </a:lnTo>
                  <a:lnTo>
                    <a:pt x="315735" y="115659"/>
                  </a:lnTo>
                  <a:lnTo>
                    <a:pt x="315776" y="134327"/>
                  </a:lnTo>
                  <a:lnTo>
                    <a:pt x="315803" y="152153"/>
                  </a:lnTo>
                  <a:lnTo>
                    <a:pt x="315820" y="169580"/>
                  </a:lnTo>
                  <a:lnTo>
                    <a:pt x="315832" y="187655"/>
                  </a:lnTo>
                  <a:lnTo>
                    <a:pt x="315840" y="206922"/>
                  </a:lnTo>
                  <a:lnTo>
                    <a:pt x="315845" y="226951"/>
                  </a:lnTo>
                  <a:lnTo>
                    <a:pt x="315848" y="246643"/>
                  </a:lnTo>
                  <a:lnTo>
                    <a:pt x="315851" y="265387"/>
                  </a:lnTo>
                  <a:lnTo>
                    <a:pt x="315852" y="283550"/>
                  </a:lnTo>
                  <a:lnTo>
                    <a:pt x="315853" y="302177"/>
                  </a:lnTo>
                  <a:lnTo>
                    <a:pt x="315858" y="321858"/>
                  </a:lnTo>
                  <a:lnTo>
                    <a:pt x="316031" y="342687"/>
                  </a:lnTo>
                  <a:lnTo>
                    <a:pt x="316680" y="364520"/>
                  </a:lnTo>
                  <a:lnTo>
                    <a:pt x="317934" y="387140"/>
                  </a:lnTo>
                  <a:lnTo>
                    <a:pt x="319759" y="410179"/>
                  </a:lnTo>
                  <a:lnTo>
                    <a:pt x="322055" y="433165"/>
                  </a:lnTo>
                  <a:lnTo>
                    <a:pt x="324711" y="455838"/>
                  </a:lnTo>
                  <a:lnTo>
                    <a:pt x="327630" y="477975"/>
                  </a:lnTo>
                  <a:lnTo>
                    <a:pt x="330734" y="499305"/>
                  </a:lnTo>
                  <a:lnTo>
                    <a:pt x="333969" y="519758"/>
                  </a:lnTo>
                  <a:lnTo>
                    <a:pt x="337292" y="539104"/>
                  </a:lnTo>
                  <a:lnTo>
                    <a:pt x="340676" y="556885"/>
                  </a:lnTo>
                  <a:lnTo>
                    <a:pt x="344106" y="572996"/>
                  </a:lnTo>
                  <a:lnTo>
                    <a:pt x="347731" y="587630"/>
                  </a:lnTo>
                  <a:lnTo>
                    <a:pt x="351851" y="601089"/>
                  </a:lnTo>
                  <a:lnTo>
                    <a:pt x="356589" y="613667"/>
                  </a:lnTo>
                  <a:lnTo>
                    <a:pt x="361907" y="625609"/>
                  </a:lnTo>
                  <a:lnTo>
                    <a:pt x="367702" y="637103"/>
                  </a:lnTo>
                  <a:lnTo>
                    <a:pt x="373860" y="648272"/>
                  </a:lnTo>
                  <a:lnTo>
                    <a:pt x="380363" y="658762"/>
                  </a:lnTo>
                  <a:lnTo>
                    <a:pt x="388143" y="668783"/>
                  </a:lnTo>
                  <a:lnTo>
                    <a:pt x="400113" y="679219"/>
                  </a:lnTo>
                  <a:lnTo>
                    <a:pt x="421140" y="69174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82258" y="522159"/>
              <a:ext cx="192188" cy="310767"/>
            </a:xfrm>
            <a:custGeom>
              <a:avLst/>
              <a:gdLst/>
              <a:ahLst/>
              <a:cxnLst/>
              <a:rect l="0" t="0" r="0" b="0"/>
              <a:pathLst>
                <a:path w="192188" h="310767">
                  <a:moveTo>
                    <a:pt x="2674" y="141136"/>
                  </a:moveTo>
                  <a:lnTo>
                    <a:pt x="14342" y="141069"/>
                  </a:lnTo>
                  <a:lnTo>
                    <a:pt x="24831" y="140429"/>
                  </a:lnTo>
                  <a:lnTo>
                    <a:pt x="35133" y="139128"/>
                  </a:lnTo>
                  <a:lnTo>
                    <a:pt x="45434" y="137095"/>
                  </a:lnTo>
                  <a:lnTo>
                    <a:pt x="55778" y="134130"/>
                  </a:lnTo>
                  <a:lnTo>
                    <a:pt x="66168" y="130215"/>
                  </a:lnTo>
                  <a:lnTo>
                    <a:pt x="76596" y="125639"/>
                  </a:lnTo>
                  <a:lnTo>
                    <a:pt x="87054" y="120883"/>
                  </a:lnTo>
                  <a:lnTo>
                    <a:pt x="97529" y="116241"/>
                  </a:lnTo>
                  <a:lnTo>
                    <a:pt x="107851" y="111651"/>
                  </a:lnTo>
                  <a:lnTo>
                    <a:pt x="117709" y="106810"/>
                  </a:lnTo>
                  <a:lnTo>
                    <a:pt x="126964" y="101549"/>
                  </a:lnTo>
                  <a:lnTo>
                    <a:pt x="135484" y="95693"/>
                  </a:lnTo>
                  <a:lnTo>
                    <a:pt x="143061" y="88997"/>
                  </a:lnTo>
                  <a:lnTo>
                    <a:pt x="149666" y="81412"/>
                  </a:lnTo>
                  <a:lnTo>
                    <a:pt x="155102" y="73046"/>
                  </a:lnTo>
                  <a:lnTo>
                    <a:pt x="158930" y="64059"/>
                  </a:lnTo>
                  <a:lnTo>
                    <a:pt x="161057" y="54613"/>
                  </a:lnTo>
                  <a:lnTo>
                    <a:pt x="161519" y="45000"/>
                  </a:lnTo>
                  <a:lnTo>
                    <a:pt x="160317" y="35627"/>
                  </a:lnTo>
                  <a:lnTo>
                    <a:pt x="157612" y="26705"/>
                  </a:lnTo>
                  <a:lnTo>
                    <a:pt x="153355" y="18580"/>
                  </a:lnTo>
                  <a:lnTo>
                    <a:pt x="147226" y="11801"/>
                  </a:lnTo>
                  <a:lnTo>
                    <a:pt x="139219" y="6544"/>
                  </a:lnTo>
                  <a:lnTo>
                    <a:pt x="129758" y="2828"/>
                  </a:lnTo>
                  <a:lnTo>
                    <a:pt x="119499" y="693"/>
                  </a:lnTo>
                  <a:lnTo>
                    <a:pt x="108903" y="0"/>
                  </a:lnTo>
                  <a:lnTo>
                    <a:pt x="98367" y="651"/>
                  </a:lnTo>
                  <a:lnTo>
                    <a:pt x="88300" y="2674"/>
                  </a:lnTo>
                  <a:lnTo>
                    <a:pt x="78866" y="5962"/>
                  </a:lnTo>
                  <a:lnTo>
                    <a:pt x="70042" y="10456"/>
                  </a:lnTo>
                  <a:lnTo>
                    <a:pt x="61720" y="16221"/>
                  </a:lnTo>
                  <a:lnTo>
                    <a:pt x="53789" y="23173"/>
                  </a:lnTo>
                  <a:lnTo>
                    <a:pt x="46306" y="31112"/>
                  </a:lnTo>
                  <a:lnTo>
                    <a:pt x="39500" y="39811"/>
                  </a:lnTo>
                  <a:lnTo>
                    <a:pt x="33439" y="49074"/>
                  </a:lnTo>
                  <a:lnTo>
                    <a:pt x="28045" y="58903"/>
                  </a:lnTo>
                  <a:lnTo>
                    <a:pt x="23187" y="69486"/>
                  </a:lnTo>
                  <a:lnTo>
                    <a:pt x="18734" y="80861"/>
                  </a:lnTo>
                  <a:lnTo>
                    <a:pt x="14572" y="92771"/>
                  </a:lnTo>
                  <a:lnTo>
                    <a:pt x="10617" y="104766"/>
                  </a:lnTo>
                  <a:lnTo>
                    <a:pt x="6814" y="116579"/>
                  </a:lnTo>
                  <a:lnTo>
                    <a:pt x="3446" y="128292"/>
                  </a:lnTo>
                  <a:lnTo>
                    <a:pt x="1096" y="140222"/>
                  </a:lnTo>
                  <a:lnTo>
                    <a:pt x="0" y="152541"/>
                  </a:lnTo>
                  <a:lnTo>
                    <a:pt x="80" y="165102"/>
                  </a:lnTo>
                  <a:lnTo>
                    <a:pt x="1122" y="177542"/>
                  </a:lnTo>
                  <a:lnTo>
                    <a:pt x="2901" y="189654"/>
                  </a:lnTo>
                  <a:lnTo>
                    <a:pt x="5383" y="201397"/>
                  </a:lnTo>
                  <a:lnTo>
                    <a:pt x="8718" y="212817"/>
                  </a:lnTo>
                  <a:lnTo>
                    <a:pt x="12926" y="223975"/>
                  </a:lnTo>
                  <a:lnTo>
                    <a:pt x="18056" y="234773"/>
                  </a:lnTo>
                  <a:lnTo>
                    <a:pt x="24256" y="244957"/>
                  </a:lnTo>
                  <a:lnTo>
                    <a:pt x="31503" y="254441"/>
                  </a:lnTo>
                  <a:lnTo>
                    <a:pt x="39642" y="263285"/>
                  </a:lnTo>
                  <a:lnTo>
                    <a:pt x="48476" y="271612"/>
                  </a:lnTo>
                  <a:lnTo>
                    <a:pt x="57824" y="279544"/>
                  </a:lnTo>
                  <a:lnTo>
                    <a:pt x="67541" y="287024"/>
                  </a:lnTo>
                  <a:lnTo>
                    <a:pt x="77516" y="293828"/>
                  </a:lnTo>
                  <a:lnTo>
                    <a:pt x="87670" y="299880"/>
                  </a:lnTo>
                  <a:lnTo>
                    <a:pt x="97945" y="304927"/>
                  </a:lnTo>
                  <a:lnTo>
                    <a:pt x="108303" y="308486"/>
                  </a:lnTo>
                  <a:lnTo>
                    <a:pt x="118718" y="310428"/>
                  </a:lnTo>
                  <a:lnTo>
                    <a:pt x="129170" y="310766"/>
                  </a:lnTo>
                  <a:lnTo>
                    <a:pt x="139647" y="309479"/>
                  </a:lnTo>
                  <a:lnTo>
                    <a:pt x="150128" y="306735"/>
                  </a:lnTo>
                  <a:lnTo>
                    <a:pt x="160152" y="303114"/>
                  </a:lnTo>
                  <a:lnTo>
                    <a:pt x="169809" y="299162"/>
                  </a:lnTo>
                  <a:lnTo>
                    <a:pt x="179947" y="294538"/>
                  </a:lnTo>
                  <a:lnTo>
                    <a:pt x="192187" y="28853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73605" y="225600"/>
              <a:ext cx="227225" cy="599108"/>
            </a:xfrm>
            <a:custGeom>
              <a:avLst/>
              <a:gdLst/>
              <a:ahLst/>
              <a:cxnLst/>
              <a:rect l="0" t="0" r="0" b="0"/>
              <a:pathLst>
                <a:path w="227225" h="599108">
                  <a:moveTo>
                    <a:pt x="153524" y="448223"/>
                  </a:moveTo>
                  <a:lnTo>
                    <a:pt x="147657" y="439422"/>
                  </a:lnTo>
                  <a:lnTo>
                    <a:pt x="142092" y="431075"/>
                  </a:lnTo>
                  <a:lnTo>
                    <a:pt x="136289" y="422386"/>
                  </a:lnTo>
                  <a:lnTo>
                    <a:pt x="130035" y="413610"/>
                  </a:lnTo>
                  <a:lnTo>
                    <a:pt x="123057" y="405412"/>
                  </a:lnTo>
                  <a:lnTo>
                    <a:pt x="115275" y="398136"/>
                  </a:lnTo>
                  <a:lnTo>
                    <a:pt x="106774" y="392118"/>
                  </a:lnTo>
                  <a:lnTo>
                    <a:pt x="97694" y="387834"/>
                  </a:lnTo>
                  <a:lnTo>
                    <a:pt x="88186" y="385376"/>
                  </a:lnTo>
                  <a:lnTo>
                    <a:pt x="78531" y="384845"/>
                  </a:lnTo>
                  <a:lnTo>
                    <a:pt x="69129" y="386526"/>
                  </a:lnTo>
                  <a:lnTo>
                    <a:pt x="60184" y="390358"/>
                  </a:lnTo>
                  <a:lnTo>
                    <a:pt x="51874" y="396014"/>
                  </a:lnTo>
                  <a:lnTo>
                    <a:pt x="44438" y="403089"/>
                  </a:lnTo>
                  <a:lnTo>
                    <a:pt x="37918" y="411214"/>
                  </a:lnTo>
                  <a:lnTo>
                    <a:pt x="32200" y="420090"/>
                  </a:lnTo>
                  <a:lnTo>
                    <a:pt x="27117" y="429492"/>
                  </a:lnTo>
                  <a:lnTo>
                    <a:pt x="22508" y="439257"/>
                  </a:lnTo>
                  <a:lnTo>
                    <a:pt x="18241" y="449270"/>
                  </a:lnTo>
                  <a:lnTo>
                    <a:pt x="14214" y="459453"/>
                  </a:lnTo>
                  <a:lnTo>
                    <a:pt x="10359" y="469758"/>
                  </a:lnTo>
                  <a:lnTo>
                    <a:pt x="6785" y="480477"/>
                  </a:lnTo>
                  <a:lnTo>
                    <a:pt x="3764" y="492198"/>
                  </a:lnTo>
                  <a:lnTo>
                    <a:pt x="1410" y="505154"/>
                  </a:lnTo>
                  <a:lnTo>
                    <a:pt x="0" y="518942"/>
                  </a:lnTo>
                  <a:lnTo>
                    <a:pt x="36" y="532735"/>
                  </a:lnTo>
                  <a:lnTo>
                    <a:pt x="1661" y="546044"/>
                  </a:lnTo>
                  <a:lnTo>
                    <a:pt x="4873" y="558572"/>
                  </a:lnTo>
                  <a:lnTo>
                    <a:pt x="9695" y="570059"/>
                  </a:lnTo>
                  <a:lnTo>
                    <a:pt x="15975" y="580466"/>
                  </a:lnTo>
                  <a:lnTo>
                    <a:pt x="23445" y="589283"/>
                  </a:lnTo>
                  <a:lnTo>
                    <a:pt x="31820" y="595478"/>
                  </a:lnTo>
                  <a:lnTo>
                    <a:pt x="40857" y="598714"/>
                  </a:lnTo>
                  <a:lnTo>
                    <a:pt x="50364" y="599107"/>
                  </a:lnTo>
                  <a:lnTo>
                    <a:pt x="60197" y="596871"/>
                  </a:lnTo>
                  <a:lnTo>
                    <a:pt x="70251" y="592401"/>
                  </a:lnTo>
                  <a:lnTo>
                    <a:pt x="80290" y="586014"/>
                  </a:lnTo>
                  <a:lnTo>
                    <a:pt x="89958" y="577848"/>
                  </a:lnTo>
                  <a:lnTo>
                    <a:pt x="99086" y="568141"/>
                  </a:lnTo>
                  <a:lnTo>
                    <a:pt x="107521" y="557203"/>
                  </a:lnTo>
                  <a:lnTo>
                    <a:pt x="115040" y="545339"/>
                  </a:lnTo>
                  <a:lnTo>
                    <a:pt x="121617" y="532807"/>
                  </a:lnTo>
                  <a:lnTo>
                    <a:pt x="127373" y="519969"/>
                  </a:lnTo>
                  <a:lnTo>
                    <a:pt x="132482" y="507278"/>
                  </a:lnTo>
                  <a:lnTo>
                    <a:pt x="137107" y="494964"/>
                  </a:lnTo>
                  <a:lnTo>
                    <a:pt x="141386" y="483069"/>
                  </a:lnTo>
                  <a:lnTo>
                    <a:pt x="145420" y="471541"/>
                  </a:lnTo>
                  <a:lnTo>
                    <a:pt x="149286" y="460302"/>
                  </a:lnTo>
                  <a:lnTo>
                    <a:pt x="153035" y="449278"/>
                  </a:lnTo>
                  <a:lnTo>
                    <a:pt x="156706" y="438408"/>
                  </a:lnTo>
                  <a:lnTo>
                    <a:pt x="160319" y="427633"/>
                  </a:lnTo>
                  <a:lnTo>
                    <a:pt x="163729" y="416429"/>
                  </a:lnTo>
                  <a:lnTo>
                    <a:pt x="166639" y="403849"/>
                  </a:lnTo>
                  <a:lnTo>
                    <a:pt x="168932" y="389498"/>
                  </a:lnTo>
                  <a:lnTo>
                    <a:pt x="170810" y="373791"/>
                  </a:lnTo>
                  <a:lnTo>
                    <a:pt x="172686" y="357637"/>
                  </a:lnTo>
                  <a:lnTo>
                    <a:pt x="174798" y="341616"/>
                  </a:lnTo>
                  <a:lnTo>
                    <a:pt x="177048" y="325624"/>
                  </a:lnTo>
                  <a:lnTo>
                    <a:pt x="179106" y="309069"/>
                  </a:lnTo>
                  <a:lnTo>
                    <a:pt x="180783" y="291646"/>
                  </a:lnTo>
                  <a:lnTo>
                    <a:pt x="181891" y="273675"/>
                  </a:lnTo>
                  <a:lnTo>
                    <a:pt x="182177" y="255904"/>
                  </a:lnTo>
                  <a:lnTo>
                    <a:pt x="181592" y="238751"/>
                  </a:lnTo>
                  <a:lnTo>
                    <a:pt x="180402" y="221978"/>
                  </a:lnTo>
                  <a:lnTo>
                    <a:pt x="179071" y="204889"/>
                  </a:lnTo>
                  <a:lnTo>
                    <a:pt x="177880" y="187095"/>
                  </a:lnTo>
                  <a:lnTo>
                    <a:pt x="176761" y="168534"/>
                  </a:lnTo>
                  <a:lnTo>
                    <a:pt x="175404" y="149301"/>
                  </a:lnTo>
                  <a:lnTo>
                    <a:pt x="173643" y="129550"/>
                  </a:lnTo>
                  <a:lnTo>
                    <a:pt x="171631" y="109743"/>
                  </a:lnTo>
                  <a:lnTo>
                    <a:pt x="169733" y="90605"/>
                  </a:lnTo>
                  <a:lnTo>
                    <a:pt x="168155" y="72483"/>
                  </a:lnTo>
                  <a:lnTo>
                    <a:pt x="166772" y="55538"/>
                  </a:lnTo>
                  <a:lnTo>
                    <a:pt x="165237" y="39916"/>
                  </a:lnTo>
                  <a:lnTo>
                    <a:pt x="163343" y="25582"/>
                  </a:lnTo>
                  <a:lnTo>
                    <a:pt x="160732" y="13312"/>
                  </a:lnTo>
                  <a:lnTo>
                    <a:pt x="156836" y="4709"/>
                  </a:lnTo>
                  <a:lnTo>
                    <a:pt x="151480" y="340"/>
                  </a:lnTo>
                  <a:lnTo>
                    <a:pt x="145289" y="0"/>
                  </a:lnTo>
                  <a:lnTo>
                    <a:pt x="139441" y="3260"/>
                  </a:lnTo>
                  <a:lnTo>
                    <a:pt x="134591" y="9493"/>
                  </a:lnTo>
                  <a:lnTo>
                    <a:pt x="130864" y="18182"/>
                  </a:lnTo>
                  <a:lnTo>
                    <a:pt x="128133" y="29029"/>
                  </a:lnTo>
                  <a:lnTo>
                    <a:pt x="126187" y="41688"/>
                  </a:lnTo>
                  <a:lnTo>
                    <a:pt x="124831" y="55927"/>
                  </a:lnTo>
                  <a:lnTo>
                    <a:pt x="123896" y="71693"/>
                  </a:lnTo>
                  <a:lnTo>
                    <a:pt x="123258" y="88825"/>
                  </a:lnTo>
                  <a:lnTo>
                    <a:pt x="122825" y="107228"/>
                  </a:lnTo>
                  <a:lnTo>
                    <a:pt x="122533" y="126945"/>
                  </a:lnTo>
                  <a:lnTo>
                    <a:pt x="122341" y="147874"/>
                  </a:lnTo>
                  <a:lnTo>
                    <a:pt x="122382" y="169641"/>
                  </a:lnTo>
                  <a:lnTo>
                    <a:pt x="122942" y="191705"/>
                  </a:lnTo>
                  <a:lnTo>
                    <a:pt x="124136" y="213731"/>
                  </a:lnTo>
                  <a:lnTo>
                    <a:pt x="125922" y="235589"/>
                  </a:lnTo>
                  <a:lnTo>
                    <a:pt x="128192" y="257258"/>
                  </a:lnTo>
                  <a:lnTo>
                    <a:pt x="130831" y="278757"/>
                  </a:lnTo>
                  <a:lnTo>
                    <a:pt x="133737" y="299957"/>
                  </a:lnTo>
                  <a:lnTo>
                    <a:pt x="136834" y="320587"/>
                  </a:lnTo>
                  <a:lnTo>
                    <a:pt x="140063" y="340542"/>
                  </a:lnTo>
                  <a:lnTo>
                    <a:pt x="143383" y="359877"/>
                  </a:lnTo>
                  <a:lnTo>
                    <a:pt x="146764" y="378708"/>
                  </a:lnTo>
                  <a:lnTo>
                    <a:pt x="150192" y="397147"/>
                  </a:lnTo>
                  <a:lnTo>
                    <a:pt x="153817" y="414972"/>
                  </a:lnTo>
                  <a:lnTo>
                    <a:pt x="157937" y="431649"/>
                  </a:lnTo>
                  <a:lnTo>
                    <a:pt x="162674" y="446980"/>
                  </a:lnTo>
                  <a:lnTo>
                    <a:pt x="167992" y="461072"/>
                  </a:lnTo>
                  <a:lnTo>
                    <a:pt x="173787" y="474158"/>
                  </a:lnTo>
                  <a:lnTo>
                    <a:pt x="179944" y="486478"/>
                  </a:lnTo>
                  <a:lnTo>
                    <a:pt x="186367" y="498075"/>
                  </a:lnTo>
                  <a:lnTo>
                    <a:pt x="192977" y="508805"/>
                  </a:lnTo>
                  <a:lnTo>
                    <a:pt x="199709" y="518649"/>
                  </a:lnTo>
                  <a:lnTo>
                    <a:pt x="206219" y="527425"/>
                  </a:lnTo>
                  <a:lnTo>
                    <a:pt x="212522" y="535578"/>
                  </a:lnTo>
                  <a:lnTo>
                    <a:pt x="219170" y="543827"/>
                  </a:lnTo>
                  <a:lnTo>
                    <a:pt x="227224" y="55350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27171" y="63170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9" y="70261"/>
                  </a:lnTo>
                  <a:lnTo>
                    <a:pt x="3904" y="81787"/>
                  </a:lnTo>
                  <a:lnTo>
                    <a:pt x="6201" y="93056"/>
                  </a:lnTo>
                  <a:lnTo>
                    <a:pt x="8852" y="104120"/>
                  </a:lnTo>
                  <a:lnTo>
                    <a:pt x="11598" y="115193"/>
                  </a:lnTo>
                  <a:lnTo>
                    <a:pt x="14054" y="126627"/>
                  </a:lnTo>
                  <a:lnTo>
                    <a:pt x="16035" y="138567"/>
                  </a:lnTo>
                  <a:lnTo>
                    <a:pt x="17536" y="150394"/>
                  </a:lnTo>
                  <a:lnTo>
                    <a:pt x="18788" y="161990"/>
                  </a:lnTo>
                  <a:lnTo>
                    <a:pt x="19899" y="174374"/>
                  </a:lnTo>
                  <a:lnTo>
                    <a:pt x="21057" y="18951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6642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81468" y="528042"/>
              <a:ext cx="298429" cy="258565"/>
            </a:xfrm>
            <a:custGeom>
              <a:avLst/>
              <a:gdLst/>
              <a:ahLst/>
              <a:cxnLst/>
              <a:rect l="0" t="0" r="0" b="0"/>
              <a:pathLst>
                <a:path w="298429" h="258565">
                  <a:moveTo>
                    <a:pt x="151029" y="124724"/>
                  </a:moveTo>
                  <a:lnTo>
                    <a:pt x="150962" y="113056"/>
                  </a:lnTo>
                  <a:lnTo>
                    <a:pt x="150323" y="102567"/>
                  </a:lnTo>
                  <a:lnTo>
                    <a:pt x="149025" y="92266"/>
                  </a:lnTo>
                  <a:lnTo>
                    <a:pt x="147166" y="81964"/>
                  </a:lnTo>
                  <a:lnTo>
                    <a:pt x="144849" y="71621"/>
                  </a:lnTo>
                  <a:lnTo>
                    <a:pt x="142179" y="61236"/>
                  </a:lnTo>
                  <a:lnTo>
                    <a:pt x="139082" y="50980"/>
                  </a:lnTo>
                  <a:lnTo>
                    <a:pt x="135326" y="41171"/>
                  </a:lnTo>
                  <a:lnTo>
                    <a:pt x="130828" y="31949"/>
                  </a:lnTo>
                  <a:lnTo>
                    <a:pt x="125334" y="23452"/>
                  </a:lnTo>
                  <a:lnTo>
                    <a:pt x="118356" y="15891"/>
                  </a:lnTo>
                  <a:lnTo>
                    <a:pt x="109772" y="9301"/>
                  </a:lnTo>
                  <a:lnTo>
                    <a:pt x="99923" y="4045"/>
                  </a:lnTo>
                  <a:lnTo>
                    <a:pt x="89402" y="869"/>
                  </a:lnTo>
                  <a:lnTo>
                    <a:pt x="78634" y="0"/>
                  </a:lnTo>
                  <a:lnTo>
                    <a:pt x="68153" y="1365"/>
                  </a:lnTo>
                  <a:lnTo>
                    <a:pt x="58655" y="4865"/>
                  </a:lnTo>
                  <a:lnTo>
                    <a:pt x="50417" y="10223"/>
                  </a:lnTo>
                  <a:lnTo>
                    <a:pt x="43210" y="17225"/>
                  </a:lnTo>
                  <a:lnTo>
                    <a:pt x="36513" y="25812"/>
                  </a:lnTo>
                  <a:lnTo>
                    <a:pt x="29973" y="35804"/>
                  </a:lnTo>
                  <a:lnTo>
                    <a:pt x="23747" y="46935"/>
                  </a:lnTo>
                  <a:lnTo>
                    <a:pt x="18390" y="58930"/>
                  </a:lnTo>
                  <a:lnTo>
                    <a:pt x="14150" y="71549"/>
                  </a:lnTo>
                  <a:lnTo>
                    <a:pt x="10811" y="84446"/>
                  </a:lnTo>
                  <a:lnTo>
                    <a:pt x="7879" y="97177"/>
                  </a:lnTo>
                  <a:lnTo>
                    <a:pt x="5027" y="109521"/>
                  </a:lnTo>
                  <a:lnTo>
                    <a:pt x="2432" y="121606"/>
                  </a:lnTo>
                  <a:lnTo>
                    <a:pt x="669" y="133794"/>
                  </a:lnTo>
                  <a:lnTo>
                    <a:pt x="0" y="146290"/>
                  </a:lnTo>
                  <a:lnTo>
                    <a:pt x="382" y="158972"/>
                  </a:lnTo>
                  <a:lnTo>
                    <a:pt x="1633" y="171493"/>
                  </a:lnTo>
                  <a:lnTo>
                    <a:pt x="3556" y="183660"/>
                  </a:lnTo>
                  <a:lnTo>
                    <a:pt x="6136" y="195440"/>
                  </a:lnTo>
                  <a:lnTo>
                    <a:pt x="9538" y="206884"/>
                  </a:lnTo>
                  <a:lnTo>
                    <a:pt x="13791" y="218054"/>
                  </a:lnTo>
                  <a:lnTo>
                    <a:pt x="18951" y="228690"/>
                  </a:lnTo>
                  <a:lnTo>
                    <a:pt x="25171" y="238234"/>
                  </a:lnTo>
                  <a:lnTo>
                    <a:pt x="32433" y="246455"/>
                  </a:lnTo>
                  <a:lnTo>
                    <a:pt x="40580" y="252958"/>
                  </a:lnTo>
                  <a:lnTo>
                    <a:pt x="49420" y="257046"/>
                  </a:lnTo>
                  <a:lnTo>
                    <a:pt x="58768" y="258564"/>
                  </a:lnTo>
                  <a:lnTo>
                    <a:pt x="68314" y="257650"/>
                  </a:lnTo>
                  <a:lnTo>
                    <a:pt x="77643" y="254461"/>
                  </a:lnTo>
                  <a:lnTo>
                    <a:pt x="86545" y="249320"/>
                  </a:lnTo>
                  <a:lnTo>
                    <a:pt x="94995" y="242634"/>
                  </a:lnTo>
                  <a:lnTo>
                    <a:pt x="103057" y="234794"/>
                  </a:lnTo>
                  <a:lnTo>
                    <a:pt x="110811" y="226110"/>
                  </a:lnTo>
                  <a:lnTo>
                    <a:pt x="118173" y="216503"/>
                  </a:lnTo>
                  <a:lnTo>
                    <a:pt x="124897" y="205537"/>
                  </a:lnTo>
                  <a:lnTo>
                    <a:pt x="130905" y="193088"/>
                  </a:lnTo>
                  <a:lnTo>
                    <a:pt x="136262" y="179472"/>
                  </a:lnTo>
                  <a:lnTo>
                    <a:pt x="141094" y="165261"/>
                  </a:lnTo>
                  <a:lnTo>
                    <a:pt x="145527" y="150845"/>
                  </a:lnTo>
                  <a:lnTo>
                    <a:pt x="149504" y="136250"/>
                  </a:lnTo>
                  <a:lnTo>
                    <a:pt x="152803" y="121239"/>
                  </a:lnTo>
                  <a:lnTo>
                    <a:pt x="155366" y="105819"/>
                  </a:lnTo>
                  <a:lnTo>
                    <a:pt x="157574" y="94277"/>
                  </a:lnTo>
                  <a:lnTo>
                    <a:pt x="159851" y="91577"/>
                  </a:lnTo>
                  <a:lnTo>
                    <a:pt x="162166" y="95477"/>
                  </a:lnTo>
                  <a:lnTo>
                    <a:pt x="164615" y="103214"/>
                  </a:lnTo>
                  <a:lnTo>
                    <a:pt x="167264" y="112851"/>
                  </a:lnTo>
                  <a:lnTo>
                    <a:pt x="170125" y="123303"/>
                  </a:lnTo>
                  <a:lnTo>
                    <a:pt x="173333" y="134044"/>
                  </a:lnTo>
                  <a:lnTo>
                    <a:pt x="177154" y="144846"/>
                  </a:lnTo>
                  <a:lnTo>
                    <a:pt x="181682" y="155618"/>
                  </a:lnTo>
                  <a:lnTo>
                    <a:pt x="186856" y="166172"/>
                  </a:lnTo>
                  <a:lnTo>
                    <a:pt x="192552" y="176200"/>
                  </a:lnTo>
                  <a:lnTo>
                    <a:pt x="198647" y="185576"/>
                  </a:lnTo>
                  <a:lnTo>
                    <a:pt x="205198" y="194181"/>
                  </a:lnTo>
                  <a:lnTo>
                    <a:pt x="212427" y="201817"/>
                  </a:lnTo>
                  <a:lnTo>
                    <a:pt x="220400" y="208462"/>
                  </a:lnTo>
                  <a:lnTo>
                    <a:pt x="229043" y="213925"/>
                  </a:lnTo>
                  <a:lnTo>
                    <a:pt x="238223" y="217772"/>
                  </a:lnTo>
                  <a:lnTo>
                    <a:pt x="247798" y="219920"/>
                  </a:lnTo>
                  <a:lnTo>
                    <a:pt x="257394" y="220732"/>
                  </a:lnTo>
                  <a:lnTo>
                    <a:pt x="267452" y="220925"/>
                  </a:lnTo>
                  <a:lnTo>
                    <a:pt x="279973" y="220517"/>
                  </a:lnTo>
                  <a:lnTo>
                    <a:pt x="298428" y="21948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00953" y="406233"/>
              <a:ext cx="235586" cy="372876"/>
            </a:xfrm>
            <a:custGeom>
              <a:avLst/>
              <a:gdLst/>
              <a:ahLst/>
              <a:cxnLst/>
              <a:rect l="0" t="0" r="0" b="0"/>
              <a:pathLst>
                <a:path w="235586" h="372876">
                  <a:moveTo>
                    <a:pt x="0" y="141248"/>
                  </a:moveTo>
                  <a:lnTo>
                    <a:pt x="0" y="152984"/>
                  </a:lnTo>
                  <a:lnTo>
                    <a:pt x="0" y="164112"/>
                  </a:lnTo>
                  <a:lnTo>
                    <a:pt x="5" y="175706"/>
                  </a:lnTo>
                  <a:lnTo>
                    <a:pt x="178" y="187695"/>
                  </a:lnTo>
                  <a:lnTo>
                    <a:pt x="826" y="199706"/>
                  </a:lnTo>
                  <a:lnTo>
                    <a:pt x="2074" y="211514"/>
                  </a:lnTo>
                  <a:lnTo>
                    <a:pt x="3727" y="223213"/>
                  </a:lnTo>
                  <a:lnTo>
                    <a:pt x="5376" y="235130"/>
                  </a:lnTo>
                  <a:lnTo>
                    <a:pt x="6783" y="247438"/>
                  </a:lnTo>
                  <a:lnTo>
                    <a:pt x="8049" y="259991"/>
                  </a:lnTo>
                  <a:lnTo>
                    <a:pt x="9505" y="272425"/>
                  </a:lnTo>
                  <a:lnTo>
                    <a:pt x="11332" y="284537"/>
                  </a:lnTo>
                  <a:lnTo>
                    <a:pt x="13389" y="296450"/>
                  </a:lnTo>
                  <a:lnTo>
                    <a:pt x="15317" y="308516"/>
                  </a:lnTo>
                  <a:lnTo>
                    <a:pt x="16909" y="320829"/>
                  </a:lnTo>
                  <a:lnTo>
                    <a:pt x="18063" y="329874"/>
                  </a:lnTo>
                  <a:lnTo>
                    <a:pt x="18506" y="331457"/>
                  </a:lnTo>
                  <a:lnTo>
                    <a:pt x="17978" y="327284"/>
                  </a:lnTo>
                  <a:lnTo>
                    <a:pt x="16749" y="319297"/>
                  </a:lnTo>
                  <a:lnTo>
                    <a:pt x="15342" y="308568"/>
                  </a:lnTo>
                  <a:lnTo>
                    <a:pt x="14072" y="295817"/>
                  </a:lnTo>
                  <a:lnTo>
                    <a:pt x="12886" y="281597"/>
                  </a:lnTo>
                  <a:lnTo>
                    <a:pt x="11477" y="266335"/>
                  </a:lnTo>
                  <a:lnTo>
                    <a:pt x="9679" y="250344"/>
                  </a:lnTo>
                  <a:lnTo>
                    <a:pt x="7638" y="233850"/>
                  </a:lnTo>
                  <a:lnTo>
                    <a:pt x="5721" y="217013"/>
                  </a:lnTo>
                  <a:lnTo>
                    <a:pt x="4138" y="199943"/>
                  </a:lnTo>
                  <a:lnTo>
                    <a:pt x="3093" y="182716"/>
                  </a:lnTo>
                  <a:lnTo>
                    <a:pt x="2849" y="165383"/>
                  </a:lnTo>
                  <a:lnTo>
                    <a:pt x="3471" y="147984"/>
                  </a:lnTo>
                  <a:lnTo>
                    <a:pt x="5027" y="130705"/>
                  </a:lnTo>
                  <a:lnTo>
                    <a:pt x="7666" y="113870"/>
                  </a:lnTo>
                  <a:lnTo>
                    <a:pt x="11367" y="97627"/>
                  </a:lnTo>
                  <a:lnTo>
                    <a:pt x="15970" y="82280"/>
                  </a:lnTo>
                  <a:lnTo>
                    <a:pt x="21275" y="68344"/>
                  </a:lnTo>
                  <a:lnTo>
                    <a:pt x="27100" y="55972"/>
                  </a:lnTo>
                  <a:lnTo>
                    <a:pt x="33299" y="45002"/>
                  </a:lnTo>
                  <a:lnTo>
                    <a:pt x="39759" y="35158"/>
                  </a:lnTo>
                  <a:lnTo>
                    <a:pt x="46409" y="26169"/>
                  </a:lnTo>
                  <a:lnTo>
                    <a:pt x="53518" y="18130"/>
                  </a:lnTo>
                  <a:lnTo>
                    <a:pt x="61661" y="11474"/>
                  </a:lnTo>
                  <a:lnTo>
                    <a:pt x="71071" y="6332"/>
                  </a:lnTo>
                  <a:lnTo>
                    <a:pt x="81664" y="2708"/>
                  </a:lnTo>
                  <a:lnTo>
                    <a:pt x="93224" y="643"/>
                  </a:lnTo>
                  <a:lnTo>
                    <a:pt x="105512" y="0"/>
                  </a:lnTo>
                  <a:lnTo>
                    <a:pt x="117999" y="686"/>
                  </a:lnTo>
                  <a:lnTo>
                    <a:pt x="129914" y="2734"/>
                  </a:lnTo>
                  <a:lnTo>
                    <a:pt x="140885" y="6044"/>
                  </a:lnTo>
                  <a:lnTo>
                    <a:pt x="150893" y="10722"/>
                  </a:lnTo>
                  <a:lnTo>
                    <a:pt x="160082" y="17143"/>
                  </a:lnTo>
                  <a:lnTo>
                    <a:pt x="168636" y="25354"/>
                  </a:lnTo>
                  <a:lnTo>
                    <a:pt x="176723" y="35122"/>
                  </a:lnTo>
                  <a:lnTo>
                    <a:pt x="184474" y="46120"/>
                  </a:lnTo>
                  <a:lnTo>
                    <a:pt x="191988" y="58031"/>
                  </a:lnTo>
                  <a:lnTo>
                    <a:pt x="199172" y="70434"/>
                  </a:lnTo>
                  <a:lnTo>
                    <a:pt x="205771" y="82825"/>
                  </a:lnTo>
                  <a:lnTo>
                    <a:pt x="211686" y="94938"/>
                  </a:lnTo>
                  <a:lnTo>
                    <a:pt x="216809" y="106866"/>
                  </a:lnTo>
                  <a:lnTo>
                    <a:pt x="220953" y="118949"/>
                  </a:lnTo>
                  <a:lnTo>
                    <a:pt x="224112" y="131373"/>
                  </a:lnTo>
                  <a:lnTo>
                    <a:pt x="226592" y="144007"/>
                  </a:lnTo>
                  <a:lnTo>
                    <a:pt x="228878" y="156496"/>
                  </a:lnTo>
                  <a:lnTo>
                    <a:pt x="231265" y="168646"/>
                  </a:lnTo>
                  <a:lnTo>
                    <a:pt x="233531" y="180585"/>
                  </a:lnTo>
                  <a:lnTo>
                    <a:pt x="235068" y="192667"/>
                  </a:lnTo>
                  <a:lnTo>
                    <a:pt x="235585" y="205098"/>
                  </a:lnTo>
                  <a:lnTo>
                    <a:pt x="235271" y="218074"/>
                  </a:lnTo>
                  <a:lnTo>
                    <a:pt x="234596" y="231856"/>
                  </a:lnTo>
                  <a:lnTo>
                    <a:pt x="233882" y="246505"/>
                  </a:lnTo>
                  <a:lnTo>
                    <a:pt x="233268" y="261920"/>
                  </a:lnTo>
                  <a:lnTo>
                    <a:pt x="232789" y="277946"/>
                  </a:lnTo>
                  <a:lnTo>
                    <a:pt x="232431" y="294412"/>
                  </a:lnTo>
                  <a:lnTo>
                    <a:pt x="231976" y="310622"/>
                  </a:lnTo>
                  <a:lnTo>
                    <a:pt x="230869" y="327066"/>
                  </a:lnTo>
                  <a:lnTo>
                    <a:pt x="227896" y="346303"/>
                  </a:lnTo>
                  <a:lnTo>
                    <a:pt x="221099" y="37287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84849" y="889294"/>
              <a:ext cx="1705618" cy="82385"/>
            </a:xfrm>
            <a:custGeom>
              <a:avLst/>
              <a:gdLst/>
              <a:ahLst/>
              <a:cxnLst/>
              <a:rect l="0" t="0" r="0" b="0"/>
              <a:pathLst>
                <a:path w="1705618" h="82385">
                  <a:moveTo>
                    <a:pt x="1705617" y="16156"/>
                  </a:moveTo>
                  <a:lnTo>
                    <a:pt x="1699750" y="22091"/>
                  </a:lnTo>
                  <a:lnTo>
                    <a:pt x="1694185" y="28296"/>
                  </a:lnTo>
                  <a:lnTo>
                    <a:pt x="1688386" y="35387"/>
                  </a:lnTo>
                  <a:lnTo>
                    <a:pt x="1682305" y="43154"/>
                  </a:lnTo>
                  <a:lnTo>
                    <a:pt x="1675975" y="51152"/>
                  </a:lnTo>
                  <a:lnTo>
                    <a:pt x="1669439" y="59084"/>
                  </a:lnTo>
                  <a:lnTo>
                    <a:pt x="1662417" y="66513"/>
                  </a:lnTo>
                  <a:lnTo>
                    <a:pt x="1654338" y="72809"/>
                  </a:lnTo>
                  <a:lnTo>
                    <a:pt x="1644978" y="77731"/>
                  </a:lnTo>
                  <a:lnTo>
                    <a:pt x="1634590" y="81049"/>
                  </a:lnTo>
                  <a:lnTo>
                    <a:pt x="1623701" y="82384"/>
                  </a:lnTo>
                  <a:lnTo>
                    <a:pt x="1612672" y="81727"/>
                  </a:lnTo>
                  <a:lnTo>
                    <a:pt x="1601675" y="79354"/>
                  </a:lnTo>
                  <a:lnTo>
                    <a:pt x="1590766" y="75637"/>
                  </a:lnTo>
                  <a:lnTo>
                    <a:pt x="1579950" y="70919"/>
                  </a:lnTo>
                  <a:lnTo>
                    <a:pt x="1569213" y="65485"/>
                  </a:lnTo>
                  <a:lnTo>
                    <a:pt x="1558537" y="59547"/>
                  </a:lnTo>
                  <a:lnTo>
                    <a:pt x="1547906" y="53260"/>
                  </a:lnTo>
                  <a:lnTo>
                    <a:pt x="1537308" y="46736"/>
                  </a:lnTo>
                  <a:lnTo>
                    <a:pt x="1526731" y="40049"/>
                  </a:lnTo>
                  <a:lnTo>
                    <a:pt x="1516166" y="33262"/>
                  </a:lnTo>
                  <a:lnTo>
                    <a:pt x="1505442" y="26739"/>
                  </a:lnTo>
                  <a:lnTo>
                    <a:pt x="1494251" y="21116"/>
                  </a:lnTo>
                  <a:lnTo>
                    <a:pt x="1482464" y="16680"/>
                  </a:lnTo>
                  <a:lnTo>
                    <a:pt x="1470276" y="13702"/>
                  </a:lnTo>
                  <a:lnTo>
                    <a:pt x="1458095" y="12603"/>
                  </a:lnTo>
                  <a:lnTo>
                    <a:pt x="1446161" y="13417"/>
                  </a:lnTo>
                  <a:lnTo>
                    <a:pt x="1434537" y="15726"/>
                  </a:lnTo>
                  <a:lnTo>
                    <a:pt x="1423200" y="18870"/>
                  </a:lnTo>
                  <a:lnTo>
                    <a:pt x="1412092" y="22389"/>
                  </a:lnTo>
                  <a:lnTo>
                    <a:pt x="1401158" y="26204"/>
                  </a:lnTo>
                  <a:lnTo>
                    <a:pt x="1390350" y="30516"/>
                  </a:lnTo>
                  <a:lnTo>
                    <a:pt x="1379625" y="35410"/>
                  </a:lnTo>
                  <a:lnTo>
                    <a:pt x="1368795" y="40679"/>
                  </a:lnTo>
                  <a:lnTo>
                    <a:pt x="1357530" y="45916"/>
                  </a:lnTo>
                  <a:lnTo>
                    <a:pt x="1345694" y="50876"/>
                  </a:lnTo>
                  <a:lnTo>
                    <a:pt x="1333473" y="55173"/>
                  </a:lnTo>
                  <a:lnTo>
                    <a:pt x="1321270" y="58221"/>
                  </a:lnTo>
                  <a:lnTo>
                    <a:pt x="1309320" y="59816"/>
                  </a:lnTo>
                  <a:lnTo>
                    <a:pt x="1297687" y="59920"/>
                  </a:lnTo>
                  <a:lnTo>
                    <a:pt x="1286343" y="58476"/>
                  </a:lnTo>
                  <a:lnTo>
                    <a:pt x="1275235" y="55617"/>
                  </a:lnTo>
                  <a:lnTo>
                    <a:pt x="1264471" y="51598"/>
                  </a:lnTo>
                  <a:lnTo>
                    <a:pt x="1254309" y="46692"/>
                  </a:lnTo>
                  <a:lnTo>
                    <a:pt x="1244836" y="41143"/>
                  </a:lnTo>
                  <a:lnTo>
                    <a:pt x="1235830" y="35301"/>
                  </a:lnTo>
                  <a:lnTo>
                    <a:pt x="1226861" y="29614"/>
                  </a:lnTo>
                  <a:lnTo>
                    <a:pt x="1217671" y="24315"/>
                  </a:lnTo>
                  <a:lnTo>
                    <a:pt x="1208023" y="19606"/>
                  </a:lnTo>
                  <a:lnTo>
                    <a:pt x="1197627" y="15741"/>
                  </a:lnTo>
                  <a:lnTo>
                    <a:pt x="1186410" y="12776"/>
                  </a:lnTo>
                  <a:lnTo>
                    <a:pt x="1174622" y="10768"/>
                  </a:lnTo>
                  <a:lnTo>
                    <a:pt x="1162717" y="9861"/>
                  </a:lnTo>
                  <a:lnTo>
                    <a:pt x="1150971" y="10027"/>
                  </a:lnTo>
                  <a:lnTo>
                    <a:pt x="1139477" y="11103"/>
                  </a:lnTo>
                  <a:lnTo>
                    <a:pt x="1128225" y="12888"/>
                  </a:lnTo>
                  <a:lnTo>
                    <a:pt x="1117181" y="15201"/>
                  </a:lnTo>
                  <a:lnTo>
                    <a:pt x="1106459" y="18058"/>
                  </a:lnTo>
                  <a:lnTo>
                    <a:pt x="1096325" y="21653"/>
                  </a:lnTo>
                  <a:lnTo>
                    <a:pt x="1086871" y="26030"/>
                  </a:lnTo>
                  <a:lnTo>
                    <a:pt x="1077877" y="30935"/>
                  </a:lnTo>
                  <a:lnTo>
                    <a:pt x="1068917" y="35920"/>
                  </a:lnTo>
                  <a:lnTo>
                    <a:pt x="1059733" y="40711"/>
                  </a:lnTo>
                  <a:lnTo>
                    <a:pt x="1050088" y="45063"/>
                  </a:lnTo>
                  <a:lnTo>
                    <a:pt x="1039695" y="48680"/>
                  </a:lnTo>
                  <a:lnTo>
                    <a:pt x="1028480" y="51475"/>
                  </a:lnTo>
                  <a:lnTo>
                    <a:pt x="1016693" y="53368"/>
                  </a:lnTo>
                  <a:lnTo>
                    <a:pt x="1004788" y="54197"/>
                  </a:lnTo>
                  <a:lnTo>
                    <a:pt x="993043" y="53974"/>
                  </a:lnTo>
                  <a:lnTo>
                    <a:pt x="981548" y="52689"/>
                  </a:lnTo>
                  <a:lnTo>
                    <a:pt x="970298" y="50232"/>
                  </a:lnTo>
                  <a:lnTo>
                    <a:pt x="959248" y="46659"/>
                  </a:lnTo>
                  <a:lnTo>
                    <a:pt x="948354" y="42312"/>
                  </a:lnTo>
                  <a:lnTo>
                    <a:pt x="937571" y="37710"/>
                  </a:lnTo>
                  <a:lnTo>
                    <a:pt x="926869" y="33169"/>
                  </a:lnTo>
                  <a:lnTo>
                    <a:pt x="916223" y="28648"/>
                  </a:lnTo>
                  <a:lnTo>
                    <a:pt x="905614" y="23853"/>
                  </a:lnTo>
                  <a:lnTo>
                    <a:pt x="895027" y="18636"/>
                  </a:lnTo>
                  <a:lnTo>
                    <a:pt x="884289" y="13319"/>
                  </a:lnTo>
                  <a:lnTo>
                    <a:pt x="873088" y="8581"/>
                  </a:lnTo>
                  <a:lnTo>
                    <a:pt x="861295" y="4770"/>
                  </a:lnTo>
                  <a:lnTo>
                    <a:pt x="849103" y="2059"/>
                  </a:lnTo>
                  <a:lnTo>
                    <a:pt x="836919" y="614"/>
                  </a:lnTo>
                  <a:lnTo>
                    <a:pt x="824979" y="387"/>
                  </a:lnTo>
                  <a:lnTo>
                    <a:pt x="813181" y="1184"/>
                  </a:lnTo>
                  <a:lnTo>
                    <a:pt x="801194" y="2774"/>
                  </a:lnTo>
                  <a:lnTo>
                    <a:pt x="788842" y="4953"/>
                  </a:lnTo>
                  <a:lnTo>
                    <a:pt x="776428" y="7718"/>
                  </a:lnTo>
                  <a:lnTo>
                    <a:pt x="764619" y="11251"/>
                  </a:lnTo>
                  <a:lnTo>
                    <a:pt x="753741" y="15586"/>
                  </a:lnTo>
                  <a:lnTo>
                    <a:pt x="743470" y="20463"/>
                  </a:lnTo>
                  <a:lnTo>
                    <a:pt x="733045" y="25429"/>
                  </a:lnTo>
                  <a:lnTo>
                    <a:pt x="722029" y="30208"/>
                  </a:lnTo>
                  <a:lnTo>
                    <a:pt x="710323" y="34552"/>
                  </a:lnTo>
                  <a:lnTo>
                    <a:pt x="698000" y="38163"/>
                  </a:lnTo>
                  <a:lnTo>
                    <a:pt x="685189" y="40955"/>
                  </a:lnTo>
                  <a:lnTo>
                    <a:pt x="672179" y="42845"/>
                  </a:lnTo>
                  <a:lnTo>
                    <a:pt x="659377" y="43672"/>
                  </a:lnTo>
                  <a:lnTo>
                    <a:pt x="646995" y="43447"/>
                  </a:lnTo>
                  <a:lnTo>
                    <a:pt x="635055" y="42162"/>
                  </a:lnTo>
                  <a:lnTo>
                    <a:pt x="623498" y="39705"/>
                  </a:lnTo>
                  <a:lnTo>
                    <a:pt x="612240" y="36131"/>
                  </a:lnTo>
                  <a:lnTo>
                    <a:pt x="601203" y="31784"/>
                  </a:lnTo>
                  <a:lnTo>
                    <a:pt x="590326" y="27182"/>
                  </a:lnTo>
                  <a:lnTo>
                    <a:pt x="579559" y="22646"/>
                  </a:lnTo>
                  <a:lnTo>
                    <a:pt x="568869" y="18297"/>
                  </a:lnTo>
                  <a:lnTo>
                    <a:pt x="558232" y="14151"/>
                  </a:lnTo>
                  <a:lnTo>
                    <a:pt x="547630" y="10187"/>
                  </a:lnTo>
                  <a:lnTo>
                    <a:pt x="537053" y="6695"/>
                  </a:lnTo>
                  <a:lnTo>
                    <a:pt x="526491" y="4254"/>
                  </a:lnTo>
                  <a:lnTo>
                    <a:pt x="515937" y="3098"/>
                  </a:lnTo>
                  <a:lnTo>
                    <a:pt x="505220" y="3306"/>
                  </a:lnTo>
                  <a:lnTo>
                    <a:pt x="494034" y="4966"/>
                  </a:lnTo>
                  <a:lnTo>
                    <a:pt x="482250" y="7968"/>
                  </a:lnTo>
                  <a:lnTo>
                    <a:pt x="470065" y="11915"/>
                  </a:lnTo>
                  <a:lnTo>
                    <a:pt x="457885" y="16241"/>
                  </a:lnTo>
                  <a:lnTo>
                    <a:pt x="445952" y="20587"/>
                  </a:lnTo>
                  <a:lnTo>
                    <a:pt x="434329" y="24807"/>
                  </a:lnTo>
                  <a:lnTo>
                    <a:pt x="422991" y="28867"/>
                  </a:lnTo>
                  <a:lnTo>
                    <a:pt x="411880" y="32777"/>
                  </a:lnTo>
                  <a:lnTo>
                    <a:pt x="400773" y="36403"/>
                  </a:lnTo>
                  <a:lnTo>
                    <a:pt x="389317" y="39466"/>
                  </a:lnTo>
                  <a:lnTo>
                    <a:pt x="377348" y="41857"/>
                  </a:lnTo>
                  <a:lnTo>
                    <a:pt x="365037" y="43463"/>
                  </a:lnTo>
                  <a:lnTo>
                    <a:pt x="352773" y="44092"/>
                  </a:lnTo>
                  <a:lnTo>
                    <a:pt x="340782" y="43736"/>
                  </a:lnTo>
                  <a:lnTo>
                    <a:pt x="329122" y="42531"/>
                  </a:lnTo>
                  <a:lnTo>
                    <a:pt x="317759" y="40659"/>
                  </a:lnTo>
                  <a:lnTo>
                    <a:pt x="306634" y="38287"/>
                  </a:lnTo>
                  <a:lnTo>
                    <a:pt x="295689" y="35391"/>
                  </a:lnTo>
                  <a:lnTo>
                    <a:pt x="284873" y="31770"/>
                  </a:lnTo>
                  <a:lnTo>
                    <a:pt x="274148" y="27375"/>
                  </a:lnTo>
                  <a:lnTo>
                    <a:pt x="263486" y="22458"/>
                  </a:lnTo>
                  <a:lnTo>
                    <a:pt x="252867" y="17466"/>
                  </a:lnTo>
                  <a:lnTo>
                    <a:pt x="242273" y="12669"/>
                  </a:lnTo>
                  <a:lnTo>
                    <a:pt x="231531" y="8313"/>
                  </a:lnTo>
                  <a:lnTo>
                    <a:pt x="220328" y="4694"/>
                  </a:lnTo>
                  <a:lnTo>
                    <a:pt x="208537" y="1902"/>
                  </a:lnTo>
                  <a:lnTo>
                    <a:pt x="196516" y="181"/>
                  </a:lnTo>
                  <a:lnTo>
                    <a:pt x="184980" y="0"/>
                  </a:lnTo>
                  <a:lnTo>
                    <a:pt x="174292" y="1467"/>
                  </a:lnTo>
                  <a:lnTo>
                    <a:pt x="164320" y="4231"/>
                  </a:lnTo>
                  <a:lnTo>
                    <a:pt x="154629" y="7687"/>
                  </a:lnTo>
                  <a:lnTo>
                    <a:pt x="144924" y="11419"/>
                  </a:lnTo>
                  <a:lnTo>
                    <a:pt x="135082" y="15379"/>
                  </a:lnTo>
                  <a:lnTo>
                    <a:pt x="125081" y="19789"/>
                  </a:lnTo>
                  <a:lnTo>
                    <a:pt x="114935" y="24749"/>
                  </a:lnTo>
                  <a:lnTo>
                    <a:pt x="104508" y="30062"/>
                  </a:lnTo>
                  <a:lnTo>
                    <a:pt x="93523" y="35328"/>
                  </a:lnTo>
                  <a:lnTo>
                    <a:pt x="81878" y="40308"/>
                  </a:lnTo>
                  <a:lnTo>
                    <a:pt x="69787" y="44618"/>
                  </a:lnTo>
                  <a:lnTo>
                    <a:pt x="57671" y="47675"/>
                  </a:lnTo>
                  <a:lnTo>
                    <a:pt x="45795" y="49285"/>
                  </a:lnTo>
                  <a:lnTo>
                    <a:pt x="34680" y="49734"/>
                  </a:lnTo>
                  <a:lnTo>
                    <a:pt x="24099" y="49642"/>
                  </a:lnTo>
                  <a:lnTo>
                    <a:pt x="13126" y="49001"/>
                  </a:lnTo>
                  <a:lnTo>
                    <a:pt x="0" y="4774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63565" y="1990346"/>
            <a:ext cx="375753" cy="433917"/>
            <a:chOff x="563565" y="1990346"/>
            <a:chExt cx="375753" cy="433917"/>
          </a:xfrm>
        </p:grpSpPr>
        <p:sp>
          <p:nvSpPr>
            <p:cNvPr id="11" name="Freeform 10"/>
            <p:cNvSpPr/>
            <p:nvPr/>
          </p:nvSpPr>
          <p:spPr>
            <a:xfrm>
              <a:off x="684963" y="2116688"/>
              <a:ext cx="13932" cy="242157"/>
            </a:xfrm>
            <a:custGeom>
              <a:avLst/>
              <a:gdLst/>
              <a:ahLst/>
              <a:cxnLst/>
              <a:rect l="0" t="0" r="0" b="0"/>
              <a:pathLst>
                <a:path w="13932" h="242157">
                  <a:moveTo>
                    <a:pt x="13931" y="0"/>
                  </a:moveTo>
                  <a:lnTo>
                    <a:pt x="10998" y="8802"/>
                  </a:lnTo>
                  <a:lnTo>
                    <a:pt x="8215" y="17148"/>
                  </a:lnTo>
                  <a:lnTo>
                    <a:pt x="5325" y="25847"/>
                  </a:lnTo>
                  <a:lnTo>
                    <a:pt x="2630" y="34968"/>
                  </a:lnTo>
                  <a:lnTo>
                    <a:pt x="762" y="44463"/>
                  </a:lnTo>
                  <a:lnTo>
                    <a:pt x="0" y="54259"/>
                  </a:lnTo>
                  <a:lnTo>
                    <a:pt x="140" y="64446"/>
                  </a:lnTo>
                  <a:lnTo>
                    <a:pt x="693" y="75268"/>
                  </a:lnTo>
                  <a:lnTo>
                    <a:pt x="1323" y="86812"/>
                  </a:lnTo>
                  <a:lnTo>
                    <a:pt x="1880" y="99175"/>
                  </a:lnTo>
                  <a:lnTo>
                    <a:pt x="2320" y="112538"/>
                  </a:lnTo>
                  <a:lnTo>
                    <a:pt x="2647" y="126896"/>
                  </a:lnTo>
                  <a:lnTo>
                    <a:pt x="2883" y="141946"/>
                  </a:lnTo>
                  <a:lnTo>
                    <a:pt x="3048" y="157193"/>
                  </a:lnTo>
                  <a:lnTo>
                    <a:pt x="3167" y="172323"/>
                  </a:lnTo>
                  <a:lnTo>
                    <a:pt x="3447" y="186814"/>
                  </a:lnTo>
                  <a:lnTo>
                    <a:pt x="4410" y="201385"/>
                  </a:lnTo>
                  <a:lnTo>
                    <a:pt x="7260" y="218430"/>
                  </a:lnTo>
                  <a:lnTo>
                    <a:pt x="1393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3565" y="1990346"/>
              <a:ext cx="375753" cy="433917"/>
            </a:xfrm>
            <a:custGeom>
              <a:avLst/>
              <a:gdLst/>
              <a:ahLst/>
              <a:cxnLst/>
              <a:rect l="0" t="0" r="0" b="0"/>
              <a:pathLst>
                <a:path w="375753" h="433917">
                  <a:moveTo>
                    <a:pt x="261671" y="21057"/>
                  </a:moveTo>
                  <a:lnTo>
                    <a:pt x="252803" y="18190"/>
                  </a:lnTo>
                  <a:lnTo>
                    <a:pt x="243816" y="16048"/>
                  </a:lnTo>
                  <a:lnTo>
                    <a:pt x="233821" y="14445"/>
                  </a:lnTo>
                  <a:lnTo>
                    <a:pt x="222840" y="13265"/>
                  </a:lnTo>
                  <a:lnTo>
                    <a:pt x="211029" y="12416"/>
                  </a:lnTo>
                  <a:lnTo>
                    <a:pt x="198575" y="11828"/>
                  </a:lnTo>
                  <a:lnTo>
                    <a:pt x="185810" y="11759"/>
                  </a:lnTo>
                  <a:lnTo>
                    <a:pt x="173177" y="12772"/>
                  </a:lnTo>
                  <a:lnTo>
                    <a:pt x="160909" y="15080"/>
                  </a:lnTo>
                  <a:lnTo>
                    <a:pt x="149046" y="18427"/>
                  </a:lnTo>
                  <a:lnTo>
                    <a:pt x="137541" y="22284"/>
                  </a:lnTo>
                  <a:lnTo>
                    <a:pt x="126322" y="26293"/>
                  </a:lnTo>
                  <a:lnTo>
                    <a:pt x="115482" y="30610"/>
                  </a:lnTo>
                  <a:lnTo>
                    <a:pt x="105268" y="35792"/>
                  </a:lnTo>
                  <a:lnTo>
                    <a:pt x="95765" y="42093"/>
                  </a:lnTo>
                  <a:lnTo>
                    <a:pt x="86908" y="49460"/>
                  </a:lnTo>
                  <a:lnTo>
                    <a:pt x="78571" y="57709"/>
                  </a:lnTo>
                  <a:lnTo>
                    <a:pt x="70629" y="66632"/>
                  </a:lnTo>
                  <a:lnTo>
                    <a:pt x="62972" y="76048"/>
                  </a:lnTo>
                  <a:lnTo>
                    <a:pt x="55516" y="85814"/>
                  </a:lnTo>
                  <a:lnTo>
                    <a:pt x="48205" y="95824"/>
                  </a:lnTo>
                  <a:lnTo>
                    <a:pt x="41159" y="106002"/>
                  </a:lnTo>
                  <a:lnTo>
                    <a:pt x="34653" y="116294"/>
                  </a:lnTo>
                  <a:lnTo>
                    <a:pt x="28797" y="126663"/>
                  </a:lnTo>
                  <a:lnTo>
                    <a:pt x="23543" y="137086"/>
                  </a:lnTo>
                  <a:lnTo>
                    <a:pt x="18780" y="147543"/>
                  </a:lnTo>
                  <a:lnTo>
                    <a:pt x="14394" y="158028"/>
                  </a:lnTo>
                  <a:lnTo>
                    <a:pt x="10448" y="168698"/>
                  </a:lnTo>
                  <a:lnTo>
                    <a:pt x="7170" y="179853"/>
                  </a:lnTo>
                  <a:lnTo>
                    <a:pt x="4630" y="191621"/>
                  </a:lnTo>
                  <a:lnTo>
                    <a:pt x="2754" y="203965"/>
                  </a:lnTo>
                  <a:lnTo>
                    <a:pt x="1412" y="216784"/>
                  </a:lnTo>
                  <a:lnTo>
                    <a:pt x="477" y="229964"/>
                  </a:lnTo>
                  <a:lnTo>
                    <a:pt x="0" y="243408"/>
                  </a:lnTo>
                  <a:lnTo>
                    <a:pt x="205" y="257039"/>
                  </a:lnTo>
                  <a:lnTo>
                    <a:pt x="1152" y="270805"/>
                  </a:lnTo>
                  <a:lnTo>
                    <a:pt x="2601" y="284829"/>
                  </a:lnTo>
                  <a:lnTo>
                    <a:pt x="4112" y="299389"/>
                  </a:lnTo>
                  <a:lnTo>
                    <a:pt x="5432" y="314582"/>
                  </a:lnTo>
                  <a:lnTo>
                    <a:pt x="6809" y="329870"/>
                  </a:lnTo>
                  <a:lnTo>
                    <a:pt x="8872" y="344222"/>
                  </a:lnTo>
                  <a:lnTo>
                    <a:pt x="11929" y="357131"/>
                  </a:lnTo>
                  <a:lnTo>
                    <a:pt x="15967" y="368594"/>
                  </a:lnTo>
                  <a:lnTo>
                    <a:pt x="20827" y="378835"/>
                  </a:lnTo>
                  <a:lnTo>
                    <a:pt x="26326" y="388127"/>
                  </a:lnTo>
                  <a:lnTo>
                    <a:pt x="32460" y="396555"/>
                  </a:lnTo>
                  <a:lnTo>
                    <a:pt x="39402" y="404012"/>
                  </a:lnTo>
                  <a:lnTo>
                    <a:pt x="47179" y="410518"/>
                  </a:lnTo>
                  <a:lnTo>
                    <a:pt x="55690" y="416212"/>
                  </a:lnTo>
                  <a:lnTo>
                    <a:pt x="64780" y="421272"/>
                  </a:lnTo>
                  <a:lnTo>
                    <a:pt x="74312" y="425853"/>
                  </a:lnTo>
                  <a:lnTo>
                    <a:pt x="84494" y="429760"/>
                  </a:lnTo>
                  <a:lnTo>
                    <a:pt x="95846" y="432480"/>
                  </a:lnTo>
                  <a:lnTo>
                    <a:pt x="108551" y="433826"/>
                  </a:lnTo>
                  <a:lnTo>
                    <a:pt x="122168" y="433916"/>
                  </a:lnTo>
                  <a:lnTo>
                    <a:pt x="135847" y="432989"/>
                  </a:lnTo>
                  <a:lnTo>
                    <a:pt x="149083" y="431291"/>
                  </a:lnTo>
                  <a:lnTo>
                    <a:pt x="161732" y="429034"/>
                  </a:lnTo>
                  <a:lnTo>
                    <a:pt x="173832" y="426381"/>
                  </a:lnTo>
                  <a:lnTo>
                    <a:pt x="185488" y="423449"/>
                  </a:lnTo>
                  <a:lnTo>
                    <a:pt x="196806" y="420160"/>
                  </a:lnTo>
                  <a:lnTo>
                    <a:pt x="207881" y="416267"/>
                  </a:lnTo>
                  <a:lnTo>
                    <a:pt x="218778" y="411678"/>
                  </a:lnTo>
                  <a:lnTo>
                    <a:pt x="229388" y="406289"/>
                  </a:lnTo>
                  <a:lnTo>
                    <a:pt x="239439" y="399915"/>
                  </a:lnTo>
                  <a:lnTo>
                    <a:pt x="248835" y="392554"/>
                  </a:lnTo>
                  <a:lnTo>
                    <a:pt x="257788" y="384509"/>
                  </a:lnTo>
                  <a:lnTo>
                    <a:pt x="266720" y="376271"/>
                  </a:lnTo>
                  <a:lnTo>
                    <a:pt x="275876" y="368140"/>
                  </a:lnTo>
                  <a:lnTo>
                    <a:pt x="285162" y="360225"/>
                  </a:lnTo>
                  <a:lnTo>
                    <a:pt x="294250" y="352531"/>
                  </a:lnTo>
                  <a:lnTo>
                    <a:pt x="302953" y="345018"/>
                  </a:lnTo>
                  <a:lnTo>
                    <a:pt x="311085" y="337481"/>
                  </a:lnTo>
                  <a:lnTo>
                    <a:pt x="318393" y="329574"/>
                  </a:lnTo>
                  <a:lnTo>
                    <a:pt x="324829" y="321142"/>
                  </a:lnTo>
                  <a:lnTo>
                    <a:pt x="330659" y="312358"/>
                  </a:lnTo>
                  <a:lnTo>
                    <a:pt x="336349" y="303615"/>
                  </a:lnTo>
                  <a:lnTo>
                    <a:pt x="342178" y="295138"/>
                  </a:lnTo>
                  <a:lnTo>
                    <a:pt x="348078" y="286819"/>
                  </a:lnTo>
                  <a:lnTo>
                    <a:pt x="353740" y="278321"/>
                  </a:lnTo>
                  <a:lnTo>
                    <a:pt x="358990" y="269446"/>
                  </a:lnTo>
                  <a:lnTo>
                    <a:pt x="363651" y="259841"/>
                  </a:lnTo>
                  <a:lnTo>
                    <a:pt x="367475" y="248942"/>
                  </a:lnTo>
                  <a:lnTo>
                    <a:pt x="370414" y="236570"/>
                  </a:lnTo>
                  <a:lnTo>
                    <a:pt x="372573" y="223021"/>
                  </a:lnTo>
                  <a:lnTo>
                    <a:pt x="374112" y="208863"/>
                  </a:lnTo>
                  <a:lnTo>
                    <a:pt x="375184" y="194496"/>
                  </a:lnTo>
                  <a:lnTo>
                    <a:pt x="375752" y="180274"/>
                  </a:lnTo>
                  <a:lnTo>
                    <a:pt x="375611" y="166580"/>
                  </a:lnTo>
                  <a:lnTo>
                    <a:pt x="374697" y="153559"/>
                  </a:lnTo>
                  <a:lnTo>
                    <a:pt x="372930" y="141172"/>
                  </a:lnTo>
                  <a:lnTo>
                    <a:pt x="370142" y="129306"/>
                  </a:lnTo>
                  <a:lnTo>
                    <a:pt x="366342" y="117837"/>
                  </a:lnTo>
                  <a:lnTo>
                    <a:pt x="361841" y="106658"/>
                  </a:lnTo>
                  <a:lnTo>
                    <a:pt x="357135" y="95683"/>
                  </a:lnTo>
                  <a:lnTo>
                    <a:pt x="352525" y="84856"/>
                  </a:lnTo>
                  <a:lnTo>
                    <a:pt x="347957" y="74295"/>
                  </a:lnTo>
                  <a:lnTo>
                    <a:pt x="343131" y="64277"/>
                  </a:lnTo>
                  <a:lnTo>
                    <a:pt x="337879" y="54914"/>
                  </a:lnTo>
                  <a:lnTo>
                    <a:pt x="332029" y="46321"/>
                  </a:lnTo>
                  <a:lnTo>
                    <a:pt x="325337" y="38696"/>
                  </a:lnTo>
                  <a:lnTo>
                    <a:pt x="317756" y="32049"/>
                  </a:lnTo>
                  <a:lnTo>
                    <a:pt x="309391" y="26246"/>
                  </a:lnTo>
                  <a:lnTo>
                    <a:pt x="300406" y="21106"/>
                  </a:lnTo>
                  <a:lnTo>
                    <a:pt x="290951" y="16464"/>
                  </a:lnTo>
                  <a:lnTo>
                    <a:pt x="280993" y="12344"/>
                  </a:lnTo>
                  <a:lnTo>
                    <a:pt x="270324" y="8949"/>
                  </a:lnTo>
                  <a:lnTo>
                    <a:pt x="258905" y="6330"/>
                  </a:lnTo>
                  <a:lnTo>
                    <a:pt x="247430" y="4398"/>
                  </a:lnTo>
                  <a:lnTo>
                    <a:pt x="236110" y="2809"/>
                  </a:lnTo>
                  <a:lnTo>
                    <a:pt x="223952" y="1423"/>
                  </a:lnTo>
                  <a:lnTo>
                    <a:pt x="2090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56905" y="1969289"/>
            <a:ext cx="2976613" cy="442198"/>
            <a:chOff x="1256905" y="1969289"/>
            <a:chExt cx="2976613" cy="442198"/>
          </a:xfrm>
        </p:grpSpPr>
        <p:sp>
          <p:nvSpPr>
            <p:cNvPr id="14" name="Freeform 13"/>
            <p:cNvSpPr/>
            <p:nvPr/>
          </p:nvSpPr>
          <p:spPr>
            <a:xfrm>
              <a:off x="1404304" y="211668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7" y="59284"/>
                  </a:lnTo>
                  <a:lnTo>
                    <a:pt x="1290" y="72344"/>
                  </a:lnTo>
                  <a:lnTo>
                    <a:pt x="876" y="85869"/>
                  </a:lnTo>
                  <a:lnTo>
                    <a:pt x="591" y="100083"/>
                  </a:lnTo>
                  <a:lnTo>
                    <a:pt x="398" y="115046"/>
                  </a:lnTo>
                  <a:lnTo>
                    <a:pt x="267" y="130518"/>
                  </a:lnTo>
                  <a:lnTo>
                    <a:pt x="179" y="146057"/>
                  </a:lnTo>
                  <a:lnTo>
                    <a:pt x="120" y="161398"/>
                  </a:lnTo>
                  <a:lnTo>
                    <a:pt x="80" y="176462"/>
                  </a:lnTo>
                  <a:lnTo>
                    <a:pt x="53" y="191263"/>
                  </a:lnTo>
                  <a:lnTo>
                    <a:pt x="36" y="205845"/>
                  </a:lnTo>
                  <a:lnTo>
                    <a:pt x="24" y="220231"/>
                  </a:lnTo>
                  <a:lnTo>
                    <a:pt x="14" y="236144"/>
                  </a:lnTo>
                  <a:lnTo>
                    <a:pt x="7" y="25833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56905" y="1998539"/>
              <a:ext cx="291118" cy="265549"/>
            </a:xfrm>
            <a:custGeom>
              <a:avLst/>
              <a:gdLst/>
              <a:ahLst/>
              <a:cxnLst/>
              <a:rect l="0" t="0" r="0" b="0"/>
              <a:pathLst>
                <a:path w="291118" h="265549">
                  <a:moveTo>
                    <a:pt x="0" y="86564"/>
                  </a:moveTo>
                  <a:lnTo>
                    <a:pt x="3001" y="77829"/>
                  </a:lnTo>
                  <a:lnTo>
                    <a:pt x="6423" y="70123"/>
                  </a:lnTo>
                  <a:lnTo>
                    <a:pt x="10624" y="62721"/>
                  </a:lnTo>
                  <a:lnTo>
                    <a:pt x="15697" y="55460"/>
                  </a:lnTo>
                  <a:lnTo>
                    <a:pt x="21826" y="48281"/>
                  </a:lnTo>
                  <a:lnTo>
                    <a:pt x="29015" y="41160"/>
                  </a:lnTo>
                  <a:lnTo>
                    <a:pt x="37275" y="34243"/>
                  </a:lnTo>
                  <a:lnTo>
                    <a:pt x="46718" y="27824"/>
                  </a:lnTo>
                  <a:lnTo>
                    <a:pt x="57292" y="22026"/>
                  </a:lnTo>
                  <a:lnTo>
                    <a:pt x="68814" y="16812"/>
                  </a:lnTo>
                  <a:lnTo>
                    <a:pt x="81072" y="12075"/>
                  </a:lnTo>
                  <a:lnTo>
                    <a:pt x="93876" y="7711"/>
                  </a:lnTo>
                  <a:lnTo>
                    <a:pt x="107237" y="3950"/>
                  </a:lnTo>
                  <a:lnTo>
                    <a:pt x="121344" y="1328"/>
                  </a:lnTo>
                  <a:lnTo>
                    <a:pt x="136233" y="47"/>
                  </a:lnTo>
                  <a:lnTo>
                    <a:pt x="151487" y="0"/>
                  </a:lnTo>
                  <a:lnTo>
                    <a:pt x="166346" y="957"/>
                  </a:lnTo>
                  <a:lnTo>
                    <a:pt x="180415" y="2679"/>
                  </a:lnTo>
                  <a:lnTo>
                    <a:pt x="193640" y="5122"/>
                  </a:lnTo>
                  <a:lnTo>
                    <a:pt x="206136" y="8431"/>
                  </a:lnTo>
                  <a:lnTo>
                    <a:pt x="218051" y="12622"/>
                  </a:lnTo>
                  <a:lnTo>
                    <a:pt x="229206" y="17741"/>
                  </a:lnTo>
                  <a:lnTo>
                    <a:pt x="239107" y="23933"/>
                  </a:lnTo>
                  <a:lnTo>
                    <a:pt x="247585" y="31175"/>
                  </a:lnTo>
                  <a:lnTo>
                    <a:pt x="254771" y="39311"/>
                  </a:lnTo>
                  <a:lnTo>
                    <a:pt x="260915" y="48142"/>
                  </a:lnTo>
                  <a:lnTo>
                    <a:pt x="266271" y="57489"/>
                  </a:lnTo>
                  <a:lnTo>
                    <a:pt x="271057" y="67205"/>
                  </a:lnTo>
                  <a:lnTo>
                    <a:pt x="275440" y="77179"/>
                  </a:lnTo>
                  <a:lnTo>
                    <a:pt x="279538" y="87337"/>
                  </a:lnTo>
                  <a:lnTo>
                    <a:pt x="283275" y="97785"/>
                  </a:lnTo>
                  <a:lnTo>
                    <a:pt x="286406" y="108791"/>
                  </a:lnTo>
                  <a:lnTo>
                    <a:pt x="288839" y="120454"/>
                  </a:lnTo>
                  <a:lnTo>
                    <a:pt x="290471" y="132559"/>
                  </a:lnTo>
                  <a:lnTo>
                    <a:pt x="291117" y="144684"/>
                  </a:lnTo>
                  <a:lnTo>
                    <a:pt x="290767" y="156581"/>
                  </a:lnTo>
                  <a:lnTo>
                    <a:pt x="289396" y="168180"/>
                  </a:lnTo>
                  <a:lnTo>
                    <a:pt x="286881" y="179501"/>
                  </a:lnTo>
                  <a:lnTo>
                    <a:pt x="283259" y="190593"/>
                  </a:lnTo>
                  <a:lnTo>
                    <a:pt x="278539" y="201347"/>
                  </a:lnTo>
                  <a:lnTo>
                    <a:pt x="272622" y="211502"/>
                  </a:lnTo>
                  <a:lnTo>
                    <a:pt x="265568" y="220961"/>
                  </a:lnTo>
                  <a:lnTo>
                    <a:pt x="257560" y="229618"/>
                  </a:lnTo>
                  <a:lnTo>
                    <a:pt x="248815" y="237289"/>
                  </a:lnTo>
                  <a:lnTo>
                    <a:pt x="239540" y="243961"/>
                  </a:lnTo>
                  <a:lnTo>
                    <a:pt x="230347" y="249629"/>
                  </a:lnTo>
                  <a:lnTo>
                    <a:pt x="221347" y="254753"/>
                  </a:lnTo>
                  <a:lnTo>
                    <a:pt x="211752" y="259783"/>
                  </a:lnTo>
                  <a:lnTo>
                    <a:pt x="200041" y="265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66125" y="2253559"/>
              <a:ext cx="111921" cy="150826"/>
            </a:xfrm>
            <a:custGeom>
              <a:avLst/>
              <a:gdLst/>
              <a:ahLst/>
              <a:cxnLst/>
              <a:rect l="0" t="0" r="0" b="0"/>
              <a:pathLst>
                <a:path w="111921" h="150826">
                  <a:moveTo>
                    <a:pt x="17163" y="42114"/>
                  </a:moveTo>
                  <a:lnTo>
                    <a:pt x="14229" y="50915"/>
                  </a:lnTo>
                  <a:lnTo>
                    <a:pt x="11447" y="59262"/>
                  </a:lnTo>
                  <a:lnTo>
                    <a:pt x="8552" y="67965"/>
                  </a:lnTo>
                  <a:lnTo>
                    <a:pt x="5685" y="77259"/>
                  </a:lnTo>
                  <a:lnTo>
                    <a:pt x="3168" y="87402"/>
                  </a:lnTo>
                  <a:lnTo>
                    <a:pt x="1166" y="98438"/>
                  </a:lnTo>
                  <a:lnTo>
                    <a:pt x="0" y="109932"/>
                  </a:lnTo>
                  <a:lnTo>
                    <a:pt x="201" y="121106"/>
                  </a:lnTo>
                  <a:lnTo>
                    <a:pt x="1944" y="131523"/>
                  </a:lnTo>
                  <a:lnTo>
                    <a:pt x="5405" y="140464"/>
                  </a:lnTo>
                  <a:lnTo>
                    <a:pt x="10926" y="146799"/>
                  </a:lnTo>
                  <a:lnTo>
                    <a:pt x="18485" y="150162"/>
                  </a:lnTo>
                  <a:lnTo>
                    <a:pt x="27458" y="150825"/>
                  </a:lnTo>
                  <a:lnTo>
                    <a:pt x="36849" y="149309"/>
                  </a:lnTo>
                  <a:lnTo>
                    <a:pt x="46046" y="146148"/>
                  </a:lnTo>
                  <a:lnTo>
                    <a:pt x="54826" y="141795"/>
                  </a:lnTo>
                  <a:lnTo>
                    <a:pt x="63176" y="136599"/>
                  </a:lnTo>
                  <a:lnTo>
                    <a:pt x="71155" y="130814"/>
                  </a:lnTo>
                  <a:lnTo>
                    <a:pt x="78682" y="124459"/>
                  </a:lnTo>
                  <a:lnTo>
                    <a:pt x="85526" y="117355"/>
                  </a:lnTo>
                  <a:lnTo>
                    <a:pt x="91612" y="109456"/>
                  </a:lnTo>
                  <a:lnTo>
                    <a:pt x="96854" y="100692"/>
                  </a:lnTo>
                  <a:lnTo>
                    <a:pt x="101078" y="90898"/>
                  </a:lnTo>
                  <a:lnTo>
                    <a:pt x="104288" y="80088"/>
                  </a:lnTo>
                  <a:lnTo>
                    <a:pt x="106636" y="68442"/>
                  </a:lnTo>
                  <a:lnTo>
                    <a:pt x="108557" y="54765"/>
                  </a:lnTo>
                  <a:lnTo>
                    <a:pt x="110222" y="34502"/>
                  </a:lnTo>
                  <a:lnTo>
                    <a:pt x="111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84383" y="2053517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4" y="60109"/>
                  </a:lnTo>
                  <a:lnTo>
                    <a:pt x="241" y="74419"/>
                  </a:lnTo>
                  <a:lnTo>
                    <a:pt x="0" y="89596"/>
                  </a:lnTo>
                  <a:lnTo>
                    <a:pt x="364" y="105458"/>
                  </a:lnTo>
                  <a:lnTo>
                    <a:pt x="1419" y="121829"/>
                  </a:lnTo>
                  <a:lnTo>
                    <a:pt x="2941" y="138566"/>
                  </a:lnTo>
                  <a:lnTo>
                    <a:pt x="4501" y="155561"/>
                  </a:lnTo>
                  <a:lnTo>
                    <a:pt x="5845" y="172734"/>
                  </a:lnTo>
                  <a:lnTo>
                    <a:pt x="6898" y="190028"/>
                  </a:lnTo>
                  <a:lnTo>
                    <a:pt x="7679" y="207405"/>
                  </a:lnTo>
                  <a:lnTo>
                    <a:pt x="8244" y="224829"/>
                  </a:lnTo>
                  <a:lnTo>
                    <a:pt x="8810" y="241955"/>
                  </a:lnTo>
                  <a:lnTo>
                    <a:pt x="9730" y="258155"/>
                  </a:lnTo>
                  <a:lnTo>
                    <a:pt x="11164" y="273152"/>
                  </a:lnTo>
                  <a:lnTo>
                    <a:pt x="12952" y="286753"/>
                  </a:lnTo>
                  <a:lnTo>
                    <a:pt x="14878" y="300107"/>
                  </a:lnTo>
                  <a:lnTo>
                    <a:pt x="17114" y="315505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78045" y="2179859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4" y="0"/>
                  </a:lnTo>
                  <a:lnTo>
                    <a:pt x="185003" y="0"/>
                  </a:lnTo>
                  <a:lnTo>
                    <a:pt x="172343" y="0"/>
                  </a:lnTo>
                  <a:lnTo>
                    <a:pt x="159283" y="0"/>
                  </a:lnTo>
                  <a:lnTo>
                    <a:pt x="145758" y="0"/>
                  </a:lnTo>
                  <a:lnTo>
                    <a:pt x="131544" y="0"/>
                  </a:lnTo>
                  <a:lnTo>
                    <a:pt x="116580" y="0"/>
                  </a:lnTo>
                  <a:lnTo>
                    <a:pt x="101109" y="0"/>
                  </a:lnTo>
                  <a:lnTo>
                    <a:pt x="85570" y="0"/>
                  </a:lnTo>
                  <a:lnTo>
                    <a:pt x="70243" y="0"/>
                  </a:lnTo>
                  <a:lnTo>
                    <a:pt x="55617" y="0"/>
                  </a:lnTo>
                  <a:lnTo>
                    <a:pt x="40940" y="0"/>
                  </a:lnTo>
                  <a:lnTo>
                    <a:pt x="238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54540" y="2032460"/>
              <a:ext cx="18345" cy="368499"/>
            </a:xfrm>
            <a:custGeom>
              <a:avLst/>
              <a:gdLst/>
              <a:ahLst/>
              <a:cxnLst/>
              <a:rect l="0" t="0" r="0" b="0"/>
              <a:pathLst>
                <a:path w="18345" h="368499">
                  <a:moveTo>
                    <a:pt x="7815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1" y="46381"/>
                  </a:lnTo>
                  <a:lnTo>
                    <a:pt x="0" y="62177"/>
                  </a:lnTo>
                  <a:lnTo>
                    <a:pt x="652" y="78720"/>
                  </a:lnTo>
                  <a:lnTo>
                    <a:pt x="1890" y="95852"/>
                  </a:lnTo>
                  <a:lnTo>
                    <a:pt x="3254" y="113699"/>
                  </a:lnTo>
                  <a:lnTo>
                    <a:pt x="4468" y="132280"/>
                  </a:lnTo>
                  <a:lnTo>
                    <a:pt x="5603" y="151178"/>
                  </a:lnTo>
                  <a:lnTo>
                    <a:pt x="6971" y="169643"/>
                  </a:lnTo>
                  <a:lnTo>
                    <a:pt x="8738" y="187289"/>
                  </a:lnTo>
                  <a:lnTo>
                    <a:pt x="10756" y="204071"/>
                  </a:lnTo>
                  <a:lnTo>
                    <a:pt x="12657" y="220108"/>
                  </a:lnTo>
                  <a:lnTo>
                    <a:pt x="14234" y="235564"/>
                  </a:lnTo>
                  <a:lnTo>
                    <a:pt x="15444" y="250589"/>
                  </a:lnTo>
                  <a:lnTo>
                    <a:pt x="16332" y="265305"/>
                  </a:lnTo>
                  <a:lnTo>
                    <a:pt x="16963" y="279801"/>
                  </a:lnTo>
                  <a:lnTo>
                    <a:pt x="17405" y="294116"/>
                  </a:lnTo>
                  <a:lnTo>
                    <a:pt x="17758" y="309966"/>
                  </a:lnTo>
                  <a:lnTo>
                    <a:pt x="18053" y="332099"/>
                  </a:lnTo>
                  <a:lnTo>
                    <a:pt x="1834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6542" y="221144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70049" y="2866"/>
                  </a:lnTo>
                  <a:lnTo>
                    <a:pt x="160422" y="5009"/>
                  </a:lnTo>
                  <a:lnTo>
                    <a:pt x="149135" y="6616"/>
                  </a:lnTo>
                  <a:lnTo>
                    <a:pt x="136467" y="7969"/>
                  </a:lnTo>
                  <a:lnTo>
                    <a:pt x="122988" y="9466"/>
                  </a:lnTo>
                  <a:lnTo>
                    <a:pt x="109116" y="11313"/>
                  </a:lnTo>
                  <a:lnTo>
                    <a:pt x="95080" y="13380"/>
                  </a:lnTo>
                  <a:lnTo>
                    <a:pt x="80988" y="15312"/>
                  </a:lnTo>
                  <a:lnTo>
                    <a:pt x="66901" y="16913"/>
                  </a:lnTo>
                  <a:lnTo>
                    <a:pt x="53248" y="18341"/>
                  </a:lnTo>
                  <a:lnTo>
                    <a:pt x="39397" y="20273"/>
                  </a:lnTo>
                  <a:lnTo>
                    <a:pt x="23014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57112" y="2011403"/>
              <a:ext cx="344082" cy="371070"/>
            </a:xfrm>
            <a:custGeom>
              <a:avLst/>
              <a:gdLst/>
              <a:ahLst/>
              <a:cxnLst/>
              <a:rect l="0" t="0" r="0" b="0"/>
              <a:pathLst>
                <a:path w="344082" h="3710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2"/>
                  </a:lnTo>
                  <a:lnTo>
                    <a:pt x="9502" y="129446"/>
                  </a:lnTo>
                  <a:lnTo>
                    <a:pt x="11335" y="147993"/>
                  </a:lnTo>
                  <a:lnTo>
                    <a:pt x="13566" y="166359"/>
                  </a:lnTo>
                  <a:lnTo>
                    <a:pt x="16142" y="184530"/>
                  </a:lnTo>
                  <a:lnTo>
                    <a:pt x="18985" y="202527"/>
                  </a:lnTo>
                  <a:lnTo>
                    <a:pt x="21860" y="220223"/>
                  </a:lnTo>
                  <a:lnTo>
                    <a:pt x="24404" y="237346"/>
                  </a:lnTo>
                  <a:lnTo>
                    <a:pt x="26444" y="253794"/>
                  </a:lnTo>
                  <a:lnTo>
                    <a:pt x="27981" y="269620"/>
                  </a:lnTo>
                  <a:lnTo>
                    <a:pt x="29095" y="284942"/>
                  </a:lnTo>
                  <a:lnTo>
                    <a:pt x="29888" y="299784"/>
                  </a:lnTo>
                  <a:lnTo>
                    <a:pt x="30645" y="310844"/>
                  </a:lnTo>
                  <a:lnTo>
                    <a:pt x="31739" y="314041"/>
                  </a:lnTo>
                  <a:lnTo>
                    <a:pt x="33277" y="310926"/>
                  </a:lnTo>
                  <a:lnTo>
                    <a:pt x="35269" y="303728"/>
                  </a:lnTo>
                  <a:lnTo>
                    <a:pt x="37658" y="293997"/>
                  </a:lnTo>
                  <a:lnTo>
                    <a:pt x="40371" y="282708"/>
                  </a:lnTo>
                  <a:lnTo>
                    <a:pt x="43493" y="270775"/>
                  </a:lnTo>
                  <a:lnTo>
                    <a:pt x="47263" y="259173"/>
                  </a:lnTo>
                  <a:lnTo>
                    <a:pt x="51770" y="248398"/>
                  </a:lnTo>
                  <a:lnTo>
                    <a:pt x="57271" y="239017"/>
                  </a:lnTo>
                  <a:lnTo>
                    <a:pt x="64252" y="231838"/>
                  </a:lnTo>
                  <a:lnTo>
                    <a:pt x="72833" y="227088"/>
                  </a:lnTo>
                  <a:lnTo>
                    <a:pt x="82512" y="224677"/>
                  </a:lnTo>
                  <a:lnTo>
                    <a:pt x="92385" y="224479"/>
                  </a:lnTo>
                  <a:lnTo>
                    <a:pt x="101910" y="226196"/>
                  </a:lnTo>
                  <a:lnTo>
                    <a:pt x="110911" y="229599"/>
                  </a:lnTo>
                  <a:lnTo>
                    <a:pt x="119410" y="234615"/>
                  </a:lnTo>
                  <a:lnTo>
                    <a:pt x="127489" y="241057"/>
                  </a:lnTo>
                  <a:lnTo>
                    <a:pt x="135084" y="248651"/>
                  </a:lnTo>
                  <a:lnTo>
                    <a:pt x="141972" y="257118"/>
                  </a:lnTo>
                  <a:lnTo>
                    <a:pt x="148093" y="266224"/>
                  </a:lnTo>
                  <a:lnTo>
                    <a:pt x="153527" y="275948"/>
                  </a:lnTo>
                  <a:lnTo>
                    <a:pt x="158413" y="286461"/>
                  </a:lnTo>
                  <a:lnTo>
                    <a:pt x="162900" y="297761"/>
                  </a:lnTo>
                  <a:lnTo>
                    <a:pt x="167610" y="308551"/>
                  </a:lnTo>
                  <a:lnTo>
                    <a:pt x="173382" y="315426"/>
                  </a:lnTo>
                  <a:lnTo>
                    <a:pt x="179836" y="316851"/>
                  </a:lnTo>
                  <a:lnTo>
                    <a:pt x="186182" y="314790"/>
                  </a:lnTo>
                  <a:lnTo>
                    <a:pt x="192417" y="310757"/>
                  </a:lnTo>
                  <a:lnTo>
                    <a:pt x="198702" y="305579"/>
                  </a:lnTo>
                  <a:lnTo>
                    <a:pt x="205125" y="299719"/>
                  </a:lnTo>
                  <a:lnTo>
                    <a:pt x="212027" y="293607"/>
                  </a:lnTo>
                  <a:lnTo>
                    <a:pt x="220004" y="287709"/>
                  </a:lnTo>
                  <a:lnTo>
                    <a:pt x="229290" y="282255"/>
                  </a:lnTo>
                  <a:lnTo>
                    <a:pt x="239792" y="277434"/>
                  </a:lnTo>
                  <a:lnTo>
                    <a:pt x="251289" y="273492"/>
                  </a:lnTo>
                  <a:lnTo>
                    <a:pt x="263537" y="270460"/>
                  </a:lnTo>
                  <a:lnTo>
                    <a:pt x="276166" y="267896"/>
                  </a:lnTo>
                  <a:lnTo>
                    <a:pt x="288710" y="265019"/>
                  </a:lnTo>
                  <a:lnTo>
                    <a:pt x="300911" y="261405"/>
                  </a:lnTo>
                  <a:lnTo>
                    <a:pt x="312389" y="256820"/>
                  </a:lnTo>
                  <a:lnTo>
                    <a:pt x="322572" y="251059"/>
                  </a:lnTo>
                  <a:lnTo>
                    <a:pt x="331258" y="244146"/>
                  </a:lnTo>
                  <a:lnTo>
                    <a:pt x="338090" y="236419"/>
                  </a:lnTo>
                  <a:lnTo>
                    <a:pt x="342407" y="228402"/>
                  </a:lnTo>
                  <a:lnTo>
                    <a:pt x="344081" y="220428"/>
                  </a:lnTo>
                  <a:lnTo>
                    <a:pt x="343275" y="212789"/>
                  </a:lnTo>
                  <a:lnTo>
                    <a:pt x="340158" y="205813"/>
                  </a:lnTo>
                  <a:lnTo>
                    <a:pt x="335062" y="199615"/>
                  </a:lnTo>
                  <a:lnTo>
                    <a:pt x="328236" y="194454"/>
                  </a:lnTo>
                  <a:lnTo>
                    <a:pt x="319769" y="190810"/>
                  </a:lnTo>
                  <a:lnTo>
                    <a:pt x="309866" y="188808"/>
                  </a:lnTo>
                  <a:lnTo>
                    <a:pt x="299134" y="188429"/>
                  </a:lnTo>
                  <a:lnTo>
                    <a:pt x="288472" y="189687"/>
                  </a:lnTo>
                  <a:lnTo>
                    <a:pt x="278379" y="192420"/>
                  </a:lnTo>
                  <a:lnTo>
                    <a:pt x="268977" y="196355"/>
                  </a:lnTo>
                  <a:lnTo>
                    <a:pt x="260201" y="201204"/>
                  </a:lnTo>
                  <a:lnTo>
                    <a:pt x="251932" y="206730"/>
                  </a:lnTo>
                  <a:lnTo>
                    <a:pt x="244208" y="213065"/>
                  </a:lnTo>
                  <a:lnTo>
                    <a:pt x="237232" y="220680"/>
                  </a:lnTo>
                  <a:lnTo>
                    <a:pt x="231053" y="229728"/>
                  </a:lnTo>
                  <a:lnTo>
                    <a:pt x="225579" y="239906"/>
                  </a:lnTo>
                  <a:lnTo>
                    <a:pt x="220667" y="250656"/>
                  </a:lnTo>
                  <a:lnTo>
                    <a:pt x="216185" y="261595"/>
                  </a:lnTo>
                  <a:lnTo>
                    <a:pt x="212345" y="272701"/>
                  </a:lnTo>
                  <a:lnTo>
                    <a:pt x="209669" y="284216"/>
                  </a:lnTo>
                  <a:lnTo>
                    <a:pt x="208357" y="296253"/>
                  </a:lnTo>
                  <a:lnTo>
                    <a:pt x="208459" y="308625"/>
                  </a:lnTo>
                  <a:lnTo>
                    <a:pt x="210049" y="320936"/>
                  </a:lnTo>
                  <a:lnTo>
                    <a:pt x="213018" y="332948"/>
                  </a:lnTo>
                  <a:lnTo>
                    <a:pt x="217452" y="344116"/>
                  </a:lnTo>
                  <a:lnTo>
                    <a:pt x="223702" y="353551"/>
                  </a:lnTo>
                  <a:lnTo>
                    <a:pt x="231794" y="360923"/>
                  </a:lnTo>
                  <a:lnTo>
                    <a:pt x="241482" y="366227"/>
                  </a:lnTo>
                  <a:lnTo>
                    <a:pt x="252425" y="369511"/>
                  </a:lnTo>
                  <a:lnTo>
                    <a:pt x="264294" y="371019"/>
                  </a:lnTo>
                  <a:lnTo>
                    <a:pt x="276603" y="371069"/>
                  </a:lnTo>
                  <a:lnTo>
                    <a:pt x="290127" y="369857"/>
                  </a:lnTo>
                  <a:lnTo>
                    <a:pt x="308284" y="366166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28469" y="2204427"/>
              <a:ext cx="155111" cy="164946"/>
            </a:xfrm>
            <a:custGeom>
              <a:avLst/>
              <a:gdLst/>
              <a:ahLst/>
              <a:cxnLst/>
              <a:rect l="0" t="0" r="0" b="0"/>
              <a:pathLst>
                <a:path w="155111" h="164946">
                  <a:moveTo>
                    <a:pt x="18239" y="49132"/>
                  </a:moveTo>
                  <a:lnTo>
                    <a:pt x="15372" y="58067"/>
                  </a:lnTo>
                  <a:lnTo>
                    <a:pt x="13230" y="67694"/>
                  </a:lnTo>
                  <a:lnTo>
                    <a:pt x="11627" y="78982"/>
                  </a:lnTo>
                  <a:lnTo>
                    <a:pt x="10447" y="91649"/>
                  </a:lnTo>
                  <a:lnTo>
                    <a:pt x="9598" y="105129"/>
                  </a:lnTo>
                  <a:lnTo>
                    <a:pt x="8978" y="118936"/>
                  </a:lnTo>
                  <a:lnTo>
                    <a:pt x="7746" y="130550"/>
                  </a:lnTo>
                  <a:lnTo>
                    <a:pt x="5446" y="136226"/>
                  </a:lnTo>
                  <a:lnTo>
                    <a:pt x="3190" y="135704"/>
                  </a:lnTo>
                  <a:lnTo>
                    <a:pt x="1410" y="130554"/>
                  </a:lnTo>
                  <a:lnTo>
                    <a:pt x="275" y="122306"/>
                  </a:lnTo>
                  <a:lnTo>
                    <a:pt x="0" y="112044"/>
                  </a:lnTo>
                  <a:lnTo>
                    <a:pt x="612" y="100478"/>
                  </a:lnTo>
                  <a:lnTo>
                    <a:pt x="1999" y="88065"/>
                  </a:lnTo>
                  <a:lnTo>
                    <a:pt x="3997" y="75098"/>
                  </a:lnTo>
                  <a:lnTo>
                    <a:pt x="6456" y="61778"/>
                  </a:lnTo>
                  <a:lnTo>
                    <a:pt x="9411" y="48555"/>
                  </a:lnTo>
                  <a:lnTo>
                    <a:pt x="13072" y="36126"/>
                  </a:lnTo>
                  <a:lnTo>
                    <a:pt x="17512" y="24815"/>
                  </a:lnTo>
                  <a:lnTo>
                    <a:pt x="23138" y="15084"/>
                  </a:lnTo>
                  <a:lnTo>
                    <a:pt x="30736" y="7676"/>
                  </a:lnTo>
                  <a:lnTo>
                    <a:pt x="40545" y="2776"/>
                  </a:lnTo>
                  <a:lnTo>
                    <a:pt x="51862" y="264"/>
                  </a:lnTo>
                  <a:lnTo>
                    <a:pt x="63375" y="0"/>
                  </a:lnTo>
                  <a:lnTo>
                    <a:pt x="74296" y="1669"/>
                  </a:lnTo>
                  <a:lnTo>
                    <a:pt x="84387" y="4871"/>
                  </a:lnTo>
                  <a:lnTo>
                    <a:pt x="93691" y="9219"/>
                  </a:lnTo>
                  <a:lnTo>
                    <a:pt x="102346" y="14399"/>
                  </a:lnTo>
                  <a:lnTo>
                    <a:pt x="110345" y="20332"/>
                  </a:lnTo>
                  <a:lnTo>
                    <a:pt x="117512" y="27145"/>
                  </a:lnTo>
                  <a:lnTo>
                    <a:pt x="123823" y="34839"/>
                  </a:lnTo>
                  <a:lnTo>
                    <a:pt x="129387" y="43296"/>
                  </a:lnTo>
                  <a:lnTo>
                    <a:pt x="134360" y="52350"/>
                  </a:lnTo>
                  <a:lnTo>
                    <a:pt x="138887" y="61855"/>
                  </a:lnTo>
                  <a:lnTo>
                    <a:pt x="142928" y="71848"/>
                  </a:lnTo>
                  <a:lnTo>
                    <a:pt x="146270" y="82542"/>
                  </a:lnTo>
                  <a:lnTo>
                    <a:pt x="148852" y="93987"/>
                  </a:lnTo>
                  <a:lnTo>
                    <a:pt x="150760" y="105877"/>
                  </a:lnTo>
                  <a:lnTo>
                    <a:pt x="152331" y="119008"/>
                  </a:lnTo>
                  <a:lnTo>
                    <a:pt x="153702" y="136771"/>
                  </a:lnTo>
                  <a:lnTo>
                    <a:pt x="155110" y="164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7452" y="2211445"/>
              <a:ext cx="135640" cy="167899"/>
            </a:xfrm>
            <a:custGeom>
              <a:avLst/>
              <a:gdLst/>
              <a:ahLst/>
              <a:cxnLst/>
              <a:rect l="0" t="0" r="0" b="0"/>
              <a:pathLst>
                <a:path w="135640" h="167899">
                  <a:moveTo>
                    <a:pt x="9298" y="0"/>
                  </a:moveTo>
                  <a:lnTo>
                    <a:pt x="6431" y="11735"/>
                  </a:lnTo>
                  <a:lnTo>
                    <a:pt x="4289" y="22864"/>
                  </a:lnTo>
                  <a:lnTo>
                    <a:pt x="2686" y="34467"/>
                  </a:lnTo>
                  <a:lnTo>
                    <a:pt x="1505" y="46801"/>
                  </a:lnTo>
                  <a:lnTo>
                    <a:pt x="657" y="60109"/>
                  </a:lnTo>
                  <a:lnTo>
                    <a:pt x="68" y="74409"/>
                  </a:lnTo>
                  <a:lnTo>
                    <a:pt x="0" y="89241"/>
                  </a:lnTo>
                  <a:lnTo>
                    <a:pt x="1012" y="103806"/>
                  </a:lnTo>
                  <a:lnTo>
                    <a:pt x="3330" y="117662"/>
                  </a:lnTo>
                  <a:lnTo>
                    <a:pt x="7023" y="130402"/>
                  </a:lnTo>
                  <a:lnTo>
                    <a:pt x="12176" y="141507"/>
                  </a:lnTo>
                  <a:lnTo>
                    <a:pt x="18682" y="150852"/>
                  </a:lnTo>
                  <a:lnTo>
                    <a:pt x="26304" y="158313"/>
                  </a:lnTo>
                  <a:lnTo>
                    <a:pt x="34783" y="163592"/>
                  </a:lnTo>
                  <a:lnTo>
                    <a:pt x="43885" y="166734"/>
                  </a:lnTo>
                  <a:lnTo>
                    <a:pt x="53265" y="167898"/>
                  </a:lnTo>
                  <a:lnTo>
                    <a:pt x="62481" y="167176"/>
                  </a:lnTo>
                  <a:lnTo>
                    <a:pt x="71303" y="164801"/>
                  </a:lnTo>
                  <a:lnTo>
                    <a:pt x="79530" y="160938"/>
                  </a:lnTo>
                  <a:lnTo>
                    <a:pt x="86910" y="155605"/>
                  </a:lnTo>
                  <a:lnTo>
                    <a:pt x="93393" y="148941"/>
                  </a:lnTo>
                  <a:lnTo>
                    <a:pt x="99086" y="141028"/>
                  </a:lnTo>
                  <a:lnTo>
                    <a:pt x="104153" y="131814"/>
                  </a:lnTo>
                  <a:lnTo>
                    <a:pt x="108750" y="121396"/>
                  </a:lnTo>
                  <a:lnTo>
                    <a:pt x="113010" y="110147"/>
                  </a:lnTo>
                  <a:lnTo>
                    <a:pt x="117032" y="98605"/>
                  </a:lnTo>
                  <a:lnTo>
                    <a:pt x="120884" y="87098"/>
                  </a:lnTo>
                  <a:lnTo>
                    <a:pt x="124456" y="75593"/>
                  </a:lnTo>
                  <a:lnTo>
                    <a:pt x="127475" y="63802"/>
                  </a:lnTo>
                  <a:lnTo>
                    <a:pt x="129837" y="51591"/>
                  </a:lnTo>
                  <a:lnTo>
                    <a:pt x="131596" y="39565"/>
                  </a:lnTo>
                  <a:lnTo>
                    <a:pt x="133049" y="27807"/>
                  </a:lnTo>
                  <a:lnTo>
                    <a:pt x="134324" y="15282"/>
                  </a:lnTo>
                  <a:lnTo>
                    <a:pt x="1356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36262" y="2224639"/>
              <a:ext cx="242157" cy="165791"/>
            </a:xfrm>
            <a:custGeom>
              <a:avLst/>
              <a:gdLst/>
              <a:ahLst/>
              <a:cxnLst/>
              <a:rect l="0" t="0" r="0" b="0"/>
              <a:pathLst>
                <a:path w="242157" h="165791">
                  <a:moveTo>
                    <a:pt x="0" y="49977"/>
                  </a:moveTo>
                  <a:lnTo>
                    <a:pt x="67" y="61645"/>
                  </a:lnTo>
                  <a:lnTo>
                    <a:pt x="708" y="72133"/>
                  </a:lnTo>
                  <a:lnTo>
                    <a:pt x="2004" y="82435"/>
                  </a:lnTo>
                  <a:lnTo>
                    <a:pt x="3864" y="92737"/>
                  </a:lnTo>
                  <a:lnTo>
                    <a:pt x="6180" y="103081"/>
                  </a:lnTo>
                  <a:lnTo>
                    <a:pt x="8826" y="113392"/>
                  </a:lnTo>
                  <a:lnTo>
                    <a:pt x="10971" y="120907"/>
                  </a:lnTo>
                  <a:lnTo>
                    <a:pt x="11813" y="122191"/>
                  </a:lnTo>
                  <a:lnTo>
                    <a:pt x="11901" y="118300"/>
                  </a:lnTo>
                  <a:lnTo>
                    <a:pt x="11703" y="110731"/>
                  </a:lnTo>
                  <a:lnTo>
                    <a:pt x="11440" y="100391"/>
                  </a:lnTo>
                  <a:lnTo>
                    <a:pt x="11209" y="87966"/>
                  </a:lnTo>
                  <a:lnTo>
                    <a:pt x="11362" y="74500"/>
                  </a:lnTo>
                  <a:lnTo>
                    <a:pt x="12515" y="61352"/>
                  </a:lnTo>
                  <a:lnTo>
                    <a:pt x="14922" y="49253"/>
                  </a:lnTo>
                  <a:lnTo>
                    <a:pt x="18672" y="38837"/>
                  </a:lnTo>
                  <a:lnTo>
                    <a:pt x="23863" y="30891"/>
                  </a:lnTo>
                  <a:lnTo>
                    <a:pt x="30389" y="25596"/>
                  </a:lnTo>
                  <a:lnTo>
                    <a:pt x="37855" y="22972"/>
                  </a:lnTo>
                  <a:lnTo>
                    <a:pt x="45696" y="23156"/>
                  </a:lnTo>
                  <a:lnTo>
                    <a:pt x="53552" y="25941"/>
                  </a:lnTo>
                  <a:lnTo>
                    <a:pt x="61111" y="30873"/>
                  </a:lnTo>
                  <a:lnTo>
                    <a:pt x="68034" y="37453"/>
                  </a:lnTo>
                  <a:lnTo>
                    <a:pt x="74206" y="45242"/>
                  </a:lnTo>
                  <a:lnTo>
                    <a:pt x="79690" y="53891"/>
                  </a:lnTo>
                  <a:lnTo>
                    <a:pt x="84615" y="63140"/>
                  </a:lnTo>
                  <a:lnTo>
                    <a:pt x="89131" y="72758"/>
                  </a:lnTo>
                  <a:lnTo>
                    <a:pt x="93845" y="81021"/>
                  </a:lnTo>
                  <a:lnTo>
                    <a:pt x="98956" y="85098"/>
                  </a:lnTo>
                  <a:lnTo>
                    <a:pt x="103666" y="84503"/>
                  </a:lnTo>
                  <a:lnTo>
                    <a:pt x="107893" y="80396"/>
                  </a:lnTo>
                  <a:lnTo>
                    <a:pt x="111803" y="73976"/>
                  </a:lnTo>
                  <a:lnTo>
                    <a:pt x="115531" y="66085"/>
                  </a:lnTo>
                  <a:lnTo>
                    <a:pt x="119161" y="57261"/>
                  </a:lnTo>
                  <a:lnTo>
                    <a:pt x="122742" y="47845"/>
                  </a:lnTo>
                  <a:lnTo>
                    <a:pt x="126462" y="38215"/>
                  </a:lnTo>
                  <a:lnTo>
                    <a:pt x="130643" y="28812"/>
                  </a:lnTo>
                  <a:lnTo>
                    <a:pt x="135423" y="19865"/>
                  </a:lnTo>
                  <a:lnTo>
                    <a:pt x="140939" y="11888"/>
                  </a:lnTo>
                  <a:lnTo>
                    <a:pt x="147398" y="5739"/>
                  </a:lnTo>
                  <a:lnTo>
                    <a:pt x="154815" y="1727"/>
                  </a:lnTo>
                  <a:lnTo>
                    <a:pt x="162897" y="0"/>
                  </a:lnTo>
                  <a:lnTo>
                    <a:pt x="171161" y="803"/>
                  </a:lnTo>
                  <a:lnTo>
                    <a:pt x="179304" y="4010"/>
                  </a:lnTo>
                  <a:lnTo>
                    <a:pt x="187058" y="9228"/>
                  </a:lnTo>
                  <a:lnTo>
                    <a:pt x="194111" y="16002"/>
                  </a:lnTo>
                  <a:lnTo>
                    <a:pt x="200371" y="23921"/>
                  </a:lnTo>
                  <a:lnTo>
                    <a:pt x="205912" y="32657"/>
                  </a:lnTo>
                  <a:lnTo>
                    <a:pt x="210877" y="41965"/>
                  </a:lnTo>
                  <a:lnTo>
                    <a:pt x="215406" y="51672"/>
                  </a:lnTo>
                  <a:lnTo>
                    <a:pt x="219620" y="61816"/>
                  </a:lnTo>
                  <a:lnTo>
                    <a:pt x="223610" y="72618"/>
                  </a:lnTo>
                  <a:lnTo>
                    <a:pt x="227442" y="84144"/>
                  </a:lnTo>
                  <a:lnTo>
                    <a:pt x="231013" y="96288"/>
                  </a:lnTo>
                  <a:lnTo>
                    <a:pt x="234410" y="110363"/>
                  </a:lnTo>
                  <a:lnTo>
                    <a:pt x="237936" y="130960"/>
                  </a:lnTo>
                  <a:lnTo>
                    <a:pt x="242156" y="165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20532" y="1969289"/>
              <a:ext cx="187998" cy="410612"/>
            </a:xfrm>
            <a:custGeom>
              <a:avLst/>
              <a:gdLst/>
              <a:ahLst/>
              <a:cxnLst/>
              <a:rect l="0" t="0" r="0" b="0"/>
              <a:pathLst>
                <a:path w="187998" h="4106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2" y="72344"/>
                  </a:lnTo>
                  <a:lnTo>
                    <a:pt x="11593" y="85869"/>
                  </a:lnTo>
                  <a:lnTo>
                    <a:pt x="14051" y="100082"/>
                  </a:lnTo>
                  <a:lnTo>
                    <a:pt x="16038" y="115042"/>
                  </a:lnTo>
                  <a:lnTo>
                    <a:pt x="17710" y="130341"/>
                  </a:lnTo>
                  <a:lnTo>
                    <a:pt x="19445" y="145231"/>
                  </a:lnTo>
                  <a:lnTo>
                    <a:pt x="21464" y="159328"/>
                  </a:lnTo>
                  <a:lnTo>
                    <a:pt x="23651" y="172912"/>
                  </a:lnTo>
                  <a:lnTo>
                    <a:pt x="25666" y="186713"/>
                  </a:lnTo>
                  <a:lnTo>
                    <a:pt x="27324" y="201150"/>
                  </a:lnTo>
                  <a:lnTo>
                    <a:pt x="28759" y="216306"/>
                  </a:lnTo>
                  <a:lnTo>
                    <a:pt x="30329" y="232098"/>
                  </a:lnTo>
                  <a:lnTo>
                    <a:pt x="32233" y="248392"/>
                  </a:lnTo>
                  <a:lnTo>
                    <a:pt x="34342" y="264894"/>
                  </a:lnTo>
                  <a:lnTo>
                    <a:pt x="36304" y="281193"/>
                  </a:lnTo>
                  <a:lnTo>
                    <a:pt x="37926" y="297076"/>
                  </a:lnTo>
                  <a:lnTo>
                    <a:pt x="39337" y="312520"/>
                  </a:lnTo>
                  <a:lnTo>
                    <a:pt x="40891" y="327583"/>
                  </a:lnTo>
                  <a:lnTo>
                    <a:pt x="42793" y="342247"/>
                  </a:lnTo>
                  <a:lnTo>
                    <a:pt x="45251" y="353010"/>
                  </a:lnTo>
                  <a:lnTo>
                    <a:pt x="47875" y="355466"/>
                  </a:lnTo>
                  <a:lnTo>
                    <a:pt x="49779" y="351048"/>
                  </a:lnTo>
                  <a:lnTo>
                    <a:pt x="51289" y="342337"/>
                  </a:lnTo>
                  <a:lnTo>
                    <a:pt x="53271" y="331588"/>
                  </a:lnTo>
                  <a:lnTo>
                    <a:pt x="56178" y="320133"/>
                  </a:lnTo>
                  <a:lnTo>
                    <a:pt x="60066" y="308754"/>
                  </a:lnTo>
                  <a:lnTo>
                    <a:pt x="64803" y="297989"/>
                  </a:lnTo>
                  <a:lnTo>
                    <a:pt x="70212" y="288037"/>
                  </a:lnTo>
                  <a:lnTo>
                    <a:pt x="76449" y="279343"/>
                  </a:lnTo>
                  <a:lnTo>
                    <a:pt x="83989" y="272691"/>
                  </a:lnTo>
                  <a:lnTo>
                    <a:pt x="92977" y="268328"/>
                  </a:lnTo>
                  <a:lnTo>
                    <a:pt x="102943" y="266191"/>
                  </a:lnTo>
                  <a:lnTo>
                    <a:pt x="113017" y="266185"/>
                  </a:lnTo>
                  <a:lnTo>
                    <a:pt x="122679" y="268030"/>
                  </a:lnTo>
                  <a:lnTo>
                    <a:pt x="131775" y="271350"/>
                  </a:lnTo>
                  <a:lnTo>
                    <a:pt x="140337" y="275778"/>
                  </a:lnTo>
                  <a:lnTo>
                    <a:pt x="148463" y="281013"/>
                  </a:lnTo>
                  <a:lnTo>
                    <a:pt x="156259" y="286982"/>
                  </a:lnTo>
                  <a:lnTo>
                    <a:pt x="163816" y="293819"/>
                  </a:lnTo>
                  <a:lnTo>
                    <a:pt x="171189" y="301535"/>
                  </a:lnTo>
                  <a:lnTo>
                    <a:pt x="177939" y="310174"/>
                  </a:lnTo>
                  <a:lnTo>
                    <a:pt x="183182" y="319885"/>
                  </a:lnTo>
                  <a:lnTo>
                    <a:pt x="186551" y="330638"/>
                  </a:lnTo>
                  <a:lnTo>
                    <a:pt x="187997" y="342114"/>
                  </a:lnTo>
                  <a:lnTo>
                    <a:pt x="187528" y="353810"/>
                  </a:lnTo>
                  <a:lnTo>
                    <a:pt x="185356" y="365406"/>
                  </a:lnTo>
                  <a:lnTo>
                    <a:pt x="181644" y="376462"/>
                  </a:lnTo>
                  <a:lnTo>
                    <a:pt x="176420" y="386354"/>
                  </a:lnTo>
                  <a:lnTo>
                    <a:pt x="169838" y="394845"/>
                  </a:lnTo>
                  <a:lnTo>
                    <a:pt x="162150" y="401715"/>
                  </a:lnTo>
                  <a:lnTo>
                    <a:pt x="153620" y="406589"/>
                  </a:lnTo>
                  <a:lnTo>
                    <a:pt x="144476" y="409460"/>
                  </a:lnTo>
                  <a:lnTo>
                    <a:pt x="134897" y="410611"/>
                  </a:lnTo>
                  <a:lnTo>
                    <a:pt x="125014" y="410412"/>
                  </a:lnTo>
                  <a:lnTo>
                    <a:pt x="114936" y="409215"/>
                  </a:lnTo>
                  <a:lnTo>
                    <a:pt x="105184" y="407458"/>
                  </a:lnTo>
                  <a:lnTo>
                    <a:pt x="95739" y="405491"/>
                  </a:lnTo>
                  <a:lnTo>
                    <a:pt x="85774" y="403150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40563" y="2200021"/>
              <a:ext cx="148467" cy="163902"/>
            </a:xfrm>
            <a:custGeom>
              <a:avLst/>
              <a:gdLst/>
              <a:ahLst/>
              <a:cxnLst/>
              <a:rect l="0" t="0" r="0" b="0"/>
              <a:pathLst>
                <a:path w="148467" h="163902">
                  <a:moveTo>
                    <a:pt x="32653" y="85123"/>
                  </a:moveTo>
                  <a:lnTo>
                    <a:pt x="44321" y="85056"/>
                  </a:lnTo>
                  <a:lnTo>
                    <a:pt x="54810" y="84416"/>
                  </a:lnTo>
                  <a:lnTo>
                    <a:pt x="65107" y="83115"/>
                  </a:lnTo>
                  <a:lnTo>
                    <a:pt x="75235" y="81082"/>
                  </a:lnTo>
                  <a:lnTo>
                    <a:pt x="84931" y="78118"/>
                  </a:lnTo>
                  <a:lnTo>
                    <a:pt x="94053" y="74193"/>
                  </a:lnTo>
                  <a:lnTo>
                    <a:pt x="102138" y="69271"/>
                  </a:lnTo>
                  <a:lnTo>
                    <a:pt x="108354" y="63219"/>
                  </a:lnTo>
                  <a:lnTo>
                    <a:pt x="112413" y="56079"/>
                  </a:lnTo>
                  <a:lnTo>
                    <a:pt x="114341" y="48184"/>
                  </a:lnTo>
                  <a:lnTo>
                    <a:pt x="114204" y="40047"/>
                  </a:lnTo>
                  <a:lnTo>
                    <a:pt x="112253" y="31989"/>
                  </a:lnTo>
                  <a:lnTo>
                    <a:pt x="108522" y="24293"/>
                  </a:lnTo>
                  <a:lnTo>
                    <a:pt x="102752" y="17278"/>
                  </a:lnTo>
                  <a:lnTo>
                    <a:pt x="94992" y="11052"/>
                  </a:lnTo>
                  <a:lnTo>
                    <a:pt x="85697" y="5873"/>
                  </a:lnTo>
                  <a:lnTo>
                    <a:pt x="75550" y="2217"/>
                  </a:lnTo>
                  <a:lnTo>
                    <a:pt x="65029" y="211"/>
                  </a:lnTo>
                  <a:lnTo>
                    <a:pt x="54544" y="0"/>
                  </a:lnTo>
                  <a:lnTo>
                    <a:pt x="44510" y="1902"/>
                  </a:lnTo>
                  <a:lnTo>
                    <a:pt x="35104" y="5891"/>
                  </a:lnTo>
                  <a:lnTo>
                    <a:pt x="26467" y="11823"/>
                  </a:lnTo>
                  <a:lnTo>
                    <a:pt x="18804" y="19616"/>
                  </a:lnTo>
                  <a:lnTo>
                    <a:pt x="12137" y="29036"/>
                  </a:lnTo>
                  <a:lnTo>
                    <a:pt x="6659" y="39596"/>
                  </a:lnTo>
                  <a:lnTo>
                    <a:pt x="2800" y="50667"/>
                  </a:lnTo>
                  <a:lnTo>
                    <a:pt x="649" y="61849"/>
                  </a:lnTo>
                  <a:lnTo>
                    <a:pt x="0" y="72965"/>
                  </a:lnTo>
                  <a:lnTo>
                    <a:pt x="545" y="83962"/>
                  </a:lnTo>
                  <a:lnTo>
                    <a:pt x="1987" y="94836"/>
                  </a:lnTo>
                  <a:lnTo>
                    <a:pt x="4240" y="105444"/>
                  </a:lnTo>
                  <a:lnTo>
                    <a:pt x="7422" y="115501"/>
                  </a:lnTo>
                  <a:lnTo>
                    <a:pt x="11528" y="124895"/>
                  </a:lnTo>
                  <a:lnTo>
                    <a:pt x="16588" y="133509"/>
                  </a:lnTo>
                  <a:lnTo>
                    <a:pt x="22742" y="141150"/>
                  </a:lnTo>
                  <a:lnTo>
                    <a:pt x="29963" y="147803"/>
                  </a:lnTo>
                  <a:lnTo>
                    <a:pt x="38254" y="153441"/>
                  </a:lnTo>
                  <a:lnTo>
                    <a:pt x="47722" y="157938"/>
                  </a:lnTo>
                  <a:lnTo>
                    <a:pt x="58306" y="161326"/>
                  </a:lnTo>
                  <a:lnTo>
                    <a:pt x="69496" y="163449"/>
                  </a:lnTo>
                  <a:lnTo>
                    <a:pt x="80467" y="163901"/>
                  </a:lnTo>
                  <a:lnTo>
                    <a:pt x="90767" y="162611"/>
                  </a:lnTo>
                  <a:lnTo>
                    <a:pt x="100308" y="159796"/>
                  </a:lnTo>
                  <a:lnTo>
                    <a:pt x="109177" y="155773"/>
                  </a:lnTo>
                  <a:lnTo>
                    <a:pt x="117503" y="150856"/>
                  </a:lnTo>
                  <a:lnTo>
                    <a:pt x="125122" y="145604"/>
                  </a:lnTo>
                  <a:lnTo>
                    <a:pt x="132306" y="140298"/>
                  </a:lnTo>
                  <a:lnTo>
                    <a:pt x="139690" y="134479"/>
                  </a:lnTo>
                  <a:lnTo>
                    <a:pt x="148466" y="127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4466" y="2158802"/>
              <a:ext cx="101435" cy="161972"/>
            </a:xfrm>
            <a:custGeom>
              <a:avLst/>
              <a:gdLst/>
              <a:ahLst/>
              <a:cxnLst/>
              <a:rect l="0" t="0" r="0" b="0"/>
              <a:pathLst>
                <a:path w="101435" h="161972">
                  <a:moveTo>
                    <a:pt x="6677" y="126342"/>
                  </a:moveTo>
                  <a:lnTo>
                    <a:pt x="9544" y="135211"/>
                  </a:lnTo>
                  <a:lnTo>
                    <a:pt x="11686" y="144198"/>
                  </a:lnTo>
                  <a:lnTo>
                    <a:pt x="13287" y="154092"/>
                  </a:lnTo>
                  <a:lnTo>
                    <a:pt x="14391" y="161343"/>
                  </a:lnTo>
                  <a:lnTo>
                    <a:pt x="14771" y="161971"/>
                  </a:lnTo>
                  <a:lnTo>
                    <a:pt x="14192" y="158003"/>
                  </a:lnTo>
                  <a:lnTo>
                    <a:pt x="12761" y="151394"/>
                  </a:lnTo>
                  <a:lnTo>
                    <a:pt x="10689" y="143257"/>
                  </a:lnTo>
                  <a:lnTo>
                    <a:pt x="8166" y="134209"/>
                  </a:lnTo>
                  <a:lnTo>
                    <a:pt x="5494" y="124445"/>
                  </a:lnTo>
                  <a:lnTo>
                    <a:pt x="3082" y="113867"/>
                  </a:lnTo>
                  <a:lnTo>
                    <a:pt x="1136" y="102476"/>
                  </a:lnTo>
                  <a:lnTo>
                    <a:pt x="0" y="90546"/>
                  </a:lnTo>
                  <a:lnTo>
                    <a:pt x="219" y="78533"/>
                  </a:lnTo>
                  <a:lnTo>
                    <a:pt x="1967" y="66719"/>
                  </a:lnTo>
                  <a:lnTo>
                    <a:pt x="5261" y="55515"/>
                  </a:lnTo>
                  <a:lnTo>
                    <a:pt x="10138" y="45522"/>
                  </a:lnTo>
                  <a:lnTo>
                    <a:pt x="16458" y="36953"/>
                  </a:lnTo>
                  <a:lnTo>
                    <a:pt x="24125" y="29691"/>
                  </a:lnTo>
                  <a:lnTo>
                    <a:pt x="33166" y="23490"/>
                  </a:lnTo>
                  <a:lnTo>
                    <a:pt x="43453" y="18097"/>
                  </a:lnTo>
                  <a:lnTo>
                    <a:pt x="54346" y="13439"/>
                  </a:lnTo>
                  <a:lnTo>
                    <a:pt x="65947" y="9177"/>
                  </a:lnTo>
                  <a:lnTo>
                    <a:pt x="80390" y="4930"/>
                  </a:lnTo>
                  <a:lnTo>
                    <a:pt x="1014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12853" y="2158802"/>
              <a:ext cx="120665" cy="231628"/>
            </a:xfrm>
            <a:custGeom>
              <a:avLst/>
              <a:gdLst/>
              <a:ahLst/>
              <a:cxnLst/>
              <a:rect l="0" t="0" r="0" b="0"/>
              <a:pathLst>
                <a:path w="120665" h="231628">
                  <a:moveTo>
                    <a:pt x="113088" y="0"/>
                  </a:moveTo>
                  <a:lnTo>
                    <a:pt x="101420" y="2934"/>
                  </a:lnTo>
                  <a:lnTo>
                    <a:pt x="90931" y="5716"/>
                  </a:lnTo>
                  <a:lnTo>
                    <a:pt x="80634" y="8620"/>
                  </a:lnTo>
                  <a:lnTo>
                    <a:pt x="70505" y="11834"/>
                  </a:lnTo>
                  <a:lnTo>
                    <a:pt x="60810" y="15647"/>
                  </a:lnTo>
                  <a:lnTo>
                    <a:pt x="51674" y="20164"/>
                  </a:lnTo>
                  <a:lnTo>
                    <a:pt x="43071" y="25328"/>
                  </a:lnTo>
                  <a:lnTo>
                    <a:pt x="34909" y="31015"/>
                  </a:lnTo>
                  <a:lnTo>
                    <a:pt x="27090" y="37105"/>
                  </a:lnTo>
                  <a:lnTo>
                    <a:pt x="19686" y="43650"/>
                  </a:lnTo>
                  <a:lnTo>
                    <a:pt x="12933" y="50876"/>
                  </a:lnTo>
                  <a:lnTo>
                    <a:pt x="6926" y="58839"/>
                  </a:lnTo>
                  <a:lnTo>
                    <a:pt x="2248" y="67135"/>
                  </a:lnTo>
                  <a:lnTo>
                    <a:pt x="0" y="75017"/>
                  </a:lnTo>
                  <a:lnTo>
                    <a:pt x="575" y="82089"/>
                  </a:lnTo>
                  <a:lnTo>
                    <a:pt x="3896" y="88141"/>
                  </a:lnTo>
                  <a:lnTo>
                    <a:pt x="9780" y="92982"/>
                  </a:lnTo>
                  <a:lnTo>
                    <a:pt x="17844" y="96651"/>
                  </a:lnTo>
                  <a:lnTo>
                    <a:pt x="27458" y="99659"/>
                  </a:lnTo>
                  <a:lnTo>
                    <a:pt x="37878" y="102841"/>
                  </a:lnTo>
                  <a:lnTo>
                    <a:pt x="48617" y="106659"/>
                  </a:lnTo>
                  <a:lnTo>
                    <a:pt x="59433" y="111212"/>
                  </a:lnTo>
                  <a:lnTo>
                    <a:pt x="70226" y="116419"/>
                  </a:lnTo>
                  <a:lnTo>
                    <a:pt x="80958" y="122152"/>
                  </a:lnTo>
                  <a:lnTo>
                    <a:pt x="91302" y="128442"/>
                  </a:lnTo>
                  <a:lnTo>
                    <a:pt x="100650" y="135488"/>
                  </a:lnTo>
                  <a:lnTo>
                    <a:pt x="108740" y="143336"/>
                  </a:lnTo>
                  <a:lnTo>
                    <a:pt x="115155" y="151893"/>
                  </a:lnTo>
                  <a:lnTo>
                    <a:pt x="119185" y="161014"/>
                  </a:lnTo>
                  <a:lnTo>
                    <a:pt x="120664" y="170550"/>
                  </a:lnTo>
                  <a:lnTo>
                    <a:pt x="119724" y="180054"/>
                  </a:lnTo>
                  <a:lnTo>
                    <a:pt x="116518" y="188822"/>
                  </a:lnTo>
                  <a:lnTo>
                    <a:pt x="111360" y="196529"/>
                  </a:lnTo>
                  <a:lnTo>
                    <a:pt x="104494" y="203194"/>
                  </a:lnTo>
                  <a:lnTo>
                    <a:pt x="96000" y="208986"/>
                  </a:lnTo>
                  <a:lnTo>
                    <a:pt x="86083" y="214102"/>
                  </a:lnTo>
                  <a:lnTo>
                    <a:pt x="75440" y="218571"/>
                  </a:lnTo>
                  <a:lnTo>
                    <a:pt x="64035" y="222686"/>
                  </a:lnTo>
                  <a:lnTo>
                    <a:pt x="49751" y="226813"/>
                  </a:lnTo>
                  <a:lnTo>
                    <a:pt x="2886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21412" y="1901783"/>
            <a:ext cx="4286586" cy="552379"/>
            <a:chOff x="4621412" y="1901783"/>
            <a:chExt cx="4286586" cy="552379"/>
          </a:xfrm>
        </p:grpSpPr>
        <p:sp>
          <p:nvSpPr>
            <p:cNvPr id="30" name="Freeform 29"/>
            <p:cNvSpPr/>
            <p:nvPr/>
          </p:nvSpPr>
          <p:spPr>
            <a:xfrm>
              <a:off x="4621412" y="2158802"/>
              <a:ext cx="15142" cy="189514"/>
            </a:xfrm>
            <a:custGeom>
              <a:avLst/>
              <a:gdLst/>
              <a:ahLst/>
              <a:cxnLst/>
              <a:rect l="0" t="0" r="0" b="0"/>
              <a:pathLst>
                <a:path w="15142" h="189514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5" y="55997"/>
                  </a:lnTo>
                  <a:lnTo>
                    <a:pt x="2146" y="69864"/>
                  </a:lnTo>
                  <a:lnTo>
                    <a:pt x="3002" y="83727"/>
                  </a:lnTo>
                  <a:lnTo>
                    <a:pt x="4177" y="97170"/>
                  </a:lnTo>
                  <a:lnTo>
                    <a:pt x="5812" y="110018"/>
                  </a:lnTo>
                  <a:lnTo>
                    <a:pt x="7748" y="122414"/>
                  </a:lnTo>
                  <a:lnTo>
                    <a:pt x="9797" y="136241"/>
                  </a:lnTo>
                  <a:lnTo>
                    <a:pt x="12140" y="156067"/>
                  </a:lnTo>
                  <a:lnTo>
                    <a:pt x="1514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26024" y="2042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1309" y="2130342"/>
              <a:ext cx="136871" cy="196917"/>
            </a:xfrm>
            <a:custGeom>
              <a:avLst/>
              <a:gdLst/>
              <a:ahLst/>
              <a:cxnLst/>
              <a:rect l="0" t="0" r="0" b="0"/>
              <a:pathLst>
                <a:path w="136871" h="196917">
                  <a:moveTo>
                    <a:pt x="0" y="60046"/>
                  </a:moveTo>
                  <a:lnTo>
                    <a:pt x="2867" y="68914"/>
                  </a:lnTo>
                  <a:lnTo>
                    <a:pt x="5009" y="77901"/>
                  </a:lnTo>
                  <a:lnTo>
                    <a:pt x="6616" y="87892"/>
                  </a:lnTo>
                  <a:lnTo>
                    <a:pt x="7970" y="98700"/>
                  </a:lnTo>
                  <a:lnTo>
                    <a:pt x="9467" y="109863"/>
                  </a:lnTo>
                  <a:lnTo>
                    <a:pt x="11313" y="121072"/>
                  </a:lnTo>
                  <a:lnTo>
                    <a:pt x="13380" y="132357"/>
                  </a:lnTo>
                  <a:lnTo>
                    <a:pt x="15312" y="143990"/>
                  </a:lnTo>
                  <a:lnTo>
                    <a:pt x="16879" y="156013"/>
                  </a:lnTo>
                  <a:lnTo>
                    <a:pt x="17008" y="165018"/>
                  </a:lnTo>
                  <a:lnTo>
                    <a:pt x="15047" y="167090"/>
                  </a:lnTo>
                  <a:lnTo>
                    <a:pt x="12291" y="164069"/>
                  </a:lnTo>
                  <a:lnTo>
                    <a:pt x="9449" y="157848"/>
                  </a:lnTo>
                  <a:lnTo>
                    <a:pt x="6952" y="149383"/>
                  </a:lnTo>
                  <a:lnTo>
                    <a:pt x="4964" y="139265"/>
                  </a:lnTo>
                  <a:lnTo>
                    <a:pt x="3473" y="127781"/>
                  </a:lnTo>
                  <a:lnTo>
                    <a:pt x="2396" y="114969"/>
                  </a:lnTo>
                  <a:lnTo>
                    <a:pt x="1642" y="100964"/>
                  </a:lnTo>
                  <a:lnTo>
                    <a:pt x="1289" y="86311"/>
                  </a:lnTo>
                  <a:lnTo>
                    <a:pt x="1577" y="71857"/>
                  </a:lnTo>
                  <a:lnTo>
                    <a:pt x="2589" y="58066"/>
                  </a:lnTo>
                  <a:lnTo>
                    <a:pt x="4421" y="45197"/>
                  </a:lnTo>
                  <a:lnTo>
                    <a:pt x="7254" y="33472"/>
                  </a:lnTo>
                  <a:lnTo>
                    <a:pt x="11093" y="22897"/>
                  </a:lnTo>
                  <a:lnTo>
                    <a:pt x="15959" y="13795"/>
                  </a:lnTo>
                  <a:lnTo>
                    <a:pt x="21974" y="6876"/>
                  </a:lnTo>
                  <a:lnTo>
                    <a:pt x="29091" y="2337"/>
                  </a:lnTo>
                  <a:lnTo>
                    <a:pt x="36970" y="83"/>
                  </a:lnTo>
                  <a:lnTo>
                    <a:pt x="45096" y="0"/>
                  </a:lnTo>
                  <a:lnTo>
                    <a:pt x="53147" y="1803"/>
                  </a:lnTo>
                  <a:lnTo>
                    <a:pt x="60839" y="5435"/>
                  </a:lnTo>
                  <a:lnTo>
                    <a:pt x="67852" y="11137"/>
                  </a:lnTo>
                  <a:lnTo>
                    <a:pt x="74084" y="18854"/>
                  </a:lnTo>
                  <a:lnTo>
                    <a:pt x="79608" y="28118"/>
                  </a:lnTo>
                  <a:lnTo>
                    <a:pt x="84560" y="38245"/>
                  </a:lnTo>
                  <a:lnTo>
                    <a:pt x="89080" y="48762"/>
                  </a:lnTo>
                  <a:lnTo>
                    <a:pt x="93289" y="59584"/>
                  </a:lnTo>
                  <a:lnTo>
                    <a:pt x="97275" y="70908"/>
                  </a:lnTo>
                  <a:lnTo>
                    <a:pt x="101114" y="82822"/>
                  </a:lnTo>
                  <a:lnTo>
                    <a:pt x="105015" y="95280"/>
                  </a:lnTo>
                  <a:lnTo>
                    <a:pt x="109321" y="108182"/>
                  </a:lnTo>
                  <a:lnTo>
                    <a:pt x="114173" y="121413"/>
                  </a:lnTo>
                  <a:lnTo>
                    <a:pt x="119250" y="134659"/>
                  </a:lnTo>
                  <a:lnTo>
                    <a:pt x="124354" y="148923"/>
                  </a:lnTo>
                  <a:lnTo>
                    <a:pt x="129934" y="167692"/>
                  </a:lnTo>
                  <a:lnTo>
                    <a:pt x="136870" y="196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6849" y="2131818"/>
              <a:ext cx="158519" cy="189350"/>
            </a:xfrm>
            <a:custGeom>
              <a:avLst/>
              <a:gdLst/>
              <a:ahLst/>
              <a:cxnLst/>
              <a:rect l="0" t="0" r="0" b="0"/>
              <a:pathLst>
                <a:path w="158519" h="189350">
                  <a:moveTo>
                    <a:pt x="120885" y="16456"/>
                  </a:moveTo>
                  <a:lnTo>
                    <a:pt x="114883" y="10722"/>
                  </a:lnTo>
                  <a:lnTo>
                    <a:pt x="108038" y="6438"/>
                  </a:lnTo>
                  <a:lnTo>
                    <a:pt x="99651" y="3237"/>
                  </a:lnTo>
                  <a:lnTo>
                    <a:pt x="90023" y="1049"/>
                  </a:lnTo>
                  <a:lnTo>
                    <a:pt x="79708" y="0"/>
                  </a:lnTo>
                  <a:lnTo>
                    <a:pt x="69106" y="67"/>
                  </a:lnTo>
                  <a:lnTo>
                    <a:pt x="58581" y="1410"/>
                  </a:lnTo>
                  <a:lnTo>
                    <a:pt x="48529" y="4434"/>
                  </a:lnTo>
                  <a:lnTo>
                    <a:pt x="39115" y="9215"/>
                  </a:lnTo>
                  <a:lnTo>
                    <a:pt x="30474" y="15695"/>
                  </a:lnTo>
                  <a:lnTo>
                    <a:pt x="22809" y="23865"/>
                  </a:lnTo>
                  <a:lnTo>
                    <a:pt x="16137" y="33545"/>
                  </a:lnTo>
                  <a:lnTo>
                    <a:pt x="10485" y="44452"/>
                  </a:lnTo>
                  <a:lnTo>
                    <a:pt x="5978" y="56288"/>
                  </a:lnTo>
                  <a:lnTo>
                    <a:pt x="2584" y="68797"/>
                  </a:lnTo>
                  <a:lnTo>
                    <a:pt x="456" y="81618"/>
                  </a:lnTo>
                  <a:lnTo>
                    <a:pt x="0" y="94298"/>
                  </a:lnTo>
                  <a:lnTo>
                    <a:pt x="1288" y="106603"/>
                  </a:lnTo>
                  <a:lnTo>
                    <a:pt x="4101" y="118493"/>
                  </a:lnTo>
                  <a:lnTo>
                    <a:pt x="8123" y="130017"/>
                  </a:lnTo>
                  <a:lnTo>
                    <a:pt x="13052" y="141244"/>
                  </a:lnTo>
                  <a:lnTo>
                    <a:pt x="18801" y="151921"/>
                  </a:lnTo>
                  <a:lnTo>
                    <a:pt x="25483" y="161492"/>
                  </a:lnTo>
                  <a:lnTo>
                    <a:pt x="33091" y="169742"/>
                  </a:lnTo>
                  <a:lnTo>
                    <a:pt x="41658" y="176603"/>
                  </a:lnTo>
                  <a:lnTo>
                    <a:pt x="51318" y="181997"/>
                  </a:lnTo>
                  <a:lnTo>
                    <a:pt x="62033" y="186022"/>
                  </a:lnTo>
                  <a:lnTo>
                    <a:pt x="73314" y="188591"/>
                  </a:lnTo>
                  <a:lnTo>
                    <a:pt x="84346" y="189349"/>
                  </a:lnTo>
                  <a:lnTo>
                    <a:pt x="94687" y="188264"/>
                  </a:lnTo>
                  <a:lnTo>
                    <a:pt x="104257" y="185418"/>
                  </a:lnTo>
                  <a:lnTo>
                    <a:pt x="113144" y="180842"/>
                  </a:lnTo>
                  <a:lnTo>
                    <a:pt x="121487" y="174723"/>
                  </a:lnTo>
                  <a:lnTo>
                    <a:pt x="129261" y="167191"/>
                  </a:lnTo>
                  <a:lnTo>
                    <a:pt x="136270" y="158241"/>
                  </a:lnTo>
                  <a:lnTo>
                    <a:pt x="142467" y="148000"/>
                  </a:lnTo>
                  <a:lnTo>
                    <a:pt x="147783" y="136702"/>
                  </a:lnTo>
                  <a:lnTo>
                    <a:pt x="152057" y="124594"/>
                  </a:lnTo>
                  <a:lnTo>
                    <a:pt x="155296" y="111899"/>
                  </a:lnTo>
                  <a:lnTo>
                    <a:pt x="157489" y="98952"/>
                  </a:lnTo>
                  <a:lnTo>
                    <a:pt x="158518" y="86186"/>
                  </a:lnTo>
                  <a:lnTo>
                    <a:pt x="158435" y="73833"/>
                  </a:lnTo>
                  <a:lnTo>
                    <a:pt x="157377" y="62182"/>
                  </a:lnTo>
                  <a:lnTo>
                    <a:pt x="155286" y="50431"/>
                  </a:lnTo>
                  <a:lnTo>
                    <a:pt x="150861" y="36431"/>
                  </a:lnTo>
                  <a:lnTo>
                    <a:pt x="141942" y="16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77020" y="2116688"/>
              <a:ext cx="122870" cy="199892"/>
            </a:xfrm>
            <a:custGeom>
              <a:avLst/>
              <a:gdLst/>
              <a:ahLst/>
              <a:cxnLst/>
              <a:rect l="0" t="0" r="0" b="0"/>
              <a:pathLst>
                <a:path w="122870" h="199892">
                  <a:moveTo>
                    <a:pt x="7056" y="136871"/>
                  </a:moveTo>
                  <a:lnTo>
                    <a:pt x="9990" y="145672"/>
                  </a:lnTo>
                  <a:lnTo>
                    <a:pt x="12772" y="154018"/>
                  </a:lnTo>
                  <a:lnTo>
                    <a:pt x="15672" y="162717"/>
                  </a:lnTo>
                  <a:lnTo>
                    <a:pt x="18712" y="171838"/>
                  </a:lnTo>
                  <a:lnTo>
                    <a:pt x="21876" y="181333"/>
                  </a:lnTo>
                  <a:lnTo>
                    <a:pt x="25116" y="191051"/>
                  </a:lnTo>
                  <a:lnTo>
                    <a:pt x="27531" y="198296"/>
                  </a:lnTo>
                  <a:lnTo>
                    <a:pt x="28062" y="199891"/>
                  </a:lnTo>
                  <a:lnTo>
                    <a:pt x="27113" y="197042"/>
                  </a:lnTo>
                  <a:lnTo>
                    <a:pt x="25214" y="191346"/>
                  </a:lnTo>
                  <a:lnTo>
                    <a:pt x="22725" y="183880"/>
                  </a:lnTo>
                  <a:lnTo>
                    <a:pt x="19869" y="175311"/>
                  </a:lnTo>
                  <a:lnTo>
                    <a:pt x="16782" y="166048"/>
                  </a:lnTo>
                  <a:lnTo>
                    <a:pt x="13546" y="156342"/>
                  </a:lnTo>
                  <a:lnTo>
                    <a:pt x="10221" y="146347"/>
                  </a:lnTo>
                  <a:lnTo>
                    <a:pt x="7002" y="136000"/>
                  </a:lnTo>
                  <a:lnTo>
                    <a:pt x="4219" y="125057"/>
                  </a:lnTo>
                  <a:lnTo>
                    <a:pt x="2019" y="113434"/>
                  </a:lnTo>
                  <a:lnTo>
                    <a:pt x="542" y="101355"/>
                  </a:lnTo>
                  <a:lnTo>
                    <a:pt x="0" y="89246"/>
                  </a:lnTo>
                  <a:lnTo>
                    <a:pt x="419" y="77365"/>
                  </a:lnTo>
                  <a:lnTo>
                    <a:pt x="1836" y="65946"/>
                  </a:lnTo>
                  <a:lnTo>
                    <a:pt x="4382" y="55278"/>
                  </a:lnTo>
                  <a:lnTo>
                    <a:pt x="8030" y="45443"/>
                  </a:lnTo>
                  <a:lnTo>
                    <a:pt x="12936" y="36517"/>
                  </a:lnTo>
                  <a:lnTo>
                    <a:pt x="19510" y="28659"/>
                  </a:lnTo>
                  <a:lnTo>
                    <a:pt x="27824" y="21857"/>
                  </a:lnTo>
                  <a:lnTo>
                    <a:pt x="37661" y="16118"/>
                  </a:lnTo>
                  <a:lnTo>
                    <a:pt x="48705" y="11553"/>
                  </a:lnTo>
                  <a:lnTo>
                    <a:pt x="60638" y="8110"/>
                  </a:lnTo>
                  <a:lnTo>
                    <a:pt x="72791" y="5605"/>
                  </a:lnTo>
                  <a:lnTo>
                    <a:pt x="85449" y="3561"/>
                  </a:lnTo>
                  <a:lnTo>
                    <a:pt x="100836" y="1795"/>
                  </a:lnTo>
                  <a:lnTo>
                    <a:pt x="122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35113" y="1901783"/>
              <a:ext cx="302159" cy="433138"/>
            </a:xfrm>
            <a:custGeom>
              <a:avLst/>
              <a:gdLst/>
              <a:ahLst/>
              <a:cxnLst/>
              <a:rect l="0" t="0" r="0" b="0"/>
              <a:pathLst>
                <a:path w="302159" h="433138">
                  <a:moveTo>
                    <a:pt x="91118" y="309662"/>
                  </a:moveTo>
                  <a:lnTo>
                    <a:pt x="88117" y="298061"/>
                  </a:lnTo>
                  <a:lnTo>
                    <a:pt x="84694" y="288212"/>
                  </a:lnTo>
                  <a:lnTo>
                    <a:pt x="80494" y="279221"/>
                  </a:lnTo>
                  <a:lnTo>
                    <a:pt x="75421" y="271297"/>
                  </a:lnTo>
                  <a:lnTo>
                    <a:pt x="69292" y="265215"/>
                  </a:lnTo>
                  <a:lnTo>
                    <a:pt x="62117" y="261261"/>
                  </a:lnTo>
                  <a:lnTo>
                    <a:pt x="54376" y="259579"/>
                  </a:lnTo>
                  <a:lnTo>
                    <a:pt x="46878" y="260414"/>
                  </a:lnTo>
                  <a:lnTo>
                    <a:pt x="40064" y="263644"/>
                  </a:lnTo>
                  <a:lnTo>
                    <a:pt x="34017" y="268879"/>
                  </a:lnTo>
                  <a:lnTo>
                    <a:pt x="28649" y="275664"/>
                  </a:lnTo>
                  <a:lnTo>
                    <a:pt x="23817" y="283590"/>
                  </a:lnTo>
                  <a:lnTo>
                    <a:pt x="19385" y="292332"/>
                  </a:lnTo>
                  <a:lnTo>
                    <a:pt x="15240" y="301643"/>
                  </a:lnTo>
                  <a:lnTo>
                    <a:pt x="11301" y="311352"/>
                  </a:lnTo>
                  <a:lnTo>
                    <a:pt x="7670" y="321497"/>
                  </a:lnTo>
                  <a:lnTo>
                    <a:pt x="4611" y="332301"/>
                  </a:lnTo>
                  <a:lnTo>
                    <a:pt x="2226" y="343827"/>
                  </a:lnTo>
                  <a:lnTo>
                    <a:pt x="625" y="355841"/>
                  </a:lnTo>
                  <a:lnTo>
                    <a:pt x="0" y="367905"/>
                  </a:lnTo>
                  <a:lnTo>
                    <a:pt x="365" y="379757"/>
                  </a:lnTo>
                  <a:lnTo>
                    <a:pt x="1745" y="391155"/>
                  </a:lnTo>
                  <a:lnTo>
                    <a:pt x="4267" y="401810"/>
                  </a:lnTo>
                  <a:lnTo>
                    <a:pt x="7893" y="411627"/>
                  </a:lnTo>
                  <a:lnTo>
                    <a:pt x="12615" y="420202"/>
                  </a:lnTo>
                  <a:lnTo>
                    <a:pt x="18534" y="426758"/>
                  </a:lnTo>
                  <a:lnTo>
                    <a:pt x="25585" y="431051"/>
                  </a:lnTo>
                  <a:lnTo>
                    <a:pt x="33421" y="433137"/>
                  </a:lnTo>
                  <a:lnTo>
                    <a:pt x="41518" y="433108"/>
                  </a:lnTo>
                  <a:lnTo>
                    <a:pt x="49549" y="431229"/>
                  </a:lnTo>
                  <a:lnTo>
                    <a:pt x="57228" y="427546"/>
                  </a:lnTo>
                  <a:lnTo>
                    <a:pt x="64231" y="421810"/>
                  </a:lnTo>
                  <a:lnTo>
                    <a:pt x="70458" y="414065"/>
                  </a:lnTo>
                  <a:lnTo>
                    <a:pt x="75977" y="404613"/>
                  </a:lnTo>
                  <a:lnTo>
                    <a:pt x="80927" y="393828"/>
                  </a:lnTo>
                  <a:lnTo>
                    <a:pt x="85446" y="382052"/>
                  </a:lnTo>
                  <a:lnTo>
                    <a:pt x="89652" y="369399"/>
                  </a:lnTo>
                  <a:lnTo>
                    <a:pt x="93639" y="355775"/>
                  </a:lnTo>
                  <a:lnTo>
                    <a:pt x="97472" y="341213"/>
                  </a:lnTo>
                  <a:lnTo>
                    <a:pt x="101201" y="326181"/>
                  </a:lnTo>
                  <a:lnTo>
                    <a:pt x="104857" y="311470"/>
                  </a:lnTo>
                  <a:lnTo>
                    <a:pt x="108461" y="297488"/>
                  </a:lnTo>
                  <a:lnTo>
                    <a:pt x="111865" y="283811"/>
                  </a:lnTo>
                  <a:lnTo>
                    <a:pt x="114770" y="269415"/>
                  </a:lnTo>
                  <a:lnTo>
                    <a:pt x="117056" y="253761"/>
                  </a:lnTo>
                  <a:lnTo>
                    <a:pt x="118760" y="236803"/>
                  </a:lnTo>
                  <a:lnTo>
                    <a:pt x="119986" y="218730"/>
                  </a:lnTo>
                  <a:lnTo>
                    <a:pt x="120849" y="199791"/>
                  </a:lnTo>
                  <a:lnTo>
                    <a:pt x="121446" y="180377"/>
                  </a:lnTo>
                  <a:lnTo>
                    <a:pt x="121855" y="160979"/>
                  </a:lnTo>
                  <a:lnTo>
                    <a:pt x="122133" y="141859"/>
                  </a:lnTo>
                  <a:lnTo>
                    <a:pt x="122321" y="122922"/>
                  </a:lnTo>
                  <a:lnTo>
                    <a:pt x="122447" y="103827"/>
                  </a:lnTo>
                  <a:lnTo>
                    <a:pt x="122532" y="84394"/>
                  </a:lnTo>
                  <a:lnTo>
                    <a:pt x="122589" y="64917"/>
                  </a:lnTo>
                  <a:lnTo>
                    <a:pt x="122628" y="46060"/>
                  </a:lnTo>
                  <a:lnTo>
                    <a:pt x="122648" y="28183"/>
                  </a:lnTo>
                  <a:lnTo>
                    <a:pt x="122476" y="12474"/>
                  </a:lnTo>
                  <a:lnTo>
                    <a:pt x="121264" y="2351"/>
                  </a:lnTo>
                  <a:lnTo>
                    <a:pt x="118943" y="0"/>
                  </a:lnTo>
                  <a:lnTo>
                    <a:pt x="116841" y="3952"/>
                  </a:lnTo>
                  <a:lnTo>
                    <a:pt x="115311" y="12505"/>
                  </a:lnTo>
                  <a:lnTo>
                    <a:pt x="114266" y="24554"/>
                  </a:lnTo>
                  <a:lnTo>
                    <a:pt x="113567" y="39243"/>
                  </a:lnTo>
                  <a:lnTo>
                    <a:pt x="113101" y="55868"/>
                  </a:lnTo>
                  <a:lnTo>
                    <a:pt x="112791" y="73877"/>
                  </a:lnTo>
                  <a:lnTo>
                    <a:pt x="112586" y="92855"/>
                  </a:lnTo>
                  <a:lnTo>
                    <a:pt x="112449" y="112504"/>
                  </a:lnTo>
                  <a:lnTo>
                    <a:pt x="112358" y="132611"/>
                  </a:lnTo>
                  <a:lnTo>
                    <a:pt x="112297" y="153024"/>
                  </a:lnTo>
                  <a:lnTo>
                    <a:pt x="112257" y="173479"/>
                  </a:lnTo>
                  <a:lnTo>
                    <a:pt x="112230" y="193601"/>
                  </a:lnTo>
                  <a:lnTo>
                    <a:pt x="112216" y="213213"/>
                  </a:lnTo>
                  <a:lnTo>
                    <a:pt x="112377" y="232316"/>
                  </a:lnTo>
                  <a:lnTo>
                    <a:pt x="113017" y="250991"/>
                  </a:lnTo>
                  <a:lnTo>
                    <a:pt x="114265" y="269330"/>
                  </a:lnTo>
                  <a:lnTo>
                    <a:pt x="116087" y="287257"/>
                  </a:lnTo>
                  <a:lnTo>
                    <a:pt x="118381" y="304536"/>
                  </a:lnTo>
                  <a:lnTo>
                    <a:pt x="121035" y="321056"/>
                  </a:lnTo>
                  <a:lnTo>
                    <a:pt x="123966" y="335732"/>
                  </a:lnTo>
                  <a:lnTo>
                    <a:pt x="127579" y="346125"/>
                  </a:lnTo>
                  <a:lnTo>
                    <a:pt x="132818" y="350489"/>
                  </a:lnTo>
                  <a:lnTo>
                    <a:pt x="139412" y="349600"/>
                  </a:lnTo>
                  <a:lnTo>
                    <a:pt x="146455" y="346343"/>
                  </a:lnTo>
                  <a:lnTo>
                    <a:pt x="154337" y="342681"/>
                  </a:lnTo>
                  <a:lnTo>
                    <a:pt x="163413" y="339466"/>
                  </a:lnTo>
                  <a:lnTo>
                    <a:pt x="173693" y="336933"/>
                  </a:lnTo>
                  <a:lnTo>
                    <a:pt x="184998" y="335050"/>
                  </a:lnTo>
                  <a:lnTo>
                    <a:pt x="197095" y="333695"/>
                  </a:lnTo>
                  <a:lnTo>
                    <a:pt x="209613" y="332574"/>
                  </a:lnTo>
                  <a:lnTo>
                    <a:pt x="222077" y="331271"/>
                  </a:lnTo>
                  <a:lnTo>
                    <a:pt x="234226" y="329565"/>
                  </a:lnTo>
                  <a:lnTo>
                    <a:pt x="245838" y="327262"/>
                  </a:lnTo>
                  <a:lnTo>
                    <a:pt x="256643" y="324111"/>
                  </a:lnTo>
                  <a:lnTo>
                    <a:pt x="266573" y="320059"/>
                  </a:lnTo>
                  <a:lnTo>
                    <a:pt x="275565" y="315049"/>
                  </a:lnTo>
                  <a:lnTo>
                    <a:pt x="283467" y="308938"/>
                  </a:lnTo>
                  <a:lnTo>
                    <a:pt x="290294" y="301753"/>
                  </a:lnTo>
                  <a:lnTo>
                    <a:pt x="295881" y="293658"/>
                  </a:lnTo>
                  <a:lnTo>
                    <a:pt x="299811" y="284854"/>
                  </a:lnTo>
                  <a:lnTo>
                    <a:pt x="301996" y="275536"/>
                  </a:lnTo>
                  <a:lnTo>
                    <a:pt x="302158" y="266178"/>
                  </a:lnTo>
                  <a:lnTo>
                    <a:pt x="299690" y="257509"/>
                  </a:lnTo>
                  <a:lnTo>
                    <a:pt x="294508" y="249873"/>
                  </a:lnTo>
                  <a:lnTo>
                    <a:pt x="286961" y="243425"/>
                  </a:lnTo>
                  <a:lnTo>
                    <a:pt x="277544" y="238311"/>
                  </a:lnTo>
                  <a:lnTo>
                    <a:pt x="266741" y="234473"/>
                  </a:lnTo>
                  <a:lnTo>
                    <a:pt x="255273" y="232030"/>
                  </a:lnTo>
                  <a:lnTo>
                    <a:pt x="244049" y="231356"/>
                  </a:lnTo>
                  <a:lnTo>
                    <a:pt x="233547" y="232493"/>
                  </a:lnTo>
                  <a:lnTo>
                    <a:pt x="223855" y="235204"/>
                  </a:lnTo>
                  <a:lnTo>
                    <a:pt x="214877" y="239156"/>
                  </a:lnTo>
                  <a:lnTo>
                    <a:pt x="206469" y="244039"/>
                  </a:lnTo>
                  <a:lnTo>
                    <a:pt x="198650" y="249756"/>
                  </a:lnTo>
                  <a:lnTo>
                    <a:pt x="191611" y="256417"/>
                  </a:lnTo>
                  <a:lnTo>
                    <a:pt x="185388" y="264006"/>
                  </a:lnTo>
                  <a:lnTo>
                    <a:pt x="179885" y="272390"/>
                  </a:lnTo>
                  <a:lnTo>
                    <a:pt x="174953" y="281396"/>
                  </a:lnTo>
                  <a:lnTo>
                    <a:pt x="170459" y="290867"/>
                  </a:lnTo>
                  <a:lnTo>
                    <a:pt x="166609" y="300838"/>
                  </a:lnTo>
                  <a:lnTo>
                    <a:pt x="163929" y="311517"/>
                  </a:lnTo>
                  <a:lnTo>
                    <a:pt x="162613" y="322956"/>
                  </a:lnTo>
                  <a:lnTo>
                    <a:pt x="162712" y="334909"/>
                  </a:lnTo>
                  <a:lnTo>
                    <a:pt x="164300" y="346933"/>
                  </a:lnTo>
                  <a:lnTo>
                    <a:pt x="167259" y="358757"/>
                  </a:lnTo>
                  <a:lnTo>
                    <a:pt x="171346" y="370136"/>
                  </a:lnTo>
                  <a:lnTo>
                    <a:pt x="176299" y="380778"/>
                  </a:lnTo>
                  <a:lnTo>
                    <a:pt x="181889" y="390596"/>
                  </a:lnTo>
                  <a:lnTo>
                    <a:pt x="188098" y="399511"/>
                  </a:lnTo>
                  <a:lnTo>
                    <a:pt x="195097" y="407360"/>
                  </a:lnTo>
                  <a:lnTo>
                    <a:pt x="202916" y="414148"/>
                  </a:lnTo>
                  <a:lnTo>
                    <a:pt x="211456" y="419538"/>
                  </a:lnTo>
                  <a:lnTo>
                    <a:pt x="220566" y="422804"/>
                  </a:lnTo>
                  <a:lnTo>
                    <a:pt x="230099" y="423743"/>
                  </a:lnTo>
                  <a:lnTo>
                    <a:pt x="239865" y="422723"/>
                  </a:lnTo>
                  <a:lnTo>
                    <a:pt x="250801" y="420212"/>
                  </a:lnTo>
                  <a:lnTo>
                    <a:pt x="266101" y="414870"/>
                  </a:lnTo>
                  <a:lnTo>
                    <a:pt x="291160" y="404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9444" y="2116688"/>
              <a:ext cx="136871" cy="186261"/>
            </a:xfrm>
            <a:custGeom>
              <a:avLst/>
              <a:gdLst/>
              <a:ahLst/>
              <a:cxnLst/>
              <a:rect l="0" t="0" r="0" b="0"/>
              <a:pathLst>
                <a:path w="136871" h="186261">
                  <a:moveTo>
                    <a:pt x="0" y="105285"/>
                  </a:moveTo>
                  <a:lnTo>
                    <a:pt x="2866" y="114220"/>
                  </a:lnTo>
                  <a:lnTo>
                    <a:pt x="5008" y="123848"/>
                  </a:lnTo>
                  <a:lnTo>
                    <a:pt x="6616" y="135130"/>
                  </a:lnTo>
                  <a:lnTo>
                    <a:pt x="7970" y="147625"/>
                  </a:lnTo>
                  <a:lnTo>
                    <a:pt x="9466" y="160456"/>
                  </a:lnTo>
                  <a:lnTo>
                    <a:pt x="11321" y="173008"/>
                  </a:lnTo>
                  <a:lnTo>
                    <a:pt x="13661" y="182713"/>
                  </a:lnTo>
                  <a:lnTo>
                    <a:pt x="15943" y="186260"/>
                  </a:lnTo>
                  <a:lnTo>
                    <a:pt x="17110" y="184133"/>
                  </a:lnTo>
                  <a:lnTo>
                    <a:pt x="17026" y="177946"/>
                  </a:lnTo>
                  <a:lnTo>
                    <a:pt x="15924" y="169222"/>
                  </a:lnTo>
                  <a:lnTo>
                    <a:pt x="14075" y="159204"/>
                  </a:lnTo>
                  <a:lnTo>
                    <a:pt x="11703" y="148634"/>
                  </a:lnTo>
                  <a:lnTo>
                    <a:pt x="9134" y="137713"/>
                  </a:lnTo>
                  <a:lnTo>
                    <a:pt x="6791" y="126292"/>
                  </a:lnTo>
                  <a:lnTo>
                    <a:pt x="4893" y="114304"/>
                  </a:lnTo>
                  <a:lnTo>
                    <a:pt x="3788" y="101957"/>
                  </a:lnTo>
                  <a:lnTo>
                    <a:pt x="4028" y="89659"/>
                  </a:lnTo>
                  <a:lnTo>
                    <a:pt x="5786" y="77646"/>
                  </a:lnTo>
                  <a:lnTo>
                    <a:pt x="8916" y="66136"/>
                  </a:lnTo>
                  <a:lnTo>
                    <a:pt x="13150" y="55406"/>
                  </a:lnTo>
                  <a:lnTo>
                    <a:pt x="18227" y="45528"/>
                  </a:lnTo>
                  <a:lnTo>
                    <a:pt x="24244" y="36574"/>
                  </a:lnTo>
                  <a:lnTo>
                    <a:pt x="31638" y="28698"/>
                  </a:lnTo>
                  <a:lnTo>
                    <a:pt x="40537" y="21883"/>
                  </a:lnTo>
                  <a:lnTo>
                    <a:pt x="50784" y="16135"/>
                  </a:lnTo>
                  <a:lnTo>
                    <a:pt x="62112" y="11565"/>
                  </a:lnTo>
                  <a:lnTo>
                    <a:pt x="74238" y="8118"/>
                  </a:lnTo>
                  <a:lnTo>
                    <a:pt x="86523" y="5610"/>
                  </a:lnTo>
                  <a:lnTo>
                    <a:pt x="99284" y="3564"/>
                  </a:lnTo>
                  <a:lnTo>
                    <a:pt x="114755" y="17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93029" y="1936812"/>
              <a:ext cx="143898" cy="390447"/>
            </a:xfrm>
            <a:custGeom>
              <a:avLst/>
              <a:gdLst/>
              <a:ahLst/>
              <a:cxnLst/>
              <a:rect l="0" t="0" r="0" b="0"/>
              <a:pathLst>
                <a:path w="143898" h="390447">
                  <a:moveTo>
                    <a:pt x="70197" y="390446"/>
                  </a:moveTo>
                  <a:lnTo>
                    <a:pt x="64397" y="381578"/>
                  </a:lnTo>
                  <a:lnTo>
                    <a:pt x="59472" y="372591"/>
                  </a:lnTo>
                  <a:lnTo>
                    <a:pt x="54974" y="362596"/>
                  </a:lnTo>
                  <a:lnTo>
                    <a:pt x="50926" y="351615"/>
                  </a:lnTo>
                  <a:lnTo>
                    <a:pt x="47561" y="339804"/>
                  </a:lnTo>
                  <a:lnTo>
                    <a:pt x="44948" y="327350"/>
                  </a:lnTo>
                  <a:lnTo>
                    <a:pt x="42848" y="314585"/>
                  </a:lnTo>
                  <a:lnTo>
                    <a:pt x="40821" y="301952"/>
                  </a:lnTo>
                  <a:lnTo>
                    <a:pt x="38602" y="289679"/>
                  </a:lnTo>
                  <a:lnTo>
                    <a:pt x="36109" y="277643"/>
                  </a:lnTo>
                  <a:lnTo>
                    <a:pt x="33357" y="265490"/>
                  </a:lnTo>
                  <a:lnTo>
                    <a:pt x="30391" y="253009"/>
                  </a:lnTo>
                  <a:lnTo>
                    <a:pt x="27263" y="239997"/>
                  </a:lnTo>
                  <a:lnTo>
                    <a:pt x="24017" y="226190"/>
                  </a:lnTo>
                  <a:lnTo>
                    <a:pt x="20689" y="211529"/>
                  </a:lnTo>
                  <a:lnTo>
                    <a:pt x="17302" y="196276"/>
                  </a:lnTo>
                  <a:lnTo>
                    <a:pt x="13876" y="180890"/>
                  </a:lnTo>
                  <a:lnTo>
                    <a:pt x="10427" y="165650"/>
                  </a:lnTo>
                  <a:lnTo>
                    <a:pt x="7128" y="150486"/>
                  </a:lnTo>
                  <a:lnTo>
                    <a:pt x="4292" y="135086"/>
                  </a:lnTo>
                  <a:lnTo>
                    <a:pt x="2057" y="119289"/>
                  </a:lnTo>
                  <a:lnTo>
                    <a:pt x="557" y="103408"/>
                  </a:lnTo>
                  <a:lnTo>
                    <a:pt x="0" y="88119"/>
                  </a:lnTo>
                  <a:lnTo>
                    <a:pt x="409" y="73764"/>
                  </a:lnTo>
                  <a:lnTo>
                    <a:pt x="1820" y="60515"/>
                  </a:lnTo>
                  <a:lnTo>
                    <a:pt x="4362" y="48535"/>
                  </a:lnTo>
                  <a:lnTo>
                    <a:pt x="8002" y="37779"/>
                  </a:lnTo>
                  <a:lnTo>
                    <a:pt x="12733" y="28217"/>
                  </a:lnTo>
                  <a:lnTo>
                    <a:pt x="18658" y="19924"/>
                  </a:lnTo>
                  <a:lnTo>
                    <a:pt x="25718" y="12832"/>
                  </a:lnTo>
                  <a:lnTo>
                    <a:pt x="33728" y="7066"/>
                  </a:lnTo>
                  <a:lnTo>
                    <a:pt x="42475" y="3015"/>
                  </a:lnTo>
                  <a:lnTo>
                    <a:pt x="51770" y="735"/>
                  </a:lnTo>
                  <a:lnTo>
                    <a:pt x="61621" y="0"/>
                  </a:lnTo>
                  <a:lnTo>
                    <a:pt x="72218" y="486"/>
                  </a:lnTo>
                  <a:lnTo>
                    <a:pt x="83594" y="1885"/>
                  </a:lnTo>
                  <a:lnTo>
                    <a:pt x="95238" y="3978"/>
                  </a:lnTo>
                  <a:lnTo>
                    <a:pt x="107434" y="6951"/>
                  </a:lnTo>
                  <a:lnTo>
                    <a:pt x="122371" y="12177"/>
                  </a:lnTo>
                  <a:lnTo>
                    <a:pt x="143897" y="21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89527" y="2211445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21" y="2866"/>
                  </a:lnTo>
                  <a:lnTo>
                    <a:pt x="71892" y="5009"/>
                  </a:lnTo>
                  <a:lnTo>
                    <a:pt x="60308" y="6612"/>
                  </a:lnTo>
                  <a:lnTo>
                    <a:pt x="48592" y="7795"/>
                  </a:lnTo>
                  <a:lnTo>
                    <a:pt x="36375" y="8773"/>
                  </a:lnTo>
                  <a:lnTo>
                    <a:pt x="21461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3158" y="2179859"/>
              <a:ext cx="79054" cy="157501"/>
            </a:xfrm>
            <a:custGeom>
              <a:avLst/>
              <a:gdLst/>
              <a:ahLst/>
              <a:cxnLst/>
              <a:rect l="0" t="0" r="0" b="0"/>
              <a:pathLst>
                <a:path w="79054" h="157501">
                  <a:moveTo>
                    <a:pt x="5353" y="84228"/>
                  </a:moveTo>
                  <a:lnTo>
                    <a:pt x="8287" y="95896"/>
                  </a:lnTo>
                  <a:lnTo>
                    <a:pt x="11070" y="106385"/>
                  </a:lnTo>
                  <a:lnTo>
                    <a:pt x="13974" y="116687"/>
                  </a:lnTo>
                  <a:lnTo>
                    <a:pt x="17187" y="126988"/>
                  </a:lnTo>
                  <a:lnTo>
                    <a:pt x="21001" y="137332"/>
                  </a:lnTo>
                  <a:lnTo>
                    <a:pt x="25456" y="147650"/>
                  </a:lnTo>
                  <a:lnTo>
                    <a:pt x="28345" y="155417"/>
                  </a:lnTo>
                  <a:lnTo>
                    <a:pt x="27671" y="157500"/>
                  </a:lnTo>
                  <a:lnTo>
                    <a:pt x="25132" y="154930"/>
                  </a:lnTo>
                  <a:lnTo>
                    <a:pt x="21489" y="149343"/>
                  </a:lnTo>
                  <a:lnTo>
                    <a:pt x="16992" y="141894"/>
                  </a:lnTo>
                  <a:lnTo>
                    <a:pt x="12141" y="133137"/>
                  </a:lnTo>
                  <a:lnTo>
                    <a:pt x="7709" y="123201"/>
                  </a:lnTo>
                  <a:lnTo>
                    <a:pt x="4099" y="112223"/>
                  </a:lnTo>
                  <a:lnTo>
                    <a:pt x="1521" y="100561"/>
                  </a:lnTo>
                  <a:lnTo>
                    <a:pt x="164" y="88723"/>
                  </a:lnTo>
                  <a:lnTo>
                    <a:pt x="0" y="77019"/>
                  </a:lnTo>
                  <a:lnTo>
                    <a:pt x="1009" y="65717"/>
                  </a:lnTo>
                  <a:lnTo>
                    <a:pt x="3273" y="55126"/>
                  </a:lnTo>
                  <a:lnTo>
                    <a:pt x="6723" y="45342"/>
                  </a:lnTo>
                  <a:lnTo>
                    <a:pt x="11325" y="36449"/>
                  </a:lnTo>
                  <a:lnTo>
                    <a:pt x="17162" y="28615"/>
                  </a:lnTo>
                  <a:lnTo>
                    <a:pt x="24159" y="21828"/>
                  </a:lnTo>
                  <a:lnTo>
                    <a:pt x="32047" y="16081"/>
                  </a:lnTo>
                  <a:lnTo>
                    <a:pt x="41435" y="10896"/>
                  </a:lnTo>
                  <a:lnTo>
                    <a:pt x="55384" y="5815"/>
                  </a:lnTo>
                  <a:lnTo>
                    <a:pt x="790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06445" y="2228907"/>
              <a:ext cx="105560" cy="119579"/>
            </a:xfrm>
            <a:custGeom>
              <a:avLst/>
              <a:gdLst/>
              <a:ahLst/>
              <a:cxnLst/>
              <a:rect l="0" t="0" r="0" b="0"/>
              <a:pathLst>
                <a:path w="105560" h="119579">
                  <a:moveTo>
                    <a:pt x="83165" y="3595"/>
                  </a:moveTo>
                  <a:lnTo>
                    <a:pt x="74430" y="862"/>
                  </a:lnTo>
                  <a:lnTo>
                    <a:pt x="66724" y="0"/>
                  </a:lnTo>
                  <a:lnTo>
                    <a:pt x="59322" y="990"/>
                  </a:lnTo>
                  <a:lnTo>
                    <a:pt x="52060" y="3529"/>
                  </a:lnTo>
                  <a:lnTo>
                    <a:pt x="44882" y="7314"/>
                  </a:lnTo>
                  <a:lnTo>
                    <a:pt x="37757" y="12049"/>
                  </a:lnTo>
                  <a:lnTo>
                    <a:pt x="30666" y="17482"/>
                  </a:lnTo>
                  <a:lnTo>
                    <a:pt x="23599" y="23412"/>
                  </a:lnTo>
                  <a:lnTo>
                    <a:pt x="16563" y="29694"/>
                  </a:lnTo>
                  <a:lnTo>
                    <a:pt x="10040" y="36384"/>
                  </a:lnTo>
                  <a:lnTo>
                    <a:pt x="4951" y="43713"/>
                  </a:lnTo>
                  <a:lnTo>
                    <a:pt x="1682" y="51758"/>
                  </a:lnTo>
                  <a:lnTo>
                    <a:pt x="133" y="60449"/>
                  </a:lnTo>
                  <a:lnTo>
                    <a:pt x="0" y="69663"/>
                  </a:lnTo>
                  <a:lnTo>
                    <a:pt x="956" y="79261"/>
                  </a:lnTo>
                  <a:lnTo>
                    <a:pt x="3036" y="88806"/>
                  </a:lnTo>
                  <a:lnTo>
                    <a:pt x="6626" y="97603"/>
                  </a:lnTo>
                  <a:lnTo>
                    <a:pt x="11820" y="105320"/>
                  </a:lnTo>
                  <a:lnTo>
                    <a:pt x="18594" y="111652"/>
                  </a:lnTo>
                  <a:lnTo>
                    <a:pt x="26967" y="116156"/>
                  </a:lnTo>
                  <a:lnTo>
                    <a:pt x="36780" y="118771"/>
                  </a:lnTo>
                  <a:lnTo>
                    <a:pt x="47437" y="119578"/>
                  </a:lnTo>
                  <a:lnTo>
                    <a:pt x="58042" y="118616"/>
                  </a:lnTo>
                  <a:lnTo>
                    <a:pt x="68088" y="116079"/>
                  </a:lnTo>
                  <a:lnTo>
                    <a:pt x="77288" y="112109"/>
                  </a:lnTo>
                  <a:lnTo>
                    <a:pt x="85394" y="106703"/>
                  </a:lnTo>
                  <a:lnTo>
                    <a:pt x="92391" y="99991"/>
                  </a:lnTo>
                  <a:lnTo>
                    <a:pt x="98107" y="92045"/>
                  </a:lnTo>
                  <a:lnTo>
                    <a:pt x="102132" y="82809"/>
                  </a:lnTo>
                  <a:lnTo>
                    <a:pt x="104402" y="72387"/>
                  </a:lnTo>
                  <a:lnTo>
                    <a:pt x="105299" y="61402"/>
                  </a:lnTo>
                  <a:lnTo>
                    <a:pt x="105559" y="49728"/>
                  </a:lnTo>
                  <a:lnTo>
                    <a:pt x="105205" y="35225"/>
                  </a:lnTo>
                  <a:lnTo>
                    <a:pt x="104222" y="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42252" y="2205235"/>
              <a:ext cx="252685" cy="153610"/>
            </a:xfrm>
            <a:custGeom>
              <a:avLst/>
              <a:gdLst/>
              <a:ahLst/>
              <a:cxnLst/>
              <a:rect l="0" t="0" r="0" b="0"/>
              <a:pathLst>
                <a:path w="252685" h="153610">
                  <a:moveTo>
                    <a:pt x="0" y="48324"/>
                  </a:moveTo>
                  <a:lnTo>
                    <a:pt x="2933" y="57192"/>
                  </a:lnTo>
                  <a:lnTo>
                    <a:pt x="5716" y="66179"/>
                  </a:lnTo>
                  <a:lnTo>
                    <a:pt x="8615" y="76170"/>
                  </a:lnTo>
                  <a:lnTo>
                    <a:pt x="11655" y="86977"/>
                  </a:lnTo>
                  <a:lnTo>
                    <a:pt x="14820" y="98140"/>
                  </a:lnTo>
                  <a:lnTo>
                    <a:pt x="18064" y="109269"/>
                  </a:lnTo>
                  <a:lnTo>
                    <a:pt x="20652" y="117536"/>
                  </a:lnTo>
                  <a:lnTo>
                    <a:pt x="21832" y="119474"/>
                  </a:lnTo>
                  <a:lnTo>
                    <a:pt x="22136" y="116026"/>
                  </a:lnTo>
                  <a:lnTo>
                    <a:pt x="22063" y="108891"/>
                  </a:lnTo>
                  <a:lnTo>
                    <a:pt x="21871" y="99349"/>
                  </a:lnTo>
                  <a:lnTo>
                    <a:pt x="21676" y="88255"/>
                  </a:lnTo>
                  <a:lnTo>
                    <a:pt x="21679" y="76319"/>
                  </a:lnTo>
                  <a:lnTo>
                    <a:pt x="22196" y="64200"/>
                  </a:lnTo>
                  <a:lnTo>
                    <a:pt x="23362" y="52273"/>
                  </a:lnTo>
                  <a:lnTo>
                    <a:pt x="25466" y="41308"/>
                  </a:lnTo>
                  <a:lnTo>
                    <a:pt x="29011" y="32529"/>
                  </a:lnTo>
                  <a:lnTo>
                    <a:pt x="34136" y="26409"/>
                  </a:lnTo>
                  <a:lnTo>
                    <a:pt x="40510" y="22927"/>
                  </a:lnTo>
                  <a:lnTo>
                    <a:pt x="47544" y="21936"/>
                  </a:lnTo>
                  <a:lnTo>
                    <a:pt x="54827" y="23082"/>
                  </a:lnTo>
                  <a:lnTo>
                    <a:pt x="62154" y="25914"/>
                  </a:lnTo>
                  <a:lnTo>
                    <a:pt x="69446" y="30007"/>
                  </a:lnTo>
                  <a:lnTo>
                    <a:pt x="76676" y="35012"/>
                  </a:lnTo>
                  <a:lnTo>
                    <a:pt x="83682" y="40826"/>
                  </a:lnTo>
                  <a:lnTo>
                    <a:pt x="90168" y="47558"/>
                  </a:lnTo>
                  <a:lnTo>
                    <a:pt x="96023" y="55124"/>
                  </a:lnTo>
                  <a:lnTo>
                    <a:pt x="101579" y="60791"/>
                  </a:lnTo>
                  <a:lnTo>
                    <a:pt x="106754" y="61273"/>
                  </a:lnTo>
                  <a:lnTo>
                    <a:pt x="110913" y="57633"/>
                  </a:lnTo>
                  <a:lnTo>
                    <a:pt x="114369" y="51379"/>
                  </a:lnTo>
                  <a:lnTo>
                    <a:pt x="117703" y="43524"/>
                  </a:lnTo>
                  <a:lnTo>
                    <a:pt x="121461" y="34686"/>
                  </a:lnTo>
                  <a:lnTo>
                    <a:pt x="125881" y="25257"/>
                  </a:lnTo>
                  <a:lnTo>
                    <a:pt x="131284" y="16118"/>
                  </a:lnTo>
                  <a:lnTo>
                    <a:pt x="138179" y="8637"/>
                  </a:lnTo>
                  <a:lnTo>
                    <a:pt x="146694" y="3423"/>
                  </a:lnTo>
                  <a:lnTo>
                    <a:pt x="156323" y="565"/>
                  </a:lnTo>
                  <a:lnTo>
                    <a:pt x="166161" y="0"/>
                  </a:lnTo>
                  <a:lnTo>
                    <a:pt x="175661" y="1439"/>
                  </a:lnTo>
                  <a:lnTo>
                    <a:pt x="184646" y="4639"/>
                  </a:lnTo>
                  <a:lnTo>
                    <a:pt x="193133" y="9510"/>
                  </a:lnTo>
                  <a:lnTo>
                    <a:pt x="201205" y="15852"/>
                  </a:lnTo>
                  <a:lnTo>
                    <a:pt x="208794" y="23377"/>
                  </a:lnTo>
                  <a:lnTo>
                    <a:pt x="215679" y="31797"/>
                  </a:lnTo>
                  <a:lnTo>
                    <a:pt x="221798" y="40871"/>
                  </a:lnTo>
                  <a:lnTo>
                    <a:pt x="227231" y="50574"/>
                  </a:lnTo>
                  <a:lnTo>
                    <a:pt x="232114" y="61072"/>
                  </a:lnTo>
                  <a:lnTo>
                    <a:pt x="236582" y="72391"/>
                  </a:lnTo>
                  <a:lnTo>
                    <a:pt x="240596" y="84394"/>
                  </a:lnTo>
                  <a:lnTo>
                    <a:pt x="244348" y="98359"/>
                  </a:lnTo>
                  <a:lnTo>
                    <a:pt x="248171" y="118865"/>
                  </a:lnTo>
                  <a:lnTo>
                    <a:pt x="252684" y="153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48292" y="1990346"/>
              <a:ext cx="25671" cy="379027"/>
            </a:xfrm>
            <a:custGeom>
              <a:avLst/>
              <a:gdLst/>
              <a:ahLst/>
              <a:cxnLst/>
              <a:rect l="0" t="0" r="0" b="0"/>
              <a:pathLst>
                <a:path w="25671" h="379027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6" y="67255"/>
                  </a:lnTo>
                  <a:lnTo>
                    <a:pt x="3003" y="83671"/>
                  </a:lnTo>
                  <a:lnTo>
                    <a:pt x="4178" y="100896"/>
                  </a:lnTo>
                  <a:lnTo>
                    <a:pt x="5812" y="118477"/>
                  </a:lnTo>
                  <a:lnTo>
                    <a:pt x="7739" y="136176"/>
                  </a:lnTo>
                  <a:lnTo>
                    <a:pt x="9579" y="153890"/>
                  </a:lnTo>
                  <a:lnTo>
                    <a:pt x="11120" y="171582"/>
                  </a:lnTo>
                  <a:lnTo>
                    <a:pt x="12475" y="189242"/>
                  </a:lnTo>
                  <a:lnTo>
                    <a:pt x="13993" y="206872"/>
                  </a:lnTo>
                  <a:lnTo>
                    <a:pt x="15860" y="224478"/>
                  </a:lnTo>
                  <a:lnTo>
                    <a:pt x="17945" y="242067"/>
                  </a:lnTo>
                  <a:lnTo>
                    <a:pt x="19892" y="259643"/>
                  </a:lnTo>
                  <a:lnTo>
                    <a:pt x="21499" y="277201"/>
                  </a:lnTo>
                  <a:lnTo>
                    <a:pt x="22732" y="294564"/>
                  </a:lnTo>
                  <a:lnTo>
                    <a:pt x="23768" y="313403"/>
                  </a:lnTo>
                  <a:lnTo>
                    <a:pt x="24695" y="338729"/>
                  </a:lnTo>
                  <a:lnTo>
                    <a:pt x="256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16076" y="2177939"/>
              <a:ext cx="136871" cy="202600"/>
            </a:xfrm>
            <a:custGeom>
              <a:avLst/>
              <a:gdLst/>
              <a:ahLst/>
              <a:cxnLst/>
              <a:rect l="0" t="0" r="0" b="0"/>
              <a:pathLst>
                <a:path w="136871" h="202600">
                  <a:moveTo>
                    <a:pt x="0" y="149319"/>
                  </a:moveTo>
                  <a:lnTo>
                    <a:pt x="5936" y="143452"/>
                  </a:lnTo>
                  <a:lnTo>
                    <a:pt x="12139" y="137887"/>
                  </a:lnTo>
                  <a:lnTo>
                    <a:pt x="19236" y="132093"/>
                  </a:lnTo>
                  <a:lnTo>
                    <a:pt x="27175" y="126185"/>
                  </a:lnTo>
                  <a:lnTo>
                    <a:pt x="35822" y="120503"/>
                  </a:lnTo>
                  <a:lnTo>
                    <a:pt x="45017" y="115224"/>
                  </a:lnTo>
                  <a:lnTo>
                    <a:pt x="54616" y="110201"/>
                  </a:lnTo>
                  <a:lnTo>
                    <a:pt x="64505" y="105066"/>
                  </a:lnTo>
                  <a:lnTo>
                    <a:pt x="74593" y="99607"/>
                  </a:lnTo>
                  <a:lnTo>
                    <a:pt x="84655" y="93617"/>
                  </a:lnTo>
                  <a:lnTo>
                    <a:pt x="94336" y="86832"/>
                  </a:lnTo>
                  <a:lnTo>
                    <a:pt x="103464" y="79187"/>
                  </a:lnTo>
                  <a:lnTo>
                    <a:pt x="111558" y="70781"/>
                  </a:lnTo>
                  <a:lnTo>
                    <a:pt x="117785" y="61767"/>
                  </a:lnTo>
                  <a:lnTo>
                    <a:pt x="121853" y="52303"/>
                  </a:lnTo>
                  <a:lnTo>
                    <a:pt x="123787" y="42678"/>
                  </a:lnTo>
                  <a:lnTo>
                    <a:pt x="123656" y="33298"/>
                  </a:lnTo>
                  <a:lnTo>
                    <a:pt x="121703" y="24370"/>
                  </a:lnTo>
                  <a:lnTo>
                    <a:pt x="117802" y="16242"/>
                  </a:lnTo>
                  <a:lnTo>
                    <a:pt x="111385" y="9461"/>
                  </a:lnTo>
                  <a:lnTo>
                    <a:pt x="102381" y="4212"/>
                  </a:lnTo>
                  <a:lnTo>
                    <a:pt x="91607" y="840"/>
                  </a:lnTo>
                  <a:lnTo>
                    <a:pt x="80461" y="0"/>
                  </a:lnTo>
                  <a:lnTo>
                    <a:pt x="69791" y="1809"/>
                  </a:lnTo>
                  <a:lnTo>
                    <a:pt x="60038" y="5937"/>
                  </a:lnTo>
                  <a:lnTo>
                    <a:pt x="51493" y="11905"/>
                  </a:lnTo>
                  <a:lnTo>
                    <a:pt x="44160" y="19248"/>
                  </a:lnTo>
                  <a:lnTo>
                    <a:pt x="37865" y="27580"/>
                  </a:lnTo>
                  <a:lnTo>
                    <a:pt x="32379" y="36608"/>
                  </a:lnTo>
                  <a:lnTo>
                    <a:pt x="27497" y="46129"/>
                  </a:lnTo>
                  <a:lnTo>
                    <a:pt x="23213" y="56316"/>
                  </a:lnTo>
                  <a:lnTo>
                    <a:pt x="19706" y="67679"/>
                  </a:lnTo>
                  <a:lnTo>
                    <a:pt x="17016" y="80399"/>
                  </a:lnTo>
                  <a:lnTo>
                    <a:pt x="15210" y="94198"/>
                  </a:lnTo>
                  <a:lnTo>
                    <a:pt x="14447" y="108533"/>
                  </a:lnTo>
                  <a:lnTo>
                    <a:pt x="14723" y="123018"/>
                  </a:lnTo>
                  <a:lnTo>
                    <a:pt x="16214" y="137150"/>
                  </a:lnTo>
                  <a:lnTo>
                    <a:pt x="19343" y="150252"/>
                  </a:lnTo>
                  <a:lnTo>
                    <a:pt x="24190" y="162054"/>
                  </a:lnTo>
                  <a:lnTo>
                    <a:pt x="30547" y="172469"/>
                  </a:lnTo>
                  <a:lnTo>
                    <a:pt x="38101" y="181407"/>
                  </a:lnTo>
                  <a:lnTo>
                    <a:pt x="46551" y="188969"/>
                  </a:lnTo>
                  <a:lnTo>
                    <a:pt x="55646" y="195067"/>
                  </a:lnTo>
                  <a:lnTo>
                    <a:pt x="65196" y="199349"/>
                  </a:lnTo>
                  <a:lnTo>
                    <a:pt x="75057" y="201788"/>
                  </a:lnTo>
                  <a:lnTo>
                    <a:pt x="85057" y="202599"/>
                  </a:lnTo>
                  <a:lnTo>
                    <a:pt x="96184" y="202047"/>
                  </a:lnTo>
                  <a:lnTo>
                    <a:pt x="111648" y="198968"/>
                  </a:lnTo>
                  <a:lnTo>
                    <a:pt x="136870" y="191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68172" y="2203424"/>
              <a:ext cx="205874" cy="163090"/>
            </a:xfrm>
            <a:custGeom>
              <a:avLst/>
              <a:gdLst/>
              <a:ahLst/>
              <a:cxnLst/>
              <a:rect l="0" t="0" r="0" b="0"/>
              <a:pathLst>
                <a:path w="205874" h="163090">
                  <a:moveTo>
                    <a:pt x="100588" y="102777"/>
                  </a:moveTo>
                  <a:lnTo>
                    <a:pt x="106254" y="93976"/>
                  </a:lnTo>
                  <a:lnTo>
                    <a:pt x="109898" y="85629"/>
                  </a:lnTo>
                  <a:lnTo>
                    <a:pt x="111808" y="76930"/>
                  </a:lnTo>
                  <a:lnTo>
                    <a:pt x="112310" y="67810"/>
                  </a:lnTo>
                  <a:lnTo>
                    <a:pt x="111691" y="58315"/>
                  </a:lnTo>
                  <a:lnTo>
                    <a:pt x="110214" y="48527"/>
                  </a:lnTo>
                  <a:lnTo>
                    <a:pt x="107946" y="38686"/>
                  </a:lnTo>
                  <a:lnTo>
                    <a:pt x="104759" y="29160"/>
                  </a:lnTo>
                  <a:lnTo>
                    <a:pt x="100649" y="20141"/>
                  </a:lnTo>
                  <a:lnTo>
                    <a:pt x="95416" y="12121"/>
                  </a:lnTo>
                  <a:lnTo>
                    <a:pt x="88613" y="5945"/>
                  </a:lnTo>
                  <a:lnTo>
                    <a:pt x="80153" y="1911"/>
                  </a:lnTo>
                  <a:lnTo>
                    <a:pt x="70555" y="0"/>
                  </a:lnTo>
                  <a:lnTo>
                    <a:pt x="60735" y="148"/>
                  </a:lnTo>
                  <a:lnTo>
                    <a:pt x="51252" y="2101"/>
                  </a:lnTo>
                  <a:lnTo>
                    <a:pt x="42447" y="5664"/>
                  </a:lnTo>
                  <a:lnTo>
                    <a:pt x="34614" y="10788"/>
                  </a:lnTo>
                  <a:lnTo>
                    <a:pt x="27795" y="17303"/>
                  </a:lnTo>
                  <a:lnTo>
                    <a:pt x="21860" y="24946"/>
                  </a:lnTo>
                  <a:lnTo>
                    <a:pt x="16624" y="33445"/>
                  </a:lnTo>
                  <a:lnTo>
                    <a:pt x="11915" y="42573"/>
                  </a:lnTo>
                  <a:lnTo>
                    <a:pt x="7748" y="52312"/>
                  </a:lnTo>
                  <a:lnTo>
                    <a:pt x="4320" y="62834"/>
                  </a:lnTo>
                  <a:lnTo>
                    <a:pt x="1688" y="74169"/>
                  </a:lnTo>
                  <a:lnTo>
                    <a:pt x="90" y="86052"/>
                  </a:lnTo>
                  <a:lnTo>
                    <a:pt x="0" y="98029"/>
                  </a:lnTo>
                  <a:lnTo>
                    <a:pt x="1535" y="109821"/>
                  </a:lnTo>
                  <a:lnTo>
                    <a:pt x="4516" y="121180"/>
                  </a:lnTo>
                  <a:lnTo>
                    <a:pt x="8653" y="131808"/>
                  </a:lnTo>
                  <a:lnTo>
                    <a:pt x="13659" y="141607"/>
                  </a:lnTo>
                  <a:lnTo>
                    <a:pt x="19458" y="150170"/>
                  </a:lnTo>
                  <a:lnTo>
                    <a:pt x="26174" y="156718"/>
                  </a:lnTo>
                  <a:lnTo>
                    <a:pt x="33796" y="161006"/>
                  </a:lnTo>
                  <a:lnTo>
                    <a:pt x="42031" y="163089"/>
                  </a:lnTo>
                  <a:lnTo>
                    <a:pt x="50405" y="163057"/>
                  </a:lnTo>
                  <a:lnTo>
                    <a:pt x="58626" y="161181"/>
                  </a:lnTo>
                  <a:lnTo>
                    <a:pt x="66434" y="157670"/>
                  </a:lnTo>
                  <a:lnTo>
                    <a:pt x="73523" y="152581"/>
                  </a:lnTo>
                  <a:lnTo>
                    <a:pt x="79808" y="146090"/>
                  </a:lnTo>
                  <a:lnTo>
                    <a:pt x="85367" y="138463"/>
                  </a:lnTo>
                  <a:lnTo>
                    <a:pt x="90343" y="129974"/>
                  </a:lnTo>
                  <a:lnTo>
                    <a:pt x="94880" y="120858"/>
                  </a:lnTo>
                  <a:lnTo>
                    <a:pt x="99098" y="111296"/>
                  </a:lnTo>
                  <a:lnTo>
                    <a:pt x="103093" y="101426"/>
                  </a:lnTo>
                  <a:lnTo>
                    <a:pt x="106937" y="91413"/>
                  </a:lnTo>
                  <a:lnTo>
                    <a:pt x="110876" y="83822"/>
                  </a:lnTo>
                  <a:lnTo>
                    <a:pt x="114764" y="81829"/>
                  </a:lnTo>
                  <a:lnTo>
                    <a:pt x="118065" y="84469"/>
                  </a:lnTo>
                  <a:lnTo>
                    <a:pt x="121000" y="90112"/>
                  </a:lnTo>
                  <a:lnTo>
                    <a:pt x="124024" y="97435"/>
                  </a:lnTo>
                  <a:lnTo>
                    <a:pt x="127597" y="105410"/>
                  </a:lnTo>
                  <a:lnTo>
                    <a:pt x="131899" y="113469"/>
                  </a:lnTo>
                  <a:lnTo>
                    <a:pt x="137060" y="121221"/>
                  </a:lnTo>
                  <a:lnTo>
                    <a:pt x="143264" y="128301"/>
                  </a:lnTo>
                  <a:lnTo>
                    <a:pt x="150502" y="134587"/>
                  </a:lnTo>
                  <a:lnTo>
                    <a:pt x="158550" y="140000"/>
                  </a:lnTo>
                  <a:lnTo>
                    <a:pt x="168063" y="144927"/>
                  </a:lnTo>
                  <a:lnTo>
                    <a:pt x="182110" y="149801"/>
                  </a:lnTo>
                  <a:lnTo>
                    <a:pt x="205873" y="155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94236" y="2172044"/>
              <a:ext cx="208728" cy="230134"/>
            </a:xfrm>
            <a:custGeom>
              <a:avLst/>
              <a:gdLst/>
              <a:ahLst/>
              <a:cxnLst/>
              <a:rect l="0" t="0" r="0" b="0"/>
              <a:pathLst>
                <a:path w="208728" h="230134">
                  <a:moveTo>
                    <a:pt x="127208" y="7815"/>
                  </a:moveTo>
                  <a:lnTo>
                    <a:pt x="118339" y="4948"/>
                  </a:lnTo>
                  <a:lnTo>
                    <a:pt x="109352" y="2806"/>
                  </a:lnTo>
                  <a:lnTo>
                    <a:pt x="99362" y="1208"/>
                  </a:lnTo>
                  <a:lnTo>
                    <a:pt x="88554" y="200"/>
                  </a:lnTo>
                  <a:lnTo>
                    <a:pt x="77390" y="0"/>
                  </a:lnTo>
                  <a:lnTo>
                    <a:pt x="66190" y="660"/>
                  </a:lnTo>
                  <a:lnTo>
                    <a:pt x="55251" y="2244"/>
                  </a:lnTo>
                  <a:lnTo>
                    <a:pt x="44915" y="4905"/>
                  </a:lnTo>
                  <a:lnTo>
                    <a:pt x="35307" y="8625"/>
                  </a:lnTo>
                  <a:lnTo>
                    <a:pt x="26535" y="13411"/>
                  </a:lnTo>
                  <a:lnTo>
                    <a:pt x="18784" y="19372"/>
                  </a:lnTo>
                  <a:lnTo>
                    <a:pt x="12057" y="26456"/>
                  </a:lnTo>
                  <a:lnTo>
                    <a:pt x="6538" y="34484"/>
                  </a:lnTo>
                  <a:lnTo>
                    <a:pt x="2652" y="43242"/>
                  </a:lnTo>
                  <a:lnTo>
                    <a:pt x="488" y="52535"/>
                  </a:lnTo>
                  <a:lnTo>
                    <a:pt x="0" y="62045"/>
                  </a:lnTo>
                  <a:lnTo>
                    <a:pt x="1185" y="71349"/>
                  </a:lnTo>
                  <a:lnTo>
                    <a:pt x="3875" y="80229"/>
                  </a:lnTo>
                  <a:lnTo>
                    <a:pt x="7951" y="88496"/>
                  </a:lnTo>
                  <a:lnTo>
                    <a:pt x="13426" y="95903"/>
                  </a:lnTo>
                  <a:lnTo>
                    <a:pt x="20186" y="102399"/>
                  </a:lnTo>
                  <a:lnTo>
                    <a:pt x="28164" y="107931"/>
                  </a:lnTo>
                  <a:lnTo>
                    <a:pt x="37422" y="112357"/>
                  </a:lnTo>
                  <a:lnTo>
                    <a:pt x="47872" y="115707"/>
                  </a:lnTo>
                  <a:lnTo>
                    <a:pt x="59313" y="118145"/>
                  </a:lnTo>
                  <a:lnTo>
                    <a:pt x="71516" y="119872"/>
                  </a:lnTo>
                  <a:lnTo>
                    <a:pt x="84276" y="121079"/>
                  </a:lnTo>
                  <a:lnTo>
                    <a:pt x="97266" y="122079"/>
                  </a:lnTo>
                  <a:lnTo>
                    <a:pt x="110061" y="123291"/>
                  </a:lnTo>
                  <a:lnTo>
                    <a:pt x="122443" y="124931"/>
                  </a:lnTo>
                  <a:lnTo>
                    <a:pt x="134384" y="127187"/>
                  </a:lnTo>
                  <a:lnTo>
                    <a:pt x="145943" y="130305"/>
                  </a:lnTo>
                  <a:lnTo>
                    <a:pt x="157198" y="134330"/>
                  </a:lnTo>
                  <a:lnTo>
                    <a:pt x="168064" y="139152"/>
                  </a:lnTo>
                  <a:lnTo>
                    <a:pt x="178294" y="144605"/>
                  </a:lnTo>
                  <a:lnTo>
                    <a:pt x="187793" y="150534"/>
                  </a:lnTo>
                  <a:lnTo>
                    <a:pt x="196139" y="156972"/>
                  </a:lnTo>
                  <a:lnTo>
                    <a:pt x="202535" y="164124"/>
                  </a:lnTo>
                  <a:lnTo>
                    <a:pt x="206717" y="172043"/>
                  </a:lnTo>
                  <a:lnTo>
                    <a:pt x="208727" y="180479"/>
                  </a:lnTo>
                  <a:lnTo>
                    <a:pt x="208646" y="188987"/>
                  </a:lnTo>
                  <a:lnTo>
                    <a:pt x="206737" y="197298"/>
                  </a:lnTo>
                  <a:lnTo>
                    <a:pt x="203204" y="205165"/>
                  </a:lnTo>
                  <a:lnTo>
                    <a:pt x="198100" y="212296"/>
                  </a:lnTo>
                  <a:lnTo>
                    <a:pt x="191599" y="218599"/>
                  </a:lnTo>
                  <a:lnTo>
                    <a:pt x="183965" y="223830"/>
                  </a:lnTo>
                  <a:lnTo>
                    <a:pt x="175470" y="227522"/>
                  </a:lnTo>
                  <a:lnTo>
                    <a:pt x="166347" y="229560"/>
                  </a:lnTo>
                  <a:lnTo>
                    <a:pt x="156611" y="230133"/>
                  </a:lnTo>
                  <a:lnTo>
                    <a:pt x="146090" y="229538"/>
                  </a:lnTo>
                  <a:lnTo>
                    <a:pt x="134757" y="228066"/>
                  </a:lnTo>
                  <a:lnTo>
                    <a:pt x="122875" y="225963"/>
                  </a:lnTo>
                  <a:lnTo>
                    <a:pt x="110899" y="223415"/>
                  </a:lnTo>
                  <a:lnTo>
                    <a:pt x="99111" y="220562"/>
                  </a:lnTo>
                  <a:lnTo>
                    <a:pt x="87858" y="217654"/>
                  </a:lnTo>
                  <a:lnTo>
                    <a:pt x="76423" y="214774"/>
                  </a:lnTo>
                  <a:lnTo>
                    <a:pt x="62690" y="211671"/>
                  </a:lnTo>
                  <a:lnTo>
                    <a:pt x="42980" y="207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10997" y="1958761"/>
              <a:ext cx="21018" cy="410612"/>
            </a:xfrm>
            <a:custGeom>
              <a:avLst/>
              <a:gdLst/>
              <a:ahLst/>
              <a:cxnLst/>
              <a:rect l="0" t="0" r="0" b="0"/>
              <a:pathLst>
                <a:path w="21018" h="410612">
                  <a:moveTo>
                    <a:pt x="10488" y="0"/>
                  </a:moveTo>
                  <a:lnTo>
                    <a:pt x="7622" y="8868"/>
                  </a:lnTo>
                  <a:lnTo>
                    <a:pt x="5479" y="17855"/>
                  </a:lnTo>
                  <a:lnTo>
                    <a:pt x="3877" y="27859"/>
                  </a:lnTo>
                  <a:lnTo>
                    <a:pt x="2696" y="39186"/>
                  </a:lnTo>
                  <a:lnTo>
                    <a:pt x="1848" y="52294"/>
                  </a:lnTo>
                  <a:lnTo>
                    <a:pt x="1251" y="67254"/>
                  </a:lnTo>
                  <a:lnTo>
                    <a:pt x="836" y="83670"/>
                  </a:lnTo>
                  <a:lnTo>
                    <a:pt x="552" y="100896"/>
                  </a:lnTo>
                  <a:lnTo>
                    <a:pt x="359" y="118481"/>
                  </a:lnTo>
                  <a:lnTo>
                    <a:pt x="228" y="136353"/>
                  </a:lnTo>
                  <a:lnTo>
                    <a:pt x="140" y="154716"/>
                  </a:lnTo>
                  <a:lnTo>
                    <a:pt x="80" y="173656"/>
                  </a:lnTo>
                  <a:lnTo>
                    <a:pt x="40" y="192968"/>
                  </a:lnTo>
                  <a:lnTo>
                    <a:pt x="13" y="212246"/>
                  </a:lnTo>
                  <a:lnTo>
                    <a:pt x="0" y="231247"/>
                  </a:lnTo>
                  <a:lnTo>
                    <a:pt x="162" y="249583"/>
                  </a:lnTo>
                  <a:lnTo>
                    <a:pt x="802" y="266670"/>
                  </a:lnTo>
                  <a:lnTo>
                    <a:pt x="2046" y="282313"/>
                  </a:lnTo>
                  <a:lnTo>
                    <a:pt x="3694" y="296801"/>
                  </a:lnTo>
                  <a:lnTo>
                    <a:pt x="5340" y="310692"/>
                  </a:lnTo>
                  <a:lnTo>
                    <a:pt x="6746" y="324373"/>
                  </a:lnTo>
                  <a:lnTo>
                    <a:pt x="8011" y="337870"/>
                  </a:lnTo>
                  <a:lnTo>
                    <a:pt x="9466" y="350948"/>
                  </a:lnTo>
                  <a:lnTo>
                    <a:pt x="11292" y="363477"/>
                  </a:lnTo>
                  <a:lnTo>
                    <a:pt x="13359" y="375033"/>
                  </a:lnTo>
                  <a:lnTo>
                    <a:pt x="15510" y="385959"/>
                  </a:lnTo>
                  <a:lnTo>
                    <a:pt x="17936" y="397215"/>
                  </a:lnTo>
                  <a:lnTo>
                    <a:pt x="2101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21444" y="2116688"/>
              <a:ext cx="326384" cy="18204"/>
            </a:xfrm>
            <a:custGeom>
              <a:avLst/>
              <a:gdLst/>
              <a:ahLst/>
              <a:cxnLst/>
              <a:rect l="0" t="0" r="0" b="0"/>
              <a:pathLst>
                <a:path w="326384" h="18204">
                  <a:moveTo>
                    <a:pt x="326383" y="0"/>
                  </a:moveTo>
                  <a:lnTo>
                    <a:pt x="314648" y="2867"/>
                  </a:lnTo>
                  <a:lnTo>
                    <a:pt x="303519" y="5009"/>
                  </a:lnTo>
                  <a:lnTo>
                    <a:pt x="291921" y="6616"/>
                  </a:lnTo>
                  <a:lnTo>
                    <a:pt x="279760" y="7970"/>
                  </a:lnTo>
                  <a:lnTo>
                    <a:pt x="267100" y="9467"/>
                  </a:lnTo>
                  <a:lnTo>
                    <a:pt x="254036" y="11313"/>
                  </a:lnTo>
                  <a:lnTo>
                    <a:pt x="240337" y="13380"/>
                  </a:lnTo>
                  <a:lnTo>
                    <a:pt x="225475" y="15312"/>
                  </a:lnTo>
                  <a:lnTo>
                    <a:pt x="209258" y="16904"/>
                  </a:lnTo>
                  <a:lnTo>
                    <a:pt x="191961" y="17955"/>
                  </a:lnTo>
                  <a:lnTo>
                    <a:pt x="174126" y="18203"/>
                  </a:lnTo>
                  <a:lnTo>
                    <a:pt x="156129" y="17591"/>
                  </a:lnTo>
                  <a:lnTo>
                    <a:pt x="138146" y="16383"/>
                  </a:lnTo>
                  <a:lnTo>
                    <a:pt x="120241" y="15041"/>
                  </a:lnTo>
                  <a:lnTo>
                    <a:pt x="102429" y="13847"/>
                  </a:lnTo>
                  <a:lnTo>
                    <a:pt x="84881" y="12894"/>
                  </a:lnTo>
                  <a:lnTo>
                    <a:pt x="65890" y="12077"/>
                  </a:lnTo>
                  <a:lnTo>
                    <a:pt x="40432" y="113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64735" y="2042989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6" y="0"/>
                  </a:moveTo>
                  <a:lnTo>
                    <a:pt x="6610" y="11735"/>
                  </a:lnTo>
                  <a:lnTo>
                    <a:pt x="4467" y="22864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2" y="74423"/>
                  </a:lnTo>
                  <a:lnTo>
                    <a:pt x="0" y="89773"/>
                  </a:lnTo>
                  <a:lnTo>
                    <a:pt x="364" y="106283"/>
                  </a:lnTo>
                  <a:lnTo>
                    <a:pt x="1419" y="123903"/>
                  </a:lnTo>
                  <a:lnTo>
                    <a:pt x="2942" y="142293"/>
                  </a:lnTo>
                  <a:lnTo>
                    <a:pt x="4501" y="160936"/>
                  </a:lnTo>
                  <a:lnTo>
                    <a:pt x="5850" y="179502"/>
                  </a:lnTo>
                  <a:lnTo>
                    <a:pt x="7076" y="197544"/>
                  </a:lnTo>
                  <a:lnTo>
                    <a:pt x="8506" y="214432"/>
                  </a:lnTo>
                  <a:lnTo>
                    <a:pt x="10315" y="229947"/>
                  </a:lnTo>
                  <a:lnTo>
                    <a:pt x="12360" y="244517"/>
                  </a:lnTo>
                  <a:lnTo>
                    <a:pt x="14280" y="258996"/>
                  </a:lnTo>
                  <a:lnTo>
                    <a:pt x="15873" y="273886"/>
                  </a:lnTo>
                  <a:lnTo>
                    <a:pt x="17265" y="289009"/>
                  </a:lnTo>
                  <a:lnTo>
                    <a:pt x="18806" y="303716"/>
                  </a:lnTo>
                  <a:lnTo>
                    <a:pt x="20692" y="317636"/>
                  </a:lnTo>
                  <a:lnTo>
                    <a:pt x="22797" y="330280"/>
                  </a:lnTo>
                  <a:lnTo>
                    <a:pt x="24977" y="342128"/>
                  </a:lnTo>
                  <a:lnTo>
                    <a:pt x="27428" y="354217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37340" y="2196308"/>
              <a:ext cx="273742" cy="25666"/>
            </a:xfrm>
            <a:custGeom>
              <a:avLst/>
              <a:gdLst/>
              <a:ahLst/>
              <a:cxnLst/>
              <a:rect l="0" t="0" r="0" b="0"/>
              <a:pathLst>
                <a:path w="273742" h="25666">
                  <a:moveTo>
                    <a:pt x="273741" y="4608"/>
                  </a:moveTo>
                  <a:lnTo>
                    <a:pt x="264939" y="1808"/>
                  </a:lnTo>
                  <a:lnTo>
                    <a:pt x="256594" y="307"/>
                  </a:lnTo>
                  <a:lnTo>
                    <a:pt x="247894" y="0"/>
                  </a:lnTo>
                  <a:lnTo>
                    <a:pt x="238773" y="679"/>
                  </a:lnTo>
                  <a:lnTo>
                    <a:pt x="229279" y="2147"/>
                  </a:lnTo>
                  <a:lnTo>
                    <a:pt x="219477" y="4211"/>
                  </a:lnTo>
                  <a:lnTo>
                    <a:pt x="209117" y="6548"/>
                  </a:lnTo>
                  <a:lnTo>
                    <a:pt x="197647" y="8723"/>
                  </a:lnTo>
                  <a:lnTo>
                    <a:pt x="184859" y="10511"/>
                  </a:lnTo>
                  <a:lnTo>
                    <a:pt x="171016" y="11879"/>
                  </a:lnTo>
                  <a:lnTo>
                    <a:pt x="156654" y="12879"/>
                  </a:lnTo>
                  <a:lnTo>
                    <a:pt x="142142" y="13593"/>
                  </a:lnTo>
                  <a:lnTo>
                    <a:pt x="127651" y="14261"/>
                  </a:lnTo>
                  <a:lnTo>
                    <a:pt x="113245" y="15250"/>
                  </a:lnTo>
                  <a:lnTo>
                    <a:pt x="98926" y="16731"/>
                  </a:lnTo>
                  <a:lnTo>
                    <a:pt x="84685" y="18541"/>
                  </a:lnTo>
                  <a:lnTo>
                    <a:pt x="70503" y="20296"/>
                  </a:lnTo>
                  <a:lnTo>
                    <a:pt x="56383" y="21770"/>
                  </a:lnTo>
                  <a:lnTo>
                    <a:pt x="42919" y="22913"/>
                  </a:lnTo>
                  <a:lnTo>
                    <a:pt x="29964" y="23879"/>
                  </a:lnTo>
                  <a:lnTo>
                    <a:pt x="16382" y="24748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18910" y="2285144"/>
              <a:ext cx="189088" cy="169018"/>
            </a:xfrm>
            <a:custGeom>
              <a:avLst/>
              <a:gdLst/>
              <a:ahLst/>
              <a:cxnLst/>
              <a:rect l="0" t="0" r="0" b="0"/>
              <a:pathLst>
                <a:path w="189088" h="169018">
                  <a:moveTo>
                    <a:pt x="86928" y="0"/>
                  </a:moveTo>
                  <a:lnTo>
                    <a:pt x="75260" y="134"/>
                  </a:lnTo>
                  <a:lnTo>
                    <a:pt x="64771" y="1414"/>
                  </a:lnTo>
                  <a:lnTo>
                    <a:pt x="54473" y="4017"/>
                  </a:lnTo>
                  <a:lnTo>
                    <a:pt x="44345" y="8082"/>
                  </a:lnTo>
                  <a:lnTo>
                    <a:pt x="34649" y="14011"/>
                  </a:lnTo>
                  <a:lnTo>
                    <a:pt x="25522" y="21851"/>
                  </a:lnTo>
                  <a:lnTo>
                    <a:pt x="17265" y="31349"/>
                  </a:lnTo>
                  <a:lnTo>
                    <a:pt x="10400" y="42156"/>
                  </a:lnTo>
                  <a:lnTo>
                    <a:pt x="5092" y="53940"/>
                  </a:lnTo>
                  <a:lnTo>
                    <a:pt x="1511" y="66424"/>
                  </a:lnTo>
                  <a:lnTo>
                    <a:pt x="0" y="79402"/>
                  </a:lnTo>
                  <a:lnTo>
                    <a:pt x="544" y="92712"/>
                  </a:lnTo>
                  <a:lnTo>
                    <a:pt x="3010" y="105918"/>
                  </a:lnTo>
                  <a:lnTo>
                    <a:pt x="7323" y="118333"/>
                  </a:lnTo>
                  <a:lnTo>
                    <a:pt x="13257" y="129641"/>
                  </a:lnTo>
                  <a:lnTo>
                    <a:pt x="20493" y="139708"/>
                  </a:lnTo>
                  <a:lnTo>
                    <a:pt x="28712" y="148407"/>
                  </a:lnTo>
                  <a:lnTo>
                    <a:pt x="37653" y="155805"/>
                  </a:lnTo>
                  <a:lnTo>
                    <a:pt x="47435" y="161791"/>
                  </a:lnTo>
                  <a:lnTo>
                    <a:pt x="58519" y="165998"/>
                  </a:lnTo>
                  <a:lnTo>
                    <a:pt x="71043" y="168381"/>
                  </a:lnTo>
                  <a:lnTo>
                    <a:pt x="84540" y="169017"/>
                  </a:lnTo>
                  <a:lnTo>
                    <a:pt x="98137" y="167933"/>
                  </a:lnTo>
                  <a:lnTo>
                    <a:pt x="111319" y="165310"/>
                  </a:lnTo>
                  <a:lnTo>
                    <a:pt x="123931" y="161280"/>
                  </a:lnTo>
                  <a:lnTo>
                    <a:pt x="136007" y="155834"/>
                  </a:lnTo>
                  <a:lnTo>
                    <a:pt x="147637" y="149100"/>
                  </a:lnTo>
                  <a:lnTo>
                    <a:pt x="158600" y="141308"/>
                  </a:lnTo>
                  <a:lnTo>
                    <a:pt x="168371" y="132708"/>
                  </a:lnTo>
                  <a:lnTo>
                    <a:pt x="176747" y="123517"/>
                  </a:lnTo>
                  <a:lnTo>
                    <a:pt x="183356" y="113905"/>
                  </a:lnTo>
                  <a:lnTo>
                    <a:pt x="187516" y="104001"/>
                  </a:lnTo>
                  <a:lnTo>
                    <a:pt x="189087" y="93894"/>
                  </a:lnTo>
                  <a:lnTo>
                    <a:pt x="188379" y="83650"/>
                  </a:lnTo>
                  <a:lnTo>
                    <a:pt x="185861" y="73313"/>
                  </a:lnTo>
                  <a:lnTo>
                    <a:pt x="181983" y="62917"/>
                  </a:lnTo>
                  <a:lnTo>
                    <a:pt x="176960" y="52647"/>
                  </a:lnTo>
                  <a:lnTo>
                    <a:pt x="170774" y="42824"/>
                  </a:lnTo>
                  <a:lnTo>
                    <a:pt x="163502" y="33601"/>
                  </a:lnTo>
                  <a:lnTo>
                    <a:pt x="155163" y="25442"/>
                  </a:lnTo>
                  <a:lnTo>
                    <a:pt x="145656" y="19173"/>
                  </a:lnTo>
                  <a:lnTo>
                    <a:pt x="135052" y="15067"/>
                  </a:lnTo>
                  <a:lnTo>
                    <a:pt x="124143" y="12768"/>
                  </a:lnTo>
                  <a:lnTo>
                    <a:pt x="113271" y="11335"/>
                  </a:lnTo>
                  <a:lnTo>
                    <a:pt x="101486" y="10642"/>
                  </a:lnTo>
                  <a:lnTo>
                    <a:pt x="869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846501" y="2632585"/>
            <a:ext cx="1421348" cy="663296"/>
            <a:chOff x="1846501" y="2632585"/>
            <a:chExt cx="1421348" cy="663296"/>
          </a:xfrm>
        </p:grpSpPr>
        <p:sp>
          <p:nvSpPr>
            <p:cNvPr id="52" name="Freeform 51"/>
            <p:cNvSpPr/>
            <p:nvPr/>
          </p:nvSpPr>
          <p:spPr>
            <a:xfrm>
              <a:off x="1846501" y="2827898"/>
              <a:ext cx="194895" cy="467983"/>
            </a:xfrm>
            <a:custGeom>
              <a:avLst/>
              <a:gdLst/>
              <a:ahLst/>
              <a:cxnLst/>
              <a:rect l="0" t="0" r="0" b="0"/>
              <a:pathLst>
                <a:path w="194895" h="467983">
                  <a:moveTo>
                    <a:pt x="168456" y="67899"/>
                  </a:moveTo>
                  <a:lnTo>
                    <a:pt x="174122" y="59098"/>
                  </a:lnTo>
                  <a:lnTo>
                    <a:pt x="177766" y="50751"/>
                  </a:lnTo>
                  <a:lnTo>
                    <a:pt x="179666" y="42062"/>
                  </a:lnTo>
                  <a:lnTo>
                    <a:pt x="179822" y="33287"/>
                  </a:lnTo>
                  <a:lnTo>
                    <a:pt x="177906" y="25088"/>
                  </a:lnTo>
                  <a:lnTo>
                    <a:pt x="173924" y="17807"/>
                  </a:lnTo>
                  <a:lnTo>
                    <a:pt x="168005" y="11617"/>
                  </a:lnTo>
                  <a:lnTo>
                    <a:pt x="160225" y="6684"/>
                  </a:lnTo>
                  <a:lnTo>
                    <a:pt x="150820" y="2973"/>
                  </a:lnTo>
                  <a:lnTo>
                    <a:pt x="140441" y="616"/>
                  </a:lnTo>
                  <a:lnTo>
                    <a:pt x="130024" y="0"/>
                  </a:lnTo>
                  <a:lnTo>
                    <a:pt x="120100" y="1177"/>
                  </a:lnTo>
                  <a:lnTo>
                    <a:pt x="110812" y="3915"/>
                  </a:lnTo>
                  <a:lnTo>
                    <a:pt x="102114" y="7885"/>
                  </a:lnTo>
                  <a:lnTo>
                    <a:pt x="93893" y="12776"/>
                  </a:lnTo>
                  <a:lnTo>
                    <a:pt x="86032" y="18328"/>
                  </a:lnTo>
                  <a:lnTo>
                    <a:pt x="78431" y="24346"/>
                  </a:lnTo>
                  <a:lnTo>
                    <a:pt x="71019" y="30691"/>
                  </a:lnTo>
                  <a:lnTo>
                    <a:pt x="63903" y="37424"/>
                  </a:lnTo>
                  <a:lnTo>
                    <a:pt x="57349" y="44784"/>
                  </a:lnTo>
                  <a:lnTo>
                    <a:pt x="51465" y="52853"/>
                  </a:lnTo>
                  <a:lnTo>
                    <a:pt x="46362" y="61732"/>
                  </a:lnTo>
                  <a:lnTo>
                    <a:pt x="42233" y="71603"/>
                  </a:lnTo>
                  <a:lnTo>
                    <a:pt x="39095" y="82460"/>
                  </a:lnTo>
                  <a:lnTo>
                    <a:pt x="37141" y="93836"/>
                  </a:lnTo>
                  <a:lnTo>
                    <a:pt x="36803" y="104932"/>
                  </a:lnTo>
                  <a:lnTo>
                    <a:pt x="38174" y="115311"/>
                  </a:lnTo>
                  <a:lnTo>
                    <a:pt x="41213" y="124736"/>
                  </a:lnTo>
                  <a:lnTo>
                    <a:pt x="45919" y="132994"/>
                  </a:lnTo>
                  <a:lnTo>
                    <a:pt x="52122" y="140092"/>
                  </a:lnTo>
                  <a:lnTo>
                    <a:pt x="59539" y="145876"/>
                  </a:lnTo>
                  <a:lnTo>
                    <a:pt x="67879" y="149946"/>
                  </a:lnTo>
                  <a:lnTo>
                    <a:pt x="76889" y="152233"/>
                  </a:lnTo>
                  <a:lnTo>
                    <a:pt x="86207" y="152635"/>
                  </a:lnTo>
                  <a:lnTo>
                    <a:pt x="95381" y="150860"/>
                  </a:lnTo>
                  <a:lnTo>
                    <a:pt x="104175" y="146962"/>
                  </a:lnTo>
                  <a:lnTo>
                    <a:pt x="112384" y="141261"/>
                  </a:lnTo>
                  <a:lnTo>
                    <a:pt x="119752" y="134155"/>
                  </a:lnTo>
                  <a:lnTo>
                    <a:pt x="126226" y="126005"/>
                  </a:lnTo>
                  <a:lnTo>
                    <a:pt x="131914" y="116942"/>
                  </a:lnTo>
                  <a:lnTo>
                    <a:pt x="136976" y="106882"/>
                  </a:lnTo>
                  <a:lnTo>
                    <a:pt x="141578" y="95925"/>
                  </a:lnTo>
                  <a:lnTo>
                    <a:pt x="146067" y="86662"/>
                  </a:lnTo>
                  <a:lnTo>
                    <a:pt x="150198" y="83221"/>
                  </a:lnTo>
                  <a:lnTo>
                    <a:pt x="153120" y="86305"/>
                  </a:lnTo>
                  <a:lnTo>
                    <a:pt x="154962" y="94723"/>
                  </a:lnTo>
                  <a:lnTo>
                    <a:pt x="156255" y="106736"/>
                  </a:lnTo>
                  <a:lnTo>
                    <a:pt x="157588" y="120570"/>
                  </a:lnTo>
                  <a:lnTo>
                    <a:pt x="159264" y="135113"/>
                  </a:lnTo>
                  <a:lnTo>
                    <a:pt x="161353" y="149988"/>
                  </a:lnTo>
                  <a:lnTo>
                    <a:pt x="163818" y="165284"/>
                  </a:lnTo>
                  <a:lnTo>
                    <a:pt x="166586" y="181054"/>
                  </a:lnTo>
                  <a:lnTo>
                    <a:pt x="169747" y="196939"/>
                  </a:lnTo>
                  <a:lnTo>
                    <a:pt x="173545" y="212241"/>
                  </a:lnTo>
                  <a:lnTo>
                    <a:pt x="178053" y="226624"/>
                  </a:lnTo>
                  <a:lnTo>
                    <a:pt x="182876" y="240404"/>
                  </a:lnTo>
                  <a:lnTo>
                    <a:pt x="187273" y="254338"/>
                  </a:lnTo>
                  <a:lnTo>
                    <a:pt x="190851" y="268856"/>
                  </a:lnTo>
                  <a:lnTo>
                    <a:pt x="193404" y="283726"/>
                  </a:lnTo>
                  <a:lnTo>
                    <a:pt x="194743" y="298263"/>
                  </a:lnTo>
                  <a:lnTo>
                    <a:pt x="194894" y="312078"/>
                  </a:lnTo>
                  <a:lnTo>
                    <a:pt x="193876" y="324948"/>
                  </a:lnTo>
                  <a:lnTo>
                    <a:pt x="191606" y="336665"/>
                  </a:lnTo>
                  <a:lnTo>
                    <a:pt x="188152" y="347241"/>
                  </a:lnTo>
                  <a:lnTo>
                    <a:pt x="183547" y="356680"/>
                  </a:lnTo>
                  <a:lnTo>
                    <a:pt x="177707" y="364890"/>
                  </a:lnTo>
                  <a:lnTo>
                    <a:pt x="170701" y="371941"/>
                  </a:lnTo>
                  <a:lnTo>
                    <a:pt x="162556" y="378188"/>
                  </a:lnTo>
                  <a:lnTo>
                    <a:pt x="153186" y="384159"/>
                  </a:lnTo>
                  <a:lnTo>
                    <a:pt x="142660" y="390182"/>
                  </a:lnTo>
                  <a:lnTo>
                    <a:pt x="131168" y="396382"/>
                  </a:lnTo>
                  <a:lnTo>
                    <a:pt x="118930" y="402778"/>
                  </a:lnTo>
                  <a:lnTo>
                    <a:pt x="106148" y="409342"/>
                  </a:lnTo>
                  <a:lnTo>
                    <a:pt x="93142" y="416040"/>
                  </a:lnTo>
                  <a:lnTo>
                    <a:pt x="80337" y="422834"/>
                  </a:lnTo>
                  <a:lnTo>
                    <a:pt x="67954" y="429695"/>
                  </a:lnTo>
                  <a:lnTo>
                    <a:pt x="56084" y="436489"/>
                  </a:lnTo>
                  <a:lnTo>
                    <a:pt x="43417" y="443758"/>
                  </a:lnTo>
                  <a:lnTo>
                    <a:pt x="26607" y="453257"/>
                  </a:lnTo>
                  <a:lnTo>
                    <a:pt x="0" y="467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5293" y="2790512"/>
              <a:ext cx="108121" cy="202495"/>
            </a:xfrm>
            <a:custGeom>
              <a:avLst/>
              <a:gdLst/>
              <a:ahLst/>
              <a:cxnLst/>
              <a:rect l="0" t="0" r="0" b="0"/>
              <a:pathLst>
                <a:path w="108121" h="202495">
                  <a:moveTo>
                    <a:pt x="23892" y="126342"/>
                  </a:moveTo>
                  <a:lnTo>
                    <a:pt x="23958" y="138010"/>
                  </a:lnTo>
                  <a:lnTo>
                    <a:pt x="24599" y="148499"/>
                  </a:lnTo>
                  <a:lnTo>
                    <a:pt x="25895" y="158801"/>
                  </a:lnTo>
                  <a:lnTo>
                    <a:pt x="27755" y="169102"/>
                  </a:lnTo>
                  <a:lnTo>
                    <a:pt x="30072" y="179446"/>
                  </a:lnTo>
                  <a:lnTo>
                    <a:pt x="32699" y="189787"/>
                  </a:lnTo>
                  <a:lnTo>
                    <a:pt x="34186" y="198381"/>
                  </a:lnTo>
                  <a:lnTo>
                    <a:pt x="33149" y="202494"/>
                  </a:lnTo>
                  <a:lnTo>
                    <a:pt x="30655" y="201993"/>
                  </a:lnTo>
                  <a:lnTo>
                    <a:pt x="27517" y="198054"/>
                  </a:lnTo>
                  <a:lnTo>
                    <a:pt x="24108" y="191650"/>
                  </a:lnTo>
                  <a:lnTo>
                    <a:pt x="20594" y="183278"/>
                  </a:lnTo>
                  <a:lnTo>
                    <a:pt x="17048" y="173337"/>
                  </a:lnTo>
                  <a:lnTo>
                    <a:pt x="13496" y="162364"/>
                  </a:lnTo>
                  <a:lnTo>
                    <a:pt x="9950" y="150984"/>
                  </a:lnTo>
                  <a:lnTo>
                    <a:pt x="6422" y="139575"/>
                  </a:lnTo>
                  <a:lnTo>
                    <a:pt x="3237" y="128130"/>
                  </a:lnTo>
                  <a:lnTo>
                    <a:pt x="1009" y="116377"/>
                  </a:lnTo>
                  <a:lnTo>
                    <a:pt x="0" y="104180"/>
                  </a:lnTo>
                  <a:lnTo>
                    <a:pt x="307" y="91869"/>
                  </a:lnTo>
                  <a:lnTo>
                    <a:pt x="2034" y="80130"/>
                  </a:lnTo>
                  <a:lnTo>
                    <a:pt x="5091" y="69306"/>
                  </a:lnTo>
                  <a:lnTo>
                    <a:pt x="9415" y="59411"/>
                  </a:lnTo>
                  <a:lnTo>
                    <a:pt x="15057" y="50303"/>
                  </a:lnTo>
                  <a:lnTo>
                    <a:pt x="21924" y="41812"/>
                  </a:lnTo>
                  <a:lnTo>
                    <a:pt x="29805" y="33939"/>
                  </a:lnTo>
                  <a:lnTo>
                    <a:pt x="38464" y="26863"/>
                  </a:lnTo>
                  <a:lnTo>
                    <a:pt x="47690" y="20621"/>
                  </a:lnTo>
                  <a:lnTo>
                    <a:pt x="57248" y="15259"/>
                  </a:lnTo>
                  <a:lnTo>
                    <a:pt x="68021" y="10381"/>
                  </a:lnTo>
                  <a:lnTo>
                    <a:pt x="83189" y="5558"/>
                  </a:lnTo>
                  <a:lnTo>
                    <a:pt x="1081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07351" y="2800998"/>
              <a:ext cx="112933" cy="169464"/>
            </a:xfrm>
            <a:custGeom>
              <a:avLst/>
              <a:gdLst/>
              <a:ahLst/>
              <a:cxnLst/>
              <a:rect l="0" t="0" r="0" b="0"/>
              <a:pathLst>
                <a:path w="112933" h="169464">
                  <a:moveTo>
                    <a:pt x="18175" y="73742"/>
                  </a:moveTo>
                  <a:lnTo>
                    <a:pt x="24110" y="79409"/>
                  </a:lnTo>
                  <a:lnTo>
                    <a:pt x="30314" y="83052"/>
                  </a:lnTo>
                  <a:lnTo>
                    <a:pt x="37406" y="84957"/>
                  </a:lnTo>
                  <a:lnTo>
                    <a:pt x="45173" y="85286"/>
                  </a:lnTo>
                  <a:lnTo>
                    <a:pt x="53172" y="84018"/>
                  </a:lnTo>
                  <a:lnTo>
                    <a:pt x="61108" y="81289"/>
                  </a:lnTo>
                  <a:lnTo>
                    <a:pt x="68709" y="77195"/>
                  </a:lnTo>
                  <a:lnTo>
                    <a:pt x="75654" y="71712"/>
                  </a:lnTo>
                  <a:lnTo>
                    <a:pt x="81829" y="64954"/>
                  </a:lnTo>
                  <a:lnTo>
                    <a:pt x="86973" y="57148"/>
                  </a:lnTo>
                  <a:lnTo>
                    <a:pt x="90605" y="48539"/>
                  </a:lnTo>
                  <a:lnTo>
                    <a:pt x="92594" y="39351"/>
                  </a:lnTo>
                  <a:lnTo>
                    <a:pt x="92794" y="30082"/>
                  </a:lnTo>
                  <a:lnTo>
                    <a:pt x="90884" y="21471"/>
                  </a:lnTo>
                  <a:lnTo>
                    <a:pt x="86890" y="13879"/>
                  </a:lnTo>
                  <a:lnTo>
                    <a:pt x="80955" y="7631"/>
                  </a:lnTo>
                  <a:lnTo>
                    <a:pt x="73159" y="3182"/>
                  </a:lnTo>
                  <a:lnTo>
                    <a:pt x="63742" y="609"/>
                  </a:lnTo>
                  <a:lnTo>
                    <a:pt x="53354" y="0"/>
                  </a:lnTo>
                  <a:lnTo>
                    <a:pt x="42930" y="1627"/>
                  </a:lnTo>
                  <a:lnTo>
                    <a:pt x="33010" y="5428"/>
                  </a:lnTo>
                  <a:lnTo>
                    <a:pt x="24065" y="11232"/>
                  </a:lnTo>
                  <a:lnTo>
                    <a:pt x="16661" y="18938"/>
                  </a:lnTo>
                  <a:lnTo>
                    <a:pt x="10945" y="28305"/>
                  </a:lnTo>
                  <a:lnTo>
                    <a:pt x="6734" y="38999"/>
                  </a:lnTo>
                  <a:lnTo>
                    <a:pt x="3726" y="50692"/>
                  </a:lnTo>
                  <a:lnTo>
                    <a:pt x="1625" y="63106"/>
                  </a:lnTo>
                  <a:lnTo>
                    <a:pt x="345" y="75863"/>
                  </a:lnTo>
                  <a:lnTo>
                    <a:pt x="0" y="88500"/>
                  </a:lnTo>
                  <a:lnTo>
                    <a:pt x="584" y="100771"/>
                  </a:lnTo>
                  <a:lnTo>
                    <a:pt x="2128" y="112469"/>
                  </a:lnTo>
                  <a:lnTo>
                    <a:pt x="4766" y="123332"/>
                  </a:lnTo>
                  <a:lnTo>
                    <a:pt x="8474" y="133302"/>
                  </a:lnTo>
                  <a:lnTo>
                    <a:pt x="13253" y="142320"/>
                  </a:lnTo>
                  <a:lnTo>
                    <a:pt x="19210" y="150240"/>
                  </a:lnTo>
                  <a:lnTo>
                    <a:pt x="26292" y="157080"/>
                  </a:lnTo>
                  <a:lnTo>
                    <a:pt x="34318" y="162674"/>
                  </a:lnTo>
                  <a:lnTo>
                    <a:pt x="43076" y="166610"/>
                  </a:lnTo>
                  <a:lnTo>
                    <a:pt x="52368" y="168812"/>
                  </a:lnTo>
                  <a:lnTo>
                    <a:pt x="61971" y="169463"/>
                  </a:lnTo>
                  <a:lnTo>
                    <a:pt x="72779" y="168786"/>
                  </a:lnTo>
                  <a:lnTo>
                    <a:pt x="87974" y="165604"/>
                  </a:lnTo>
                  <a:lnTo>
                    <a:pt x="112932" y="1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56449" y="2814708"/>
              <a:ext cx="205991" cy="141430"/>
            </a:xfrm>
            <a:custGeom>
              <a:avLst/>
              <a:gdLst/>
              <a:ahLst/>
              <a:cxnLst/>
              <a:rect l="0" t="0" r="0" b="0"/>
              <a:pathLst>
                <a:path w="205991" h="141430">
                  <a:moveTo>
                    <a:pt x="111233" y="102146"/>
                  </a:moveTo>
                  <a:lnTo>
                    <a:pt x="114033" y="93278"/>
                  </a:lnTo>
                  <a:lnTo>
                    <a:pt x="115535" y="84291"/>
                  </a:lnTo>
                  <a:lnTo>
                    <a:pt x="115837" y="74300"/>
                  </a:lnTo>
                  <a:lnTo>
                    <a:pt x="114985" y="63493"/>
                  </a:lnTo>
                  <a:lnTo>
                    <a:pt x="112869" y="52329"/>
                  </a:lnTo>
                  <a:lnTo>
                    <a:pt x="109542" y="41133"/>
                  </a:lnTo>
                  <a:lnTo>
                    <a:pt x="105034" y="30367"/>
                  </a:lnTo>
                  <a:lnTo>
                    <a:pt x="99266" y="20679"/>
                  </a:lnTo>
                  <a:lnTo>
                    <a:pt x="92315" y="12333"/>
                  </a:lnTo>
                  <a:lnTo>
                    <a:pt x="84378" y="5733"/>
                  </a:lnTo>
                  <a:lnTo>
                    <a:pt x="75681" y="1573"/>
                  </a:lnTo>
                  <a:lnTo>
                    <a:pt x="66429" y="0"/>
                  </a:lnTo>
                  <a:lnTo>
                    <a:pt x="56947" y="705"/>
                  </a:lnTo>
                  <a:lnTo>
                    <a:pt x="47662" y="3221"/>
                  </a:lnTo>
                  <a:lnTo>
                    <a:pt x="38794" y="7097"/>
                  </a:lnTo>
                  <a:lnTo>
                    <a:pt x="30535" y="12118"/>
                  </a:lnTo>
                  <a:lnTo>
                    <a:pt x="23134" y="18302"/>
                  </a:lnTo>
                  <a:lnTo>
                    <a:pt x="16642" y="25574"/>
                  </a:lnTo>
                  <a:lnTo>
                    <a:pt x="11112" y="33912"/>
                  </a:lnTo>
                  <a:lnTo>
                    <a:pt x="6687" y="43419"/>
                  </a:lnTo>
                  <a:lnTo>
                    <a:pt x="3344" y="54036"/>
                  </a:lnTo>
                  <a:lnTo>
                    <a:pt x="1079" y="65420"/>
                  </a:lnTo>
                  <a:lnTo>
                    <a:pt x="0" y="77054"/>
                  </a:lnTo>
                  <a:lnTo>
                    <a:pt x="56" y="88614"/>
                  </a:lnTo>
                  <a:lnTo>
                    <a:pt x="1228" y="99815"/>
                  </a:lnTo>
                  <a:lnTo>
                    <a:pt x="3609" y="110336"/>
                  </a:lnTo>
                  <a:lnTo>
                    <a:pt x="7146" y="120064"/>
                  </a:lnTo>
                  <a:lnTo>
                    <a:pt x="11978" y="128579"/>
                  </a:lnTo>
                  <a:lnTo>
                    <a:pt x="18502" y="135095"/>
                  </a:lnTo>
                  <a:lnTo>
                    <a:pt x="26774" y="139361"/>
                  </a:lnTo>
                  <a:lnTo>
                    <a:pt x="36243" y="141429"/>
                  </a:lnTo>
                  <a:lnTo>
                    <a:pt x="45976" y="141388"/>
                  </a:lnTo>
                  <a:lnTo>
                    <a:pt x="55406" y="139506"/>
                  </a:lnTo>
                  <a:lnTo>
                    <a:pt x="64345" y="135991"/>
                  </a:lnTo>
                  <a:lnTo>
                    <a:pt x="72801" y="130899"/>
                  </a:lnTo>
                  <a:lnTo>
                    <a:pt x="80847" y="124401"/>
                  </a:lnTo>
                  <a:lnTo>
                    <a:pt x="88250" y="116600"/>
                  </a:lnTo>
                  <a:lnTo>
                    <a:pt x="94477" y="107462"/>
                  </a:lnTo>
                  <a:lnTo>
                    <a:pt x="99336" y="97092"/>
                  </a:lnTo>
                  <a:lnTo>
                    <a:pt x="102940" y="85705"/>
                  </a:lnTo>
                  <a:lnTo>
                    <a:pt x="105525" y="73537"/>
                  </a:lnTo>
                  <a:lnTo>
                    <a:pt x="107346" y="60897"/>
                  </a:lnTo>
                  <a:lnTo>
                    <a:pt x="108859" y="51453"/>
                  </a:lnTo>
                  <a:lnTo>
                    <a:pt x="110526" y="49480"/>
                  </a:lnTo>
                  <a:lnTo>
                    <a:pt x="112434" y="53367"/>
                  </a:lnTo>
                  <a:lnTo>
                    <a:pt x="114810" y="60671"/>
                  </a:lnTo>
                  <a:lnTo>
                    <a:pt x="117968" y="69360"/>
                  </a:lnTo>
                  <a:lnTo>
                    <a:pt x="121997" y="78296"/>
                  </a:lnTo>
                  <a:lnTo>
                    <a:pt x="126809" y="87005"/>
                  </a:lnTo>
                  <a:lnTo>
                    <a:pt x="132251" y="95359"/>
                  </a:lnTo>
                  <a:lnTo>
                    <a:pt x="138174" y="103361"/>
                  </a:lnTo>
                  <a:lnTo>
                    <a:pt x="144775" y="110747"/>
                  </a:lnTo>
                  <a:lnTo>
                    <a:pt x="152570" y="116970"/>
                  </a:lnTo>
                  <a:lnTo>
                    <a:pt x="161723" y="121828"/>
                  </a:lnTo>
                  <a:lnTo>
                    <a:pt x="171504" y="125440"/>
                  </a:lnTo>
                  <a:lnTo>
                    <a:pt x="181420" y="128423"/>
                  </a:lnTo>
                  <a:lnTo>
                    <a:pt x="192344" y="131037"/>
                  </a:lnTo>
                  <a:lnTo>
                    <a:pt x="205990" y="133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74020" y="2632585"/>
              <a:ext cx="30534" cy="357969"/>
            </a:xfrm>
            <a:custGeom>
              <a:avLst/>
              <a:gdLst/>
              <a:ahLst/>
              <a:cxnLst/>
              <a:rect l="0" t="0" r="0" b="0"/>
              <a:pathLst>
                <a:path w="30534" h="357969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4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2" y="65171"/>
                  </a:lnTo>
                  <a:lnTo>
                    <a:pt x="0" y="79588"/>
                  </a:lnTo>
                  <a:lnTo>
                    <a:pt x="364" y="93869"/>
                  </a:lnTo>
                  <a:lnTo>
                    <a:pt x="1420" y="107554"/>
                  </a:lnTo>
                  <a:lnTo>
                    <a:pt x="2942" y="121028"/>
                  </a:lnTo>
                  <a:lnTo>
                    <a:pt x="4502" y="135286"/>
                  </a:lnTo>
                  <a:lnTo>
                    <a:pt x="5850" y="150843"/>
                  </a:lnTo>
                  <a:lnTo>
                    <a:pt x="7076" y="167565"/>
                  </a:lnTo>
                  <a:lnTo>
                    <a:pt x="8505" y="184947"/>
                  </a:lnTo>
                  <a:lnTo>
                    <a:pt x="10314" y="202605"/>
                  </a:lnTo>
                  <a:lnTo>
                    <a:pt x="12360" y="220174"/>
                  </a:lnTo>
                  <a:lnTo>
                    <a:pt x="14280" y="237263"/>
                  </a:lnTo>
                  <a:lnTo>
                    <a:pt x="15873" y="253709"/>
                  </a:lnTo>
                  <a:lnTo>
                    <a:pt x="17265" y="269377"/>
                  </a:lnTo>
                  <a:lnTo>
                    <a:pt x="18806" y="284067"/>
                  </a:lnTo>
                  <a:lnTo>
                    <a:pt x="20691" y="297757"/>
                  </a:lnTo>
                  <a:lnTo>
                    <a:pt x="22796" y="310328"/>
                  </a:lnTo>
                  <a:lnTo>
                    <a:pt x="24977" y="322807"/>
                  </a:lnTo>
                  <a:lnTo>
                    <a:pt x="27428" y="337408"/>
                  </a:lnTo>
                  <a:lnTo>
                    <a:pt x="30533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67682" y="276945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6" y="8616"/>
                  </a:lnTo>
                  <a:lnTo>
                    <a:pt x="154546" y="11656"/>
                  </a:lnTo>
                  <a:lnTo>
                    <a:pt x="145050" y="14821"/>
                  </a:lnTo>
                  <a:lnTo>
                    <a:pt x="135249" y="18085"/>
                  </a:lnTo>
                  <a:lnTo>
                    <a:pt x="124890" y="21423"/>
                  </a:lnTo>
                  <a:lnTo>
                    <a:pt x="113419" y="24815"/>
                  </a:lnTo>
                  <a:lnTo>
                    <a:pt x="100631" y="28239"/>
                  </a:lnTo>
                  <a:lnTo>
                    <a:pt x="86789" y="31521"/>
                  </a:lnTo>
                  <a:lnTo>
                    <a:pt x="72426" y="34345"/>
                  </a:lnTo>
                  <a:lnTo>
                    <a:pt x="57932" y="36576"/>
                  </a:lnTo>
                  <a:lnTo>
                    <a:pt x="44083" y="38247"/>
                  </a:lnTo>
                  <a:lnTo>
                    <a:pt x="30765" y="39632"/>
                  </a:lnTo>
                  <a:lnTo>
                    <a:pt x="16813" y="408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84151" y="2802402"/>
              <a:ext cx="130972" cy="158483"/>
            </a:xfrm>
            <a:custGeom>
              <a:avLst/>
              <a:gdLst/>
              <a:ahLst/>
              <a:cxnLst/>
              <a:rect l="0" t="0" r="0" b="0"/>
              <a:pathLst>
                <a:path w="130972" h="158483">
                  <a:moveTo>
                    <a:pt x="4629" y="82867"/>
                  </a:moveTo>
                  <a:lnTo>
                    <a:pt x="13498" y="80000"/>
                  </a:lnTo>
                  <a:lnTo>
                    <a:pt x="22485" y="77858"/>
                  </a:lnTo>
                  <a:lnTo>
                    <a:pt x="32476" y="76245"/>
                  </a:lnTo>
                  <a:lnTo>
                    <a:pt x="43283" y="74719"/>
                  </a:lnTo>
                  <a:lnTo>
                    <a:pt x="54446" y="72574"/>
                  </a:lnTo>
                  <a:lnTo>
                    <a:pt x="65642" y="69466"/>
                  </a:lnTo>
                  <a:lnTo>
                    <a:pt x="76409" y="65228"/>
                  </a:lnTo>
                  <a:lnTo>
                    <a:pt x="86097" y="59702"/>
                  </a:lnTo>
                  <a:lnTo>
                    <a:pt x="94442" y="52948"/>
                  </a:lnTo>
                  <a:lnTo>
                    <a:pt x="101043" y="45328"/>
                  </a:lnTo>
                  <a:lnTo>
                    <a:pt x="105202" y="37382"/>
                  </a:lnTo>
                  <a:lnTo>
                    <a:pt x="106771" y="29457"/>
                  </a:lnTo>
                  <a:lnTo>
                    <a:pt x="105893" y="21850"/>
                  </a:lnTo>
                  <a:lnTo>
                    <a:pt x="102729" y="14896"/>
                  </a:lnTo>
                  <a:lnTo>
                    <a:pt x="97605" y="8717"/>
                  </a:lnTo>
                  <a:lnTo>
                    <a:pt x="90931" y="3738"/>
                  </a:lnTo>
                  <a:lnTo>
                    <a:pt x="83098" y="749"/>
                  </a:lnTo>
                  <a:lnTo>
                    <a:pt x="74433" y="0"/>
                  </a:lnTo>
                  <a:lnTo>
                    <a:pt x="65348" y="1276"/>
                  </a:lnTo>
                  <a:lnTo>
                    <a:pt x="56330" y="4184"/>
                  </a:lnTo>
                  <a:lnTo>
                    <a:pt x="47637" y="8326"/>
                  </a:lnTo>
                  <a:lnTo>
                    <a:pt x="39325" y="13527"/>
                  </a:lnTo>
                  <a:lnTo>
                    <a:pt x="31356" y="19833"/>
                  </a:lnTo>
                  <a:lnTo>
                    <a:pt x="23669" y="27186"/>
                  </a:lnTo>
                  <a:lnTo>
                    <a:pt x="16522" y="35579"/>
                  </a:lnTo>
                  <a:lnTo>
                    <a:pt x="10474" y="45123"/>
                  </a:lnTo>
                  <a:lnTo>
                    <a:pt x="5743" y="55768"/>
                  </a:lnTo>
                  <a:lnTo>
                    <a:pt x="2397" y="67342"/>
                  </a:lnTo>
                  <a:lnTo>
                    <a:pt x="518" y="79636"/>
                  </a:lnTo>
                  <a:lnTo>
                    <a:pt x="0" y="92451"/>
                  </a:lnTo>
                  <a:lnTo>
                    <a:pt x="770" y="105309"/>
                  </a:lnTo>
                  <a:lnTo>
                    <a:pt x="2874" y="117483"/>
                  </a:lnTo>
                  <a:lnTo>
                    <a:pt x="6225" y="128620"/>
                  </a:lnTo>
                  <a:lnTo>
                    <a:pt x="11101" y="138402"/>
                  </a:lnTo>
                  <a:lnTo>
                    <a:pt x="18187" y="146375"/>
                  </a:lnTo>
                  <a:lnTo>
                    <a:pt x="27648" y="152469"/>
                  </a:lnTo>
                  <a:lnTo>
                    <a:pt x="38731" y="156595"/>
                  </a:lnTo>
                  <a:lnTo>
                    <a:pt x="50086" y="158482"/>
                  </a:lnTo>
                  <a:lnTo>
                    <a:pt x="60905" y="158207"/>
                  </a:lnTo>
                  <a:lnTo>
                    <a:pt x="71216" y="156419"/>
                  </a:lnTo>
                  <a:lnTo>
                    <a:pt x="82937" y="153979"/>
                  </a:lnTo>
                  <a:lnTo>
                    <a:pt x="100440" y="150678"/>
                  </a:lnTo>
                  <a:lnTo>
                    <a:pt x="130971" y="146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67765" y="2758926"/>
              <a:ext cx="135244" cy="200043"/>
            </a:xfrm>
            <a:custGeom>
              <a:avLst/>
              <a:gdLst/>
              <a:ahLst/>
              <a:cxnLst/>
              <a:rect l="0" t="0" r="0" b="0"/>
              <a:pathLst>
                <a:path w="135244" h="200043">
                  <a:moveTo>
                    <a:pt x="105285" y="0"/>
                  </a:moveTo>
                  <a:lnTo>
                    <a:pt x="93684" y="135"/>
                  </a:lnTo>
                  <a:lnTo>
                    <a:pt x="83835" y="1415"/>
                  </a:lnTo>
                  <a:lnTo>
                    <a:pt x="74830" y="4008"/>
                  </a:lnTo>
                  <a:lnTo>
                    <a:pt x="66389" y="7727"/>
                  </a:lnTo>
                  <a:lnTo>
                    <a:pt x="58361" y="12361"/>
                  </a:lnTo>
                  <a:lnTo>
                    <a:pt x="50639" y="17698"/>
                  </a:lnTo>
                  <a:lnTo>
                    <a:pt x="43134" y="23718"/>
                  </a:lnTo>
                  <a:lnTo>
                    <a:pt x="35783" y="30581"/>
                  </a:lnTo>
                  <a:lnTo>
                    <a:pt x="28552" y="38305"/>
                  </a:lnTo>
                  <a:lnTo>
                    <a:pt x="21899" y="46778"/>
                  </a:lnTo>
                  <a:lnTo>
                    <a:pt x="16723" y="55843"/>
                  </a:lnTo>
                  <a:lnTo>
                    <a:pt x="13409" y="65336"/>
                  </a:lnTo>
                  <a:lnTo>
                    <a:pt x="12339" y="74642"/>
                  </a:lnTo>
                  <a:lnTo>
                    <a:pt x="14123" y="82745"/>
                  </a:lnTo>
                  <a:lnTo>
                    <a:pt x="18807" y="89184"/>
                  </a:lnTo>
                  <a:lnTo>
                    <a:pt x="25833" y="93843"/>
                  </a:lnTo>
                  <a:lnTo>
                    <a:pt x="34359" y="96685"/>
                  </a:lnTo>
                  <a:lnTo>
                    <a:pt x="43751" y="97907"/>
                  </a:lnTo>
                  <a:lnTo>
                    <a:pt x="53627" y="98307"/>
                  </a:lnTo>
                  <a:lnTo>
                    <a:pt x="63775" y="99126"/>
                  </a:lnTo>
                  <a:lnTo>
                    <a:pt x="74071" y="101026"/>
                  </a:lnTo>
                  <a:lnTo>
                    <a:pt x="84289" y="104123"/>
                  </a:lnTo>
                  <a:lnTo>
                    <a:pt x="94083" y="108271"/>
                  </a:lnTo>
                  <a:lnTo>
                    <a:pt x="103300" y="113253"/>
                  </a:lnTo>
                  <a:lnTo>
                    <a:pt x="111796" y="119021"/>
                  </a:lnTo>
                  <a:lnTo>
                    <a:pt x="119357" y="125709"/>
                  </a:lnTo>
                  <a:lnTo>
                    <a:pt x="125948" y="133308"/>
                  </a:lnTo>
                  <a:lnTo>
                    <a:pt x="131205" y="141526"/>
                  </a:lnTo>
                  <a:lnTo>
                    <a:pt x="134382" y="149888"/>
                  </a:lnTo>
                  <a:lnTo>
                    <a:pt x="135243" y="158095"/>
                  </a:lnTo>
                  <a:lnTo>
                    <a:pt x="133532" y="165723"/>
                  </a:lnTo>
                  <a:lnTo>
                    <a:pt x="128736" y="172160"/>
                  </a:lnTo>
                  <a:lnTo>
                    <a:pt x="120880" y="177189"/>
                  </a:lnTo>
                  <a:lnTo>
                    <a:pt x="110573" y="180921"/>
                  </a:lnTo>
                  <a:lnTo>
                    <a:pt x="98691" y="183599"/>
                  </a:lnTo>
                  <a:lnTo>
                    <a:pt x="85897" y="185483"/>
                  </a:lnTo>
                  <a:lnTo>
                    <a:pt x="72753" y="186956"/>
                  </a:lnTo>
                  <a:lnTo>
                    <a:pt x="59791" y="188494"/>
                  </a:lnTo>
                  <a:lnTo>
                    <a:pt x="47278" y="190347"/>
                  </a:lnTo>
                  <a:lnTo>
                    <a:pt x="35703" y="192417"/>
                  </a:lnTo>
                  <a:lnTo>
                    <a:pt x="24747" y="194563"/>
                  </a:lnTo>
                  <a:lnTo>
                    <a:pt x="13451" y="19697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53088" y="2685227"/>
              <a:ext cx="30533" cy="294799"/>
            </a:xfrm>
            <a:custGeom>
              <a:avLst/>
              <a:gdLst/>
              <a:ahLst/>
              <a:cxnLst/>
              <a:rect l="0" t="0" r="0" b="0"/>
              <a:pathLst>
                <a:path w="30533" h="294799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4" y="60109"/>
                  </a:lnTo>
                  <a:lnTo>
                    <a:pt x="241" y="74409"/>
                  </a:lnTo>
                  <a:lnTo>
                    <a:pt x="0" y="89241"/>
                  </a:lnTo>
                  <a:lnTo>
                    <a:pt x="364" y="103807"/>
                  </a:lnTo>
                  <a:lnTo>
                    <a:pt x="1424" y="117676"/>
                  </a:lnTo>
                  <a:lnTo>
                    <a:pt x="3118" y="130935"/>
                  </a:lnTo>
                  <a:lnTo>
                    <a:pt x="5326" y="143985"/>
                  </a:lnTo>
                  <a:lnTo>
                    <a:pt x="7919" y="157098"/>
                  </a:lnTo>
                  <a:lnTo>
                    <a:pt x="10625" y="170382"/>
                  </a:lnTo>
                  <a:lnTo>
                    <a:pt x="13054" y="183846"/>
                  </a:lnTo>
                  <a:lnTo>
                    <a:pt x="15022" y="197463"/>
                  </a:lnTo>
                  <a:lnTo>
                    <a:pt x="16680" y="211033"/>
                  </a:lnTo>
                  <a:lnTo>
                    <a:pt x="18408" y="224218"/>
                  </a:lnTo>
                  <a:lnTo>
                    <a:pt x="20421" y="236852"/>
                  </a:lnTo>
                  <a:lnTo>
                    <a:pt x="22614" y="248692"/>
                  </a:lnTo>
                  <a:lnTo>
                    <a:pt x="24864" y="260591"/>
                  </a:lnTo>
                  <a:lnTo>
                    <a:pt x="27372" y="274710"/>
                  </a:lnTo>
                  <a:lnTo>
                    <a:pt x="3053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94107" y="2758926"/>
              <a:ext cx="273742" cy="42116"/>
            </a:xfrm>
            <a:custGeom>
              <a:avLst/>
              <a:gdLst/>
              <a:ahLst/>
              <a:cxnLst/>
              <a:rect l="0" t="0" r="0" b="0"/>
              <a:pathLst>
                <a:path w="273742" h="42116">
                  <a:moveTo>
                    <a:pt x="273741" y="42115"/>
                  </a:moveTo>
                  <a:lnTo>
                    <a:pt x="262073" y="42047"/>
                  </a:lnTo>
                  <a:lnTo>
                    <a:pt x="251584" y="41407"/>
                  </a:lnTo>
                  <a:lnTo>
                    <a:pt x="241269" y="40111"/>
                  </a:lnTo>
                  <a:lnTo>
                    <a:pt x="230449" y="38251"/>
                  </a:lnTo>
                  <a:lnTo>
                    <a:pt x="218160" y="35935"/>
                  </a:lnTo>
                  <a:lnTo>
                    <a:pt x="204025" y="33268"/>
                  </a:lnTo>
                  <a:lnTo>
                    <a:pt x="188638" y="30345"/>
                  </a:lnTo>
                  <a:lnTo>
                    <a:pt x="173236" y="27237"/>
                  </a:lnTo>
                  <a:lnTo>
                    <a:pt x="158534" y="24002"/>
                  </a:lnTo>
                  <a:lnTo>
                    <a:pt x="144242" y="20678"/>
                  </a:lnTo>
                  <a:lnTo>
                    <a:pt x="129368" y="17294"/>
                  </a:lnTo>
                  <a:lnTo>
                    <a:pt x="113369" y="13873"/>
                  </a:lnTo>
                  <a:lnTo>
                    <a:pt x="96506" y="10592"/>
                  </a:lnTo>
                  <a:lnTo>
                    <a:pt x="79552" y="7769"/>
                  </a:lnTo>
                  <a:lnTo>
                    <a:pt x="63012" y="5538"/>
                  </a:lnTo>
                  <a:lnTo>
                    <a:pt x="47631" y="3867"/>
                  </a:lnTo>
                  <a:lnTo>
                    <a:pt x="33043" y="2482"/>
                  </a:lnTo>
                  <a:lnTo>
                    <a:pt x="17971" y="1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04815" y="4373547"/>
            <a:ext cx="5062302" cy="608095"/>
            <a:chOff x="704815" y="4373547"/>
            <a:chExt cx="5062302" cy="608095"/>
          </a:xfrm>
        </p:grpSpPr>
        <p:sp>
          <p:nvSpPr>
            <p:cNvPr id="63" name="Freeform 62"/>
            <p:cNvSpPr/>
            <p:nvPr/>
          </p:nvSpPr>
          <p:spPr>
            <a:xfrm>
              <a:off x="760183" y="4534248"/>
              <a:ext cx="279638" cy="406946"/>
            </a:xfrm>
            <a:custGeom>
              <a:avLst/>
              <a:gdLst/>
              <a:ahLst/>
              <a:cxnLst/>
              <a:rect l="0" t="0" r="0" b="0"/>
              <a:pathLst>
                <a:path w="279638" h="406946">
                  <a:moveTo>
                    <a:pt x="26953" y="71969"/>
                  </a:moveTo>
                  <a:lnTo>
                    <a:pt x="24020" y="80770"/>
                  </a:lnTo>
                  <a:lnTo>
                    <a:pt x="21237" y="89117"/>
                  </a:lnTo>
                  <a:lnTo>
                    <a:pt x="18338" y="97816"/>
                  </a:lnTo>
                  <a:lnTo>
                    <a:pt x="15297" y="106937"/>
                  </a:lnTo>
                  <a:lnTo>
                    <a:pt x="12132" y="116432"/>
                  </a:lnTo>
                  <a:lnTo>
                    <a:pt x="8863" y="126152"/>
                  </a:lnTo>
                  <a:lnTo>
                    <a:pt x="5348" y="133515"/>
                  </a:lnTo>
                  <a:lnTo>
                    <a:pt x="2113" y="135329"/>
                  </a:lnTo>
                  <a:lnTo>
                    <a:pt x="306" y="132572"/>
                  </a:lnTo>
                  <a:lnTo>
                    <a:pt x="0" y="126848"/>
                  </a:lnTo>
                  <a:lnTo>
                    <a:pt x="869" y="119137"/>
                  </a:lnTo>
                  <a:lnTo>
                    <a:pt x="2578" y="109840"/>
                  </a:lnTo>
                  <a:lnTo>
                    <a:pt x="4870" y="99259"/>
                  </a:lnTo>
                  <a:lnTo>
                    <a:pt x="7560" y="87847"/>
                  </a:lnTo>
                  <a:lnTo>
                    <a:pt x="10518" y="76167"/>
                  </a:lnTo>
                  <a:lnTo>
                    <a:pt x="13663" y="64566"/>
                  </a:lnTo>
                  <a:lnTo>
                    <a:pt x="17099" y="53331"/>
                  </a:lnTo>
                  <a:lnTo>
                    <a:pt x="21091" y="42783"/>
                  </a:lnTo>
                  <a:lnTo>
                    <a:pt x="25748" y="33027"/>
                  </a:lnTo>
                  <a:lnTo>
                    <a:pt x="31183" y="24153"/>
                  </a:lnTo>
                  <a:lnTo>
                    <a:pt x="37588" y="16331"/>
                  </a:lnTo>
                  <a:lnTo>
                    <a:pt x="44974" y="9561"/>
                  </a:lnTo>
                  <a:lnTo>
                    <a:pt x="53205" y="4184"/>
                  </a:lnTo>
                  <a:lnTo>
                    <a:pt x="62101" y="925"/>
                  </a:lnTo>
                  <a:lnTo>
                    <a:pt x="71482" y="0"/>
                  </a:lnTo>
                  <a:lnTo>
                    <a:pt x="80881" y="1329"/>
                  </a:lnTo>
                  <a:lnTo>
                    <a:pt x="89578" y="4804"/>
                  </a:lnTo>
                  <a:lnTo>
                    <a:pt x="97242" y="10140"/>
                  </a:lnTo>
                  <a:lnTo>
                    <a:pt x="104048" y="16958"/>
                  </a:lnTo>
                  <a:lnTo>
                    <a:pt x="110467" y="24889"/>
                  </a:lnTo>
                  <a:lnTo>
                    <a:pt x="116822" y="33623"/>
                  </a:lnTo>
                  <a:lnTo>
                    <a:pt x="123092" y="42925"/>
                  </a:lnTo>
                  <a:lnTo>
                    <a:pt x="129010" y="52621"/>
                  </a:lnTo>
                  <a:lnTo>
                    <a:pt x="134440" y="62596"/>
                  </a:lnTo>
                  <a:lnTo>
                    <a:pt x="139393" y="73092"/>
                  </a:lnTo>
                  <a:lnTo>
                    <a:pt x="143947" y="84663"/>
                  </a:lnTo>
                  <a:lnTo>
                    <a:pt x="148189" y="97528"/>
                  </a:lnTo>
                  <a:lnTo>
                    <a:pt x="152037" y="111593"/>
                  </a:lnTo>
                  <a:lnTo>
                    <a:pt x="155249" y="126638"/>
                  </a:lnTo>
                  <a:lnTo>
                    <a:pt x="157744" y="142428"/>
                  </a:lnTo>
                  <a:lnTo>
                    <a:pt x="159589" y="158759"/>
                  </a:lnTo>
                  <a:lnTo>
                    <a:pt x="160911" y="175474"/>
                  </a:lnTo>
                  <a:lnTo>
                    <a:pt x="161833" y="192451"/>
                  </a:lnTo>
                  <a:lnTo>
                    <a:pt x="162301" y="209443"/>
                  </a:lnTo>
                  <a:lnTo>
                    <a:pt x="162090" y="226085"/>
                  </a:lnTo>
                  <a:lnTo>
                    <a:pt x="161134" y="242210"/>
                  </a:lnTo>
                  <a:lnTo>
                    <a:pt x="159510" y="257988"/>
                  </a:lnTo>
                  <a:lnTo>
                    <a:pt x="157348" y="273810"/>
                  </a:lnTo>
                  <a:lnTo>
                    <a:pt x="154783" y="289894"/>
                  </a:lnTo>
                  <a:lnTo>
                    <a:pt x="151926" y="305969"/>
                  </a:lnTo>
                  <a:lnTo>
                    <a:pt x="148862" y="321388"/>
                  </a:lnTo>
                  <a:lnTo>
                    <a:pt x="145646" y="335831"/>
                  </a:lnTo>
                  <a:lnTo>
                    <a:pt x="141995" y="349139"/>
                  </a:lnTo>
                  <a:lnTo>
                    <a:pt x="137327" y="361159"/>
                  </a:lnTo>
                  <a:lnTo>
                    <a:pt x="131403" y="371941"/>
                  </a:lnTo>
                  <a:lnTo>
                    <a:pt x="124305" y="381521"/>
                  </a:lnTo>
                  <a:lnTo>
                    <a:pt x="116244" y="389825"/>
                  </a:lnTo>
                  <a:lnTo>
                    <a:pt x="107450" y="396921"/>
                  </a:lnTo>
                  <a:lnTo>
                    <a:pt x="98122" y="402519"/>
                  </a:lnTo>
                  <a:lnTo>
                    <a:pt x="88416" y="405925"/>
                  </a:lnTo>
                  <a:lnTo>
                    <a:pt x="78456" y="406945"/>
                  </a:lnTo>
                  <a:lnTo>
                    <a:pt x="68651" y="405511"/>
                  </a:lnTo>
                  <a:lnTo>
                    <a:pt x="59674" y="401432"/>
                  </a:lnTo>
                  <a:lnTo>
                    <a:pt x="51836" y="394877"/>
                  </a:lnTo>
                  <a:lnTo>
                    <a:pt x="45592" y="386426"/>
                  </a:lnTo>
                  <a:lnTo>
                    <a:pt x="41678" y="376861"/>
                  </a:lnTo>
                  <a:lnTo>
                    <a:pt x="40273" y="366732"/>
                  </a:lnTo>
                  <a:lnTo>
                    <a:pt x="41092" y="356343"/>
                  </a:lnTo>
                  <a:lnTo>
                    <a:pt x="43685" y="345843"/>
                  </a:lnTo>
                  <a:lnTo>
                    <a:pt x="47617" y="335315"/>
                  </a:lnTo>
                  <a:lnTo>
                    <a:pt x="52846" y="325280"/>
                  </a:lnTo>
                  <a:lnTo>
                    <a:pt x="59702" y="316673"/>
                  </a:lnTo>
                  <a:lnTo>
                    <a:pt x="68233" y="309889"/>
                  </a:lnTo>
                  <a:lnTo>
                    <a:pt x="78061" y="304994"/>
                  </a:lnTo>
                  <a:lnTo>
                    <a:pt x="88575" y="301993"/>
                  </a:lnTo>
                  <a:lnTo>
                    <a:pt x="99346" y="300682"/>
                  </a:lnTo>
                  <a:lnTo>
                    <a:pt x="110001" y="300901"/>
                  </a:lnTo>
                  <a:lnTo>
                    <a:pt x="120149" y="302627"/>
                  </a:lnTo>
                  <a:lnTo>
                    <a:pt x="129641" y="305708"/>
                  </a:lnTo>
                  <a:lnTo>
                    <a:pt x="138675" y="309891"/>
                  </a:lnTo>
                  <a:lnTo>
                    <a:pt x="147668" y="314915"/>
                  </a:lnTo>
                  <a:lnTo>
                    <a:pt x="156874" y="320547"/>
                  </a:lnTo>
                  <a:lnTo>
                    <a:pt x="166365" y="326446"/>
                  </a:lnTo>
                  <a:lnTo>
                    <a:pt x="176123" y="332172"/>
                  </a:lnTo>
                  <a:lnTo>
                    <a:pt x="186100" y="337493"/>
                  </a:lnTo>
                  <a:lnTo>
                    <a:pt x="196241" y="342047"/>
                  </a:lnTo>
                  <a:lnTo>
                    <a:pt x="206501" y="345275"/>
                  </a:lnTo>
                  <a:lnTo>
                    <a:pt x="216842" y="347004"/>
                  </a:lnTo>
                  <a:lnTo>
                    <a:pt x="227167" y="347535"/>
                  </a:lnTo>
                  <a:lnTo>
                    <a:pt x="238547" y="347507"/>
                  </a:lnTo>
                  <a:lnTo>
                    <a:pt x="254217" y="346919"/>
                  </a:lnTo>
                  <a:lnTo>
                    <a:pt x="279637" y="345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4815" y="4479875"/>
              <a:ext cx="478685" cy="501767"/>
            </a:xfrm>
            <a:custGeom>
              <a:avLst/>
              <a:gdLst/>
              <a:ahLst/>
              <a:cxnLst/>
              <a:rect l="0" t="0" r="0" b="0"/>
              <a:pathLst>
                <a:path w="478685" h="501767">
                  <a:moveTo>
                    <a:pt x="282363" y="0"/>
                  </a:moveTo>
                  <a:lnTo>
                    <a:pt x="270628" y="0"/>
                  </a:lnTo>
                  <a:lnTo>
                    <a:pt x="259499" y="0"/>
                  </a:lnTo>
                  <a:lnTo>
                    <a:pt x="247900" y="5"/>
                  </a:lnTo>
                  <a:lnTo>
                    <a:pt x="235739" y="178"/>
                  </a:lnTo>
                  <a:lnTo>
                    <a:pt x="223079" y="826"/>
                  </a:lnTo>
                  <a:lnTo>
                    <a:pt x="210028" y="2084"/>
                  </a:lnTo>
                  <a:lnTo>
                    <a:pt x="196849" y="4082"/>
                  </a:lnTo>
                  <a:lnTo>
                    <a:pt x="183932" y="7027"/>
                  </a:lnTo>
                  <a:lnTo>
                    <a:pt x="171465" y="10936"/>
                  </a:lnTo>
                  <a:lnTo>
                    <a:pt x="159299" y="15680"/>
                  </a:lnTo>
                  <a:lnTo>
                    <a:pt x="147057" y="21082"/>
                  </a:lnTo>
                  <a:lnTo>
                    <a:pt x="134530" y="26976"/>
                  </a:lnTo>
                  <a:lnTo>
                    <a:pt x="121998" y="33390"/>
                  </a:lnTo>
                  <a:lnTo>
                    <a:pt x="110109" y="40527"/>
                  </a:lnTo>
                  <a:lnTo>
                    <a:pt x="99186" y="48435"/>
                  </a:lnTo>
                  <a:lnTo>
                    <a:pt x="89223" y="56864"/>
                  </a:lnTo>
                  <a:lnTo>
                    <a:pt x="80071" y="65368"/>
                  </a:lnTo>
                  <a:lnTo>
                    <a:pt x="71550" y="73684"/>
                  </a:lnTo>
                  <a:lnTo>
                    <a:pt x="63657" y="81896"/>
                  </a:lnTo>
                  <a:lnTo>
                    <a:pt x="56568" y="90322"/>
                  </a:lnTo>
                  <a:lnTo>
                    <a:pt x="50309" y="99145"/>
                  </a:lnTo>
                  <a:lnTo>
                    <a:pt x="44611" y="108544"/>
                  </a:lnTo>
                  <a:lnTo>
                    <a:pt x="39017" y="118773"/>
                  </a:lnTo>
                  <a:lnTo>
                    <a:pt x="33256" y="129883"/>
                  </a:lnTo>
                  <a:lnTo>
                    <a:pt x="27402" y="141769"/>
                  </a:lnTo>
                  <a:lnTo>
                    <a:pt x="21771" y="154273"/>
                  </a:lnTo>
                  <a:lnTo>
                    <a:pt x="16543" y="167242"/>
                  </a:lnTo>
                  <a:lnTo>
                    <a:pt x="11897" y="180713"/>
                  </a:lnTo>
                  <a:lnTo>
                    <a:pt x="8083" y="194894"/>
                  </a:lnTo>
                  <a:lnTo>
                    <a:pt x="5151" y="209838"/>
                  </a:lnTo>
                  <a:lnTo>
                    <a:pt x="2996" y="225297"/>
                  </a:lnTo>
                  <a:lnTo>
                    <a:pt x="1460" y="240828"/>
                  </a:lnTo>
                  <a:lnTo>
                    <a:pt x="395" y="256164"/>
                  </a:lnTo>
                  <a:lnTo>
                    <a:pt x="0" y="271225"/>
                  </a:lnTo>
                  <a:lnTo>
                    <a:pt x="791" y="286024"/>
                  </a:lnTo>
                  <a:lnTo>
                    <a:pt x="2950" y="300609"/>
                  </a:lnTo>
                  <a:lnTo>
                    <a:pt x="6197" y="315031"/>
                  </a:lnTo>
                  <a:lnTo>
                    <a:pt x="9986" y="329334"/>
                  </a:lnTo>
                  <a:lnTo>
                    <a:pt x="13944" y="343549"/>
                  </a:lnTo>
                  <a:lnTo>
                    <a:pt x="18058" y="357538"/>
                  </a:lnTo>
                  <a:lnTo>
                    <a:pt x="22572" y="371011"/>
                  </a:lnTo>
                  <a:lnTo>
                    <a:pt x="27606" y="383847"/>
                  </a:lnTo>
                  <a:lnTo>
                    <a:pt x="33139" y="395925"/>
                  </a:lnTo>
                  <a:lnTo>
                    <a:pt x="39085" y="407044"/>
                  </a:lnTo>
                  <a:lnTo>
                    <a:pt x="45348" y="417189"/>
                  </a:lnTo>
                  <a:lnTo>
                    <a:pt x="51843" y="426494"/>
                  </a:lnTo>
                  <a:lnTo>
                    <a:pt x="58502" y="435139"/>
                  </a:lnTo>
                  <a:lnTo>
                    <a:pt x="65281" y="443288"/>
                  </a:lnTo>
                  <a:lnTo>
                    <a:pt x="72308" y="450915"/>
                  </a:lnTo>
                  <a:lnTo>
                    <a:pt x="79864" y="457818"/>
                  </a:lnTo>
                  <a:lnTo>
                    <a:pt x="88061" y="463945"/>
                  </a:lnTo>
                  <a:lnTo>
                    <a:pt x="96855" y="469382"/>
                  </a:lnTo>
                  <a:lnTo>
                    <a:pt x="106137" y="474269"/>
                  </a:lnTo>
                  <a:lnTo>
                    <a:pt x="115790" y="478742"/>
                  </a:lnTo>
                  <a:lnTo>
                    <a:pt x="125712" y="482916"/>
                  </a:lnTo>
                  <a:lnTo>
                    <a:pt x="135826" y="486880"/>
                  </a:lnTo>
                  <a:lnTo>
                    <a:pt x="146077" y="490693"/>
                  </a:lnTo>
                  <a:lnTo>
                    <a:pt x="156587" y="494238"/>
                  </a:lnTo>
                  <a:lnTo>
                    <a:pt x="167636" y="497239"/>
                  </a:lnTo>
                  <a:lnTo>
                    <a:pt x="179327" y="499585"/>
                  </a:lnTo>
                  <a:lnTo>
                    <a:pt x="191450" y="501160"/>
                  </a:lnTo>
                  <a:lnTo>
                    <a:pt x="203588" y="501766"/>
                  </a:lnTo>
                  <a:lnTo>
                    <a:pt x="215493" y="501395"/>
                  </a:lnTo>
                  <a:lnTo>
                    <a:pt x="227097" y="500179"/>
                  </a:lnTo>
                  <a:lnTo>
                    <a:pt x="238422" y="498300"/>
                  </a:lnTo>
                  <a:lnTo>
                    <a:pt x="249521" y="495928"/>
                  </a:lnTo>
                  <a:lnTo>
                    <a:pt x="260449" y="493202"/>
                  </a:lnTo>
                  <a:lnTo>
                    <a:pt x="271254" y="490226"/>
                  </a:lnTo>
                  <a:lnTo>
                    <a:pt x="281971" y="487070"/>
                  </a:lnTo>
                  <a:lnTo>
                    <a:pt x="292628" y="483459"/>
                  </a:lnTo>
                  <a:lnTo>
                    <a:pt x="303243" y="478817"/>
                  </a:lnTo>
                  <a:lnTo>
                    <a:pt x="313830" y="472916"/>
                  </a:lnTo>
                  <a:lnTo>
                    <a:pt x="324398" y="466002"/>
                  </a:lnTo>
                  <a:lnTo>
                    <a:pt x="334952" y="458597"/>
                  </a:lnTo>
                  <a:lnTo>
                    <a:pt x="345494" y="451062"/>
                  </a:lnTo>
                  <a:lnTo>
                    <a:pt x="355861" y="443564"/>
                  </a:lnTo>
                  <a:lnTo>
                    <a:pt x="365749" y="436157"/>
                  </a:lnTo>
                  <a:lnTo>
                    <a:pt x="375030" y="428845"/>
                  </a:lnTo>
                  <a:lnTo>
                    <a:pt x="383736" y="421614"/>
                  </a:lnTo>
                  <a:lnTo>
                    <a:pt x="391971" y="414445"/>
                  </a:lnTo>
                  <a:lnTo>
                    <a:pt x="399840" y="407318"/>
                  </a:lnTo>
                  <a:lnTo>
                    <a:pt x="407279" y="400055"/>
                  </a:lnTo>
                  <a:lnTo>
                    <a:pt x="414055" y="392339"/>
                  </a:lnTo>
                  <a:lnTo>
                    <a:pt x="420101" y="384029"/>
                  </a:lnTo>
                  <a:lnTo>
                    <a:pt x="425654" y="374990"/>
                  </a:lnTo>
                  <a:lnTo>
                    <a:pt x="431150" y="365011"/>
                  </a:lnTo>
                  <a:lnTo>
                    <a:pt x="436847" y="354077"/>
                  </a:lnTo>
                  <a:lnTo>
                    <a:pt x="442656" y="342480"/>
                  </a:lnTo>
                  <a:lnTo>
                    <a:pt x="448257" y="330704"/>
                  </a:lnTo>
                  <a:lnTo>
                    <a:pt x="453470" y="319040"/>
                  </a:lnTo>
                  <a:lnTo>
                    <a:pt x="458275" y="307431"/>
                  </a:lnTo>
                  <a:lnTo>
                    <a:pt x="462730" y="295570"/>
                  </a:lnTo>
                  <a:lnTo>
                    <a:pt x="466905" y="283293"/>
                  </a:lnTo>
                  <a:lnTo>
                    <a:pt x="470708" y="270590"/>
                  </a:lnTo>
                  <a:lnTo>
                    <a:pt x="473890" y="257523"/>
                  </a:lnTo>
                  <a:lnTo>
                    <a:pt x="476360" y="244168"/>
                  </a:lnTo>
                  <a:lnTo>
                    <a:pt x="478019" y="230435"/>
                  </a:lnTo>
                  <a:lnTo>
                    <a:pt x="478684" y="216077"/>
                  </a:lnTo>
                  <a:lnTo>
                    <a:pt x="478351" y="201019"/>
                  </a:lnTo>
                  <a:lnTo>
                    <a:pt x="477162" y="185653"/>
                  </a:lnTo>
                  <a:lnTo>
                    <a:pt x="475301" y="170718"/>
                  </a:lnTo>
                  <a:lnTo>
                    <a:pt x="472936" y="156599"/>
                  </a:lnTo>
                  <a:lnTo>
                    <a:pt x="470044" y="143340"/>
                  </a:lnTo>
                  <a:lnTo>
                    <a:pt x="466426" y="130821"/>
                  </a:lnTo>
                  <a:lnTo>
                    <a:pt x="462024" y="118882"/>
                  </a:lnTo>
                  <a:lnTo>
                    <a:pt x="456763" y="107372"/>
                  </a:lnTo>
                  <a:lnTo>
                    <a:pt x="450475" y="96167"/>
                  </a:lnTo>
                  <a:lnTo>
                    <a:pt x="443168" y="85183"/>
                  </a:lnTo>
                  <a:lnTo>
                    <a:pt x="434989" y="74515"/>
                  </a:lnTo>
                  <a:lnTo>
                    <a:pt x="426128" y="64425"/>
                  </a:lnTo>
                  <a:lnTo>
                    <a:pt x="416757" y="55013"/>
                  </a:lnTo>
                  <a:lnTo>
                    <a:pt x="406856" y="46387"/>
                  </a:lnTo>
                  <a:lnTo>
                    <a:pt x="396224" y="38741"/>
                  </a:lnTo>
                  <a:lnTo>
                    <a:pt x="384808" y="32079"/>
                  </a:lnTo>
                  <a:lnTo>
                    <a:pt x="372530" y="26266"/>
                  </a:lnTo>
                  <a:lnTo>
                    <a:pt x="359224" y="21119"/>
                  </a:lnTo>
                  <a:lnTo>
                    <a:pt x="344904" y="16473"/>
                  </a:lnTo>
                  <a:lnTo>
                    <a:pt x="329880" y="12350"/>
                  </a:lnTo>
                  <a:lnTo>
                    <a:pt x="314649" y="8953"/>
                  </a:lnTo>
                  <a:lnTo>
                    <a:pt x="299536" y="6333"/>
                  </a:lnTo>
                  <a:lnTo>
                    <a:pt x="285254" y="4400"/>
                  </a:lnTo>
                  <a:lnTo>
                    <a:pt x="271590" y="2810"/>
                  </a:lnTo>
                  <a:lnTo>
                    <a:pt x="257348" y="1423"/>
                  </a:lnTo>
                  <a:lnTo>
                    <a:pt x="240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72559" y="4406176"/>
              <a:ext cx="214744" cy="474653"/>
            </a:xfrm>
            <a:custGeom>
              <a:avLst/>
              <a:gdLst/>
              <a:ahLst/>
              <a:cxnLst/>
              <a:rect l="0" t="0" r="0" b="0"/>
              <a:pathLst>
                <a:path w="214744" h="474653">
                  <a:moveTo>
                    <a:pt x="14702" y="200041"/>
                  </a:moveTo>
                  <a:lnTo>
                    <a:pt x="11835" y="208976"/>
                  </a:lnTo>
                  <a:lnTo>
                    <a:pt x="9693" y="218604"/>
                  </a:lnTo>
                  <a:lnTo>
                    <a:pt x="8094" y="229892"/>
                  </a:lnTo>
                  <a:lnTo>
                    <a:pt x="7087" y="242559"/>
                  </a:lnTo>
                  <a:lnTo>
                    <a:pt x="6887" y="256038"/>
                  </a:lnTo>
                  <a:lnTo>
                    <a:pt x="7542" y="269906"/>
                  </a:lnTo>
                  <a:lnTo>
                    <a:pt x="8953" y="283768"/>
                  </a:lnTo>
                  <a:lnTo>
                    <a:pt x="10966" y="297211"/>
                  </a:lnTo>
                  <a:lnTo>
                    <a:pt x="13424" y="310064"/>
                  </a:lnTo>
                  <a:lnTo>
                    <a:pt x="16038" y="322505"/>
                  </a:lnTo>
                  <a:lnTo>
                    <a:pt x="18406" y="334939"/>
                  </a:lnTo>
                  <a:lnTo>
                    <a:pt x="20333" y="347602"/>
                  </a:lnTo>
                  <a:lnTo>
                    <a:pt x="21963" y="360398"/>
                  </a:lnTo>
                  <a:lnTo>
                    <a:pt x="23673" y="372995"/>
                  </a:lnTo>
                  <a:lnTo>
                    <a:pt x="25673" y="385218"/>
                  </a:lnTo>
                  <a:lnTo>
                    <a:pt x="27848" y="397206"/>
                  </a:lnTo>
                  <a:lnTo>
                    <a:pt x="29856" y="409322"/>
                  </a:lnTo>
                  <a:lnTo>
                    <a:pt x="31503" y="421770"/>
                  </a:lnTo>
                  <a:lnTo>
                    <a:pt x="32762" y="434587"/>
                  </a:lnTo>
                  <a:lnTo>
                    <a:pt x="33682" y="447731"/>
                  </a:lnTo>
                  <a:lnTo>
                    <a:pt x="34336" y="461045"/>
                  </a:lnTo>
                  <a:lnTo>
                    <a:pt x="34811" y="471382"/>
                  </a:lnTo>
                  <a:lnTo>
                    <a:pt x="34999" y="474652"/>
                  </a:lnTo>
                  <a:lnTo>
                    <a:pt x="34584" y="471782"/>
                  </a:lnTo>
                  <a:lnTo>
                    <a:pt x="33475" y="464780"/>
                  </a:lnTo>
                  <a:lnTo>
                    <a:pt x="31905" y="455010"/>
                  </a:lnTo>
                  <a:lnTo>
                    <a:pt x="30305" y="443151"/>
                  </a:lnTo>
                  <a:lnTo>
                    <a:pt x="28927" y="429675"/>
                  </a:lnTo>
                  <a:lnTo>
                    <a:pt x="27679" y="414987"/>
                  </a:lnTo>
                  <a:lnTo>
                    <a:pt x="26234" y="399419"/>
                  </a:lnTo>
                  <a:lnTo>
                    <a:pt x="24410" y="383227"/>
                  </a:lnTo>
                  <a:lnTo>
                    <a:pt x="22184" y="366601"/>
                  </a:lnTo>
                  <a:lnTo>
                    <a:pt x="19611" y="349677"/>
                  </a:lnTo>
                  <a:lnTo>
                    <a:pt x="16770" y="332549"/>
                  </a:lnTo>
                  <a:lnTo>
                    <a:pt x="13896" y="315284"/>
                  </a:lnTo>
                  <a:lnTo>
                    <a:pt x="11353" y="297926"/>
                  </a:lnTo>
                  <a:lnTo>
                    <a:pt x="9309" y="280514"/>
                  </a:lnTo>
                  <a:lnTo>
                    <a:pt x="7599" y="263397"/>
                  </a:lnTo>
                  <a:lnTo>
                    <a:pt x="5837" y="247203"/>
                  </a:lnTo>
                  <a:lnTo>
                    <a:pt x="3806" y="232191"/>
                  </a:lnTo>
                  <a:lnTo>
                    <a:pt x="1780" y="217973"/>
                  </a:lnTo>
                  <a:lnTo>
                    <a:pt x="405" y="203739"/>
                  </a:lnTo>
                  <a:lnTo>
                    <a:pt x="0" y="189017"/>
                  </a:lnTo>
                  <a:lnTo>
                    <a:pt x="560" y="174009"/>
                  </a:lnTo>
                  <a:lnTo>
                    <a:pt x="1932" y="159379"/>
                  </a:lnTo>
                  <a:lnTo>
                    <a:pt x="3936" y="145502"/>
                  </a:lnTo>
                  <a:lnTo>
                    <a:pt x="6570" y="132590"/>
                  </a:lnTo>
                  <a:lnTo>
                    <a:pt x="10008" y="120845"/>
                  </a:lnTo>
                  <a:lnTo>
                    <a:pt x="14290" y="110246"/>
                  </a:lnTo>
                  <a:lnTo>
                    <a:pt x="19639" y="100621"/>
                  </a:lnTo>
                  <a:lnTo>
                    <a:pt x="26518" y="91754"/>
                  </a:lnTo>
                  <a:lnTo>
                    <a:pt x="35035" y="83454"/>
                  </a:lnTo>
                  <a:lnTo>
                    <a:pt x="44840" y="75724"/>
                  </a:lnTo>
                  <a:lnTo>
                    <a:pt x="55332" y="68750"/>
                  </a:lnTo>
                  <a:lnTo>
                    <a:pt x="66089" y="62576"/>
                  </a:lnTo>
                  <a:lnTo>
                    <a:pt x="76903" y="57107"/>
                  </a:lnTo>
                  <a:lnTo>
                    <a:pt x="87688" y="52199"/>
                  </a:lnTo>
                  <a:lnTo>
                    <a:pt x="98422" y="47707"/>
                  </a:lnTo>
                  <a:lnTo>
                    <a:pt x="109104" y="43351"/>
                  </a:lnTo>
                  <a:lnTo>
                    <a:pt x="119742" y="38732"/>
                  </a:lnTo>
                  <a:lnTo>
                    <a:pt x="130348" y="33661"/>
                  </a:lnTo>
                  <a:lnTo>
                    <a:pt x="140931" y="28288"/>
                  </a:lnTo>
                  <a:lnTo>
                    <a:pt x="151496" y="22988"/>
                  </a:lnTo>
                  <a:lnTo>
                    <a:pt x="162040" y="17985"/>
                  </a:lnTo>
                  <a:lnTo>
                    <a:pt x="172305" y="13477"/>
                  </a:lnTo>
                  <a:lnTo>
                    <a:pt x="182895" y="9275"/>
                  </a:lnTo>
                  <a:lnTo>
                    <a:pt x="195857" y="5012"/>
                  </a:lnTo>
                  <a:lnTo>
                    <a:pt x="214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39903" y="4690445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75427" y="5801"/>
                  </a:lnTo>
                  <a:lnTo>
                    <a:pt x="67080" y="10725"/>
                  </a:lnTo>
                  <a:lnTo>
                    <a:pt x="58386" y="15228"/>
                  </a:lnTo>
                  <a:lnTo>
                    <a:pt x="49347" y="19491"/>
                  </a:lnTo>
                  <a:lnTo>
                    <a:pt x="39057" y="24200"/>
                  </a:lnTo>
                  <a:lnTo>
                    <a:pt x="24374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11072" y="4743088"/>
              <a:ext cx="7817" cy="115814"/>
            </a:xfrm>
            <a:custGeom>
              <a:avLst/>
              <a:gdLst/>
              <a:ahLst/>
              <a:cxnLst/>
              <a:rect l="0" t="0" r="0" b="0"/>
              <a:pathLst>
                <a:path w="7817" h="115814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39"/>
                  </a:lnTo>
                  <a:lnTo>
                    <a:pt x="0" y="55171"/>
                  </a:lnTo>
                  <a:lnTo>
                    <a:pt x="651" y="67776"/>
                  </a:lnTo>
                  <a:lnTo>
                    <a:pt x="1898" y="79509"/>
                  </a:lnTo>
                  <a:lnTo>
                    <a:pt x="3395" y="90634"/>
                  </a:lnTo>
                  <a:lnTo>
                    <a:pt x="5274" y="102122"/>
                  </a:lnTo>
                  <a:lnTo>
                    <a:pt x="781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97831" y="462727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03116" y="4669845"/>
              <a:ext cx="126343" cy="145219"/>
            </a:xfrm>
            <a:custGeom>
              <a:avLst/>
              <a:gdLst/>
              <a:ahLst/>
              <a:cxnLst/>
              <a:rect l="0" t="0" r="0" b="0"/>
              <a:pathLst>
                <a:path w="126343" h="145219">
                  <a:moveTo>
                    <a:pt x="0" y="73243"/>
                  </a:moveTo>
                  <a:lnTo>
                    <a:pt x="2933" y="82111"/>
                  </a:lnTo>
                  <a:lnTo>
                    <a:pt x="5716" y="91098"/>
                  </a:lnTo>
                  <a:lnTo>
                    <a:pt x="8615" y="101088"/>
                  </a:lnTo>
                  <a:lnTo>
                    <a:pt x="11656" y="111896"/>
                  </a:lnTo>
                  <a:lnTo>
                    <a:pt x="14820" y="123059"/>
                  </a:lnTo>
                  <a:lnTo>
                    <a:pt x="18060" y="134193"/>
                  </a:lnTo>
                  <a:lnTo>
                    <a:pt x="20475" y="142632"/>
                  </a:lnTo>
                  <a:lnTo>
                    <a:pt x="21007" y="145218"/>
                  </a:lnTo>
                  <a:lnTo>
                    <a:pt x="20057" y="143020"/>
                  </a:lnTo>
                  <a:lnTo>
                    <a:pt x="18158" y="137537"/>
                  </a:lnTo>
                  <a:lnTo>
                    <a:pt x="15669" y="129644"/>
                  </a:lnTo>
                  <a:lnTo>
                    <a:pt x="12818" y="119947"/>
                  </a:lnTo>
                  <a:lnTo>
                    <a:pt x="9903" y="108931"/>
                  </a:lnTo>
                  <a:lnTo>
                    <a:pt x="7316" y="96972"/>
                  </a:lnTo>
                  <a:lnTo>
                    <a:pt x="5248" y="84357"/>
                  </a:lnTo>
                  <a:lnTo>
                    <a:pt x="4028" y="71452"/>
                  </a:lnTo>
                  <a:lnTo>
                    <a:pt x="4190" y="58711"/>
                  </a:lnTo>
                  <a:lnTo>
                    <a:pt x="5899" y="46372"/>
                  </a:lnTo>
                  <a:lnTo>
                    <a:pt x="9165" y="34797"/>
                  </a:lnTo>
                  <a:lnTo>
                    <a:pt x="14024" y="24548"/>
                  </a:lnTo>
                  <a:lnTo>
                    <a:pt x="20329" y="15813"/>
                  </a:lnTo>
                  <a:lnTo>
                    <a:pt x="27815" y="8778"/>
                  </a:lnTo>
                  <a:lnTo>
                    <a:pt x="36202" y="3793"/>
                  </a:lnTo>
                  <a:lnTo>
                    <a:pt x="45241" y="855"/>
                  </a:lnTo>
                  <a:lnTo>
                    <a:pt x="54580" y="0"/>
                  </a:lnTo>
                  <a:lnTo>
                    <a:pt x="63768" y="1462"/>
                  </a:lnTo>
                  <a:lnTo>
                    <a:pt x="72571" y="5148"/>
                  </a:lnTo>
                  <a:lnTo>
                    <a:pt x="80786" y="10704"/>
                  </a:lnTo>
                  <a:lnTo>
                    <a:pt x="88158" y="17713"/>
                  </a:lnTo>
                  <a:lnTo>
                    <a:pt x="94635" y="25794"/>
                  </a:lnTo>
                  <a:lnTo>
                    <a:pt x="100325" y="34640"/>
                  </a:lnTo>
                  <a:lnTo>
                    <a:pt x="105388" y="44022"/>
                  </a:lnTo>
                  <a:lnTo>
                    <a:pt x="109980" y="53769"/>
                  </a:lnTo>
                  <a:lnTo>
                    <a:pt x="114079" y="63695"/>
                  </a:lnTo>
                  <a:lnTo>
                    <a:pt x="117898" y="74763"/>
                  </a:lnTo>
                  <a:lnTo>
                    <a:pt x="121775" y="90179"/>
                  </a:lnTo>
                  <a:lnTo>
                    <a:pt x="126342" y="115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07960" y="4397551"/>
              <a:ext cx="153126" cy="411270"/>
            </a:xfrm>
            <a:custGeom>
              <a:avLst/>
              <a:gdLst/>
              <a:ahLst/>
              <a:cxnLst/>
              <a:rect l="0" t="0" r="0" b="0"/>
              <a:pathLst>
                <a:path w="153126" h="411270">
                  <a:moveTo>
                    <a:pt x="58368" y="313951"/>
                  </a:moveTo>
                  <a:lnTo>
                    <a:pt x="61168" y="305150"/>
                  </a:lnTo>
                  <a:lnTo>
                    <a:pt x="62669" y="296803"/>
                  </a:lnTo>
                  <a:lnTo>
                    <a:pt x="62972" y="288109"/>
                  </a:lnTo>
                  <a:lnTo>
                    <a:pt x="62119" y="279161"/>
                  </a:lnTo>
                  <a:lnTo>
                    <a:pt x="60003" y="270314"/>
                  </a:lnTo>
                  <a:lnTo>
                    <a:pt x="56677" y="261793"/>
                  </a:lnTo>
                  <a:lnTo>
                    <a:pt x="52169" y="254297"/>
                  </a:lnTo>
                  <a:lnTo>
                    <a:pt x="46401" y="249013"/>
                  </a:lnTo>
                  <a:lnTo>
                    <a:pt x="39459" y="246400"/>
                  </a:lnTo>
                  <a:lnTo>
                    <a:pt x="31868" y="246429"/>
                  </a:lnTo>
                  <a:lnTo>
                    <a:pt x="24467" y="248950"/>
                  </a:lnTo>
                  <a:lnTo>
                    <a:pt x="17722" y="253617"/>
                  </a:lnTo>
                  <a:lnTo>
                    <a:pt x="11891" y="260306"/>
                  </a:lnTo>
                  <a:lnTo>
                    <a:pt x="7199" y="269206"/>
                  </a:lnTo>
                  <a:lnTo>
                    <a:pt x="3643" y="280215"/>
                  </a:lnTo>
                  <a:lnTo>
                    <a:pt x="1221" y="292671"/>
                  </a:lnTo>
                  <a:lnTo>
                    <a:pt x="29" y="305561"/>
                  </a:lnTo>
                  <a:lnTo>
                    <a:pt x="0" y="318265"/>
                  </a:lnTo>
                  <a:lnTo>
                    <a:pt x="944" y="330554"/>
                  </a:lnTo>
                  <a:lnTo>
                    <a:pt x="2639" y="342413"/>
                  </a:lnTo>
                  <a:lnTo>
                    <a:pt x="4893" y="353902"/>
                  </a:lnTo>
                  <a:lnTo>
                    <a:pt x="7709" y="364940"/>
                  </a:lnTo>
                  <a:lnTo>
                    <a:pt x="11277" y="375294"/>
                  </a:lnTo>
                  <a:lnTo>
                    <a:pt x="15649" y="384885"/>
                  </a:lnTo>
                  <a:lnTo>
                    <a:pt x="21061" y="393463"/>
                  </a:lnTo>
                  <a:lnTo>
                    <a:pt x="27982" y="400549"/>
                  </a:lnTo>
                  <a:lnTo>
                    <a:pt x="36524" y="406007"/>
                  </a:lnTo>
                  <a:lnTo>
                    <a:pt x="46176" y="409689"/>
                  </a:lnTo>
                  <a:lnTo>
                    <a:pt x="56032" y="411269"/>
                  </a:lnTo>
                  <a:lnTo>
                    <a:pt x="65545" y="410770"/>
                  </a:lnTo>
                  <a:lnTo>
                    <a:pt x="74539" y="408335"/>
                  </a:lnTo>
                  <a:lnTo>
                    <a:pt x="83032" y="404043"/>
                  </a:lnTo>
                  <a:lnTo>
                    <a:pt x="91107" y="398117"/>
                  </a:lnTo>
                  <a:lnTo>
                    <a:pt x="98700" y="390717"/>
                  </a:lnTo>
                  <a:lnTo>
                    <a:pt x="105587" y="381857"/>
                  </a:lnTo>
                  <a:lnTo>
                    <a:pt x="111702" y="371671"/>
                  </a:lnTo>
                  <a:lnTo>
                    <a:pt x="116963" y="360239"/>
                  </a:lnTo>
                  <a:lnTo>
                    <a:pt x="121200" y="347510"/>
                  </a:lnTo>
                  <a:lnTo>
                    <a:pt x="124419" y="333576"/>
                  </a:lnTo>
                  <a:lnTo>
                    <a:pt x="126767" y="318642"/>
                  </a:lnTo>
                  <a:lnTo>
                    <a:pt x="128435" y="302939"/>
                  </a:lnTo>
                  <a:lnTo>
                    <a:pt x="129597" y="286668"/>
                  </a:lnTo>
                  <a:lnTo>
                    <a:pt x="130396" y="269828"/>
                  </a:lnTo>
                  <a:lnTo>
                    <a:pt x="130941" y="252230"/>
                  </a:lnTo>
                  <a:lnTo>
                    <a:pt x="131306" y="233848"/>
                  </a:lnTo>
                  <a:lnTo>
                    <a:pt x="131383" y="215267"/>
                  </a:lnTo>
                  <a:lnTo>
                    <a:pt x="130902" y="197552"/>
                  </a:lnTo>
                  <a:lnTo>
                    <a:pt x="129761" y="181223"/>
                  </a:lnTo>
                  <a:lnTo>
                    <a:pt x="128011" y="165970"/>
                  </a:lnTo>
                  <a:lnTo>
                    <a:pt x="125765" y="150966"/>
                  </a:lnTo>
                  <a:lnTo>
                    <a:pt x="123143" y="135687"/>
                  </a:lnTo>
                  <a:lnTo>
                    <a:pt x="120247" y="120118"/>
                  </a:lnTo>
                  <a:lnTo>
                    <a:pt x="117158" y="104571"/>
                  </a:lnTo>
                  <a:lnTo>
                    <a:pt x="113934" y="89258"/>
                  </a:lnTo>
                  <a:lnTo>
                    <a:pt x="110617" y="74396"/>
                  </a:lnTo>
                  <a:lnTo>
                    <a:pt x="107237" y="60269"/>
                  </a:lnTo>
                  <a:lnTo>
                    <a:pt x="103811" y="46962"/>
                  </a:lnTo>
                  <a:lnTo>
                    <a:pt x="100187" y="34554"/>
                  </a:lnTo>
                  <a:lnTo>
                    <a:pt x="96068" y="23205"/>
                  </a:lnTo>
                  <a:lnTo>
                    <a:pt x="91318" y="12934"/>
                  </a:lnTo>
                  <a:lnTo>
                    <a:pt x="85525" y="4694"/>
                  </a:lnTo>
                  <a:lnTo>
                    <a:pt x="79011" y="276"/>
                  </a:lnTo>
                  <a:lnTo>
                    <a:pt x="73467" y="0"/>
                  </a:lnTo>
                  <a:lnTo>
                    <a:pt x="69690" y="3051"/>
                  </a:lnTo>
                  <a:lnTo>
                    <a:pt x="67704" y="8499"/>
                  </a:lnTo>
                  <a:lnTo>
                    <a:pt x="67065" y="15769"/>
                  </a:lnTo>
                  <a:lnTo>
                    <a:pt x="67120" y="24640"/>
                  </a:lnTo>
                  <a:lnTo>
                    <a:pt x="67432" y="34881"/>
                  </a:lnTo>
                  <a:lnTo>
                    <a:pt x="67953" y="46374"/>
                  </a:lnTo>
                  <a:lnTo>
                    <a:pt x="68904" y="59155"/>
                  </a:lnTo>
                  <a:lnTo>
                    <a:pt x="70395" y="73135"/>
                  </a:lnTo>
                  <a:lnTo>
                    <a:pt x="72397" y="88272"/>
                  </a:lnTo>
                  <a:lnTo>
                    <a:pt x="74820" y="104643"/>
                  </a:lnTo>
                  <a:lnTo>
                    <a:pt x="77564" y="122173"/>
                  </a:lnTo>
                  <a:lnTo>
                    <a:pt x="80544" y="140504"/>
                  </a:lnTo>
                  <a:lnTo>
                    <a:pt x="83690" y="159109"/>
                  </a:lnTo>
                  <a:lnTo>
                    <a:pt x="86952" y="177658"/>
                  </a:lnTo>
                  <a:lnTo>
                    <a:pt x="90295" y="196029"/>
                  </a:lnTo>
                  <a:lnTo>
                    <a:pt x="93692" y="214203"/>
                  </a:lnTo>
                  <a:lnTo>
                    <a:pt x="97125" y="232202"/>
                  </a:lnTo>
                  <a:lnTo>
                    <a:pt x="100584" y="249900"/>
                  </a:lnTo>
                  <a:lnTo>
                    <a:pt x="104060" y="267024"/>
                  </a:lnTo>
                  <a:lnTo>
                    <a:pt x="107551" y="283464"/>
                  </a:lnTo>
                  <a:lnTo>
                    <a:pt x="111219" y="298946"/>
                  </a:lnTo>
                  <a:lnTo>
                    <a:pt x="115366" y="312972"/>
                  </a:lnTo>
                  <a:lnTo>
                    <a:pt x="120117" y="325405"/>
                  </a:lnTo>
                  <a:lnTo>
                    <a:pt x="125325" y="336506"/>
                  </a:lnTo>
                  <a:lnTo>
                    <a:pt x="131275" y="348051"/>
                  </a:lnTo>
                  <a:lnTo>
                    <a:pt x="139609" y="363288"/>
                  </a:lnTo>
                  <a:lnTo>
                    <a:pt x="153125" y="387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00710" y="4490404"/>
              <a:ext cx="28873" cy="284270"/>
            </a:xfrm>
            <a:custGeom>
              <a:avLst/>
              <a:gdLst/>
              <a:ahLst/>
              <a:cxnLst/>
              <a:rect l="0" t="0" r="0" b="0"/>
              <a:pathLst>
                <a:path w="28873" h="284270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58"/>
                  </a:lnTo>
                  <a:lnTo>
                    <a:pt x="200" y="46558"/>
                  </a:lnTo>
                  <a:lnTo>
                    <a:pt x="0" y="63002"/>
                  </a:lnTo>
                  <a:lnTo>
                    <a:pt x="656" y="80789"/>
                  </a:lnTo>
                  <a:lnTo>
                    <a:pt x="2067" y="99401"/>
                  </a:lnTo>
                  <a:lnTo>
                    <a:pt x="4079" y="118248"/>
                  </a:lnTo>
                  <a:lnTo>
                    <a:pt x="6537" y="136983"/>
                  </a:lnTo>
                  <a:lnTo>
                    <a:pt x="9152" y="155321"/>
                  </a:lnTo>
                  <a:lnTo>
                    <a:pt x="11520" y="172947"/>
                  </a:lnTo>
                  <a:lnTo>
                    <a:pt x="13446" y="189763"/>
                  </a:lnTo>
                  <a:lnTo>
                    <a:pt x="15077" y="205684"/>
                  </a:lnTo>
                  <a:lnTo>
                    <a:pt x="16786" y="220544"/>
                  </a:lnTo>
                  <a:lnTo>
                    <a:pt x="18786" y="234346"/>
                  </a:lnTo>
                  <a:lnTo>
                    <a:pt x="20971" y="246793"/>
                  </a:lnTo>
                  <a:lnTo>
                    <a:pt x="23214" y="258431"/>
                  </a:lnTo>
                  <a:lnTo>
                    <a:pt x="25717" y="270283"/>
                  </a:lnTo>
                  <a:lnTo>
                    <a:pt x="2887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24297" y="457463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78" y="2867"/>
                  </a:lnTo>
                  <a:lnTo>
                    <a:pt x="166649" y="5009"/>
                  </a:lnTo>
                  <a:lnTo>
                    <a:pt x="155055" y="6616"/>
                  </a:lnTo>
                  <a:lnTo>
                    <a:pt x="143066" y="7970"/>
                  </a:lnTo>
                  <a:lnTo>
                    <a:pt x="131055" y="9466"/>
                  </a:lnTo>
                  <a:lnTo>
                    <a:pt x="119252" y="11317"/>
                  </a:lnTo>
                  <a:lnTo>
                    <a:pt x="107726" y="13557"/>
                  </a:lnTo>
                  <a:lnTo>
                    <a:pt x="96457" y="16138"/>
                  </a:lnTo>
                  <a:lnTo>
                    <a:pt x="85398" y="18987"/>
                  </a:lnTo>
                  <a:lnTo>
                    <a:pt x="74497" y="22036"/>
                  </a:lnTo>
                  <a:lnTo>
                    <a:pt x="63712" y="25229"/>
                  </a:lnTo>
                  <a:lnTo>
                    <a:pt x="53016" y="28518"/>
                  </a:lnTo>
                  <a:lnTo>
                    <a:pt x="42648" y="31720"/>
                  </a:lnTo>
                  <a:lnTo>
                    <a:pt x="31978" y="34830"/>
                  </a:lnTo>
                  <a:lnTo>
                    <a:pt x="18950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13810" y="4395647"/>
              <a:ext cx="452726" cy="334576"/>
            </a:xfrm>
            <a:custGeom>
              <a:avLst/>
              <a:gdLst/>
              <a:ahLst/>
              <a:cxnLst/>
              <a:rect l="0" t="0" r="0" b="0"/>
              <a:pathLst>
                <a:path w="452726" h="334576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8" y="19240"/>
                  </a:lnTo>
                  <a:lnTo>
                    <a:pt x="19448" y="27353"/>
                  </a:lnTo>
                  <a:lnTo>
                    <a:pt x="23462" y="36647"/>
                  </a:lnTo>
                  <a:lnTo>
                    <a:pt x="27323" y="47100"/>
                  </a:lnTo>
                  <a:lnTo>
                    <a:pt x="31076" y="58698"/>
                  </a:lnTo>
                  <a:lnTo>
                    <a:pt x="34751" y="71533"/>
                  </a:lnTo>
                  <a:lnTo>
                    <a:pt x="38373" y="85530"/>
                  </a:lnTo>
                  <a:lnTo>
                    <a:pt x="41959" y="100335"/>
                  </a:lnTo>
                  <a:lnTo>
                    <a:pt x="45520" y="115417"/>
                  </a:lnTo>
                  <a:lnTo>
                    <a:pt x="49059" y="130458"/>
                  </a:lnTo>
                  <a:lnTo>
                    <a:pt x="52419" y="145658"/>
                  </a:lnTo>
                  <a:lnTo>
                    <a:pt x="55295" y="161615"/>
                  </a:lnTo>
                  <a:lnTo>
                    <a:pt x="57566" y="178609"/>
                  </a:lnTo>
                  <a:lnTo>
                    <a:pt x="59430" y="196446"/>
                  </a:lnTo>
                  <a:lnTo>
                    <a:pt x="61296" y="214653"/>
                  </a:lnTo>
                  <a:lnTo>
                    <a:pt x="63406" y="232894"/>
                  </a:lnTo>
                  <a:lnTo>
                    <a:pt x="65824" y="250703"/>
                  </a:lnTo>
                  <a:lnTo>
                    <a:pt x="68527" y="267427"/>
                  </a:lnTo>
                  <a:lnTo>
                    <a:pt x="71460" y="282818"/>
                  </a:lnTo>
                  <a:lnTo>
                    <a:pt x="74565" y="296966"/>
                  </a:lnTo>
                  <a:lnTo>
                    <a:pt x="77795" y="310096"/>
                  </a:lnTo>
                  <a:lnTo>
                    <a:pt x="81089" y="322382"/>
                  </a:lnTo>
                  <a:lnTo>
                    <a:pt x="83549" y="331529"/>
                  </a:lnTo>
                  <a:lnTo>
                    <a:pt x="84119" y="334575"/>
                  </a:lnTo>
                  <a:lnTo>
                    <a:pt x="83198" y="332649"/>
                  </a:lnTo>
                  <a:lnTo>
                    <a:pt x="81487" y="327318"/>
                  </a:lnTo>
                  <a:lnTo>
                    <a:pt x="79655" y="319507"/>
                  </a:lnTo>
                  <a:lnTo>
                    <a:pt x="78061" y="309861"/>
                  </a:lnTo>
                  <a:lnTo>
                    <a:pt x="76974" y="299043"/>
                  </a:lnTo>
                  <a:lnTo>
                    <a:pt x="76685" y="287746"/>
                  </a:lnTo>
                  <a:lnTo>
                    <a:pt x="77266" y="276387"/>
                  </a:lnTo>
                  <a:lnTo>
                    <a:pt x="78618" y="265141"/>
                  </a:lnTo>
                  <a:lnTo>
                    <a:pt x="80588" y="254051"/>
                  </a:lnTo>
                  <a:lnTo>
                    <a:pt x="83025" y="243112"/>
                  </a:lnTo>
                  <a:lnTo>
                    <a:pt x="85964" y="232459"/>
                  </a:lnTo>
                  <a:lnTo>
                    <a:pt x="89615" y="222370"/>
                  </a:lnTo>
                  <a:lnTo>
                    <a:pt x="94042" y="212965"/>
                  </a:lnTo>
                  <a:lnTo>
                    <a:pt x="99490" y="204682"/>
                  </a:lnTo>
                  <a:lnTo>
                    <a:pt x="106436" y="198328"/>
                  </a:lnTo>
                  <a:lnTo>
                    <a:pt x="114993" y="194175"/>
                  </a:lnTo>
                  <a:lnTo>
                    <a:pt x="124656" y="192184"/>
                  </a:lnTo>
                  <a:lnTo>
                    <a:pt x="134520" y="192277"/>
                  </a:lnTo>
                  <a:lnTo>
                    <a:pt x="144037" y="194196"/>
                  </a:lnTo>
                  <a:lnTo>
                    <a:pt x="153035" y="197735"/>
                  </a:lnTo>
                  <a:lnTo>
                    <a:pt x="161530" y="202842"/>
                  </a:lnTo>
                  <a:lnTo>
                    <a:pt x="169607" y="209346"/>
                  </a:lnTo>
                  <a:lnTo>
                    <a:pt x="177200" y="216981"/>
                  </a:lnTo>
                  <a:lnTo>
                    <a:pt x="184088" y="225476"/>
                  </a:lnTo>
                  <a:lnTo>
                    <a:pt x="190208" y="234601"/>
                  </a:lnTo>
                  <a:lnTo>
                    <a:pt x="195642" y="244337"/>
                  </a:lnTo>
                  <a:lnTo>
                    <a:pt x="200527" y="254858"/>
                  </a:lnTo>
                  <a:lnTo>
                    <a:pt x="204995" y="266196"/>
                  </a:lnTo>
                  <a:lnTo>
                    <a:pt x="208997" y="278252"/>
                  </a:lnTo>
                  <a:lnTo>
                    <a:pt x="212312" y="290877"/>
                  </a:lnTo>
                  <a:lnTo>
                    <a:pt x="214886" y="303832"/>
                  </a:lnTo>
                  <a:lnTo>
                    <a:pt x="217101" y="313671"/>
                  </a:lnTo>
                  <a:lnTo>
                    <a:pt x="219384" y="316458"/>
                  </a:lnTo>
                  <a:lnTo>
                    <a:pt x="221708" y="313920"/>
                  </a:lnTo>
                  <a:lnTo>
                    <a:pt x="224330" y="308157"/>
                  </a:lnTo>
                  <a:lnTo>
                    <a:pt x="227630" y="300502"/>
                  </a:lnTo>
                  <a:lnTo>
                    <a:pt x="231745" y="291740"/>
                  </a:lnTo>
                  <a:lnTo>
                    <a:pt x="236778" y="282480"/>
                  </a:lnTo>
                  <a:lnTo>
                    <a:pt x="242895" y="273293"/>
                  </a:lnTo>
                  <a:lnTo>
                    <a:pt x="250084" y="264465"/>
                  </a:lnTo>
                  <a:lnTo>
                    <a:pt x="258350" y="256221"/>
                  </a:lnTo>
                  <a:lnTo>
                    <a:pt x="267798" y="248823"/>
                  </a:lnTo>
                  <a:lnTo>
                    <a:pt x="278368" y="242321"/>
                  </a:lnTo>
                  <a:lnTo>
                    <a:pt x="289548" y="236444"/>
                  </a:lnTo>
                  <a:lnTo>
                    <a:pt x="300512" y="230721"/>
                  </a:lnTo>
                  <a:lnTo>
                    <a:pt x="310812" y="224865"/>
                  </a:lnTo>
                  <a:lnTo>
                    <a:pt x="320523" y="218775"/>
                  </a:lnTo>
                  <a:lnTo>
                    <a:pt x="330038" y="212454"/>
                  </a:lnTo>
                  <a:lnTo>
                    <a:pt x="339612" y="205930"/>
                  </a:lnTo>
                  <a:lnTo>
                    <a:pt x="348856" y="198921"/>
                  </a:lnTo>
                  <a:lnTo>
                    <a:pt x="356859" y="190851"/>
                  </a:lnTo>
                  <a:lnTo>
                    <a:pt x="363197" y="181504"/>
                  </a:lnTo>
                  <a:lnTo>
                    <a:pt x="367605" y="171294"/>
                  </a:lnTo>
                  <a:lnTo>
                    <a:pt x="369740" y="161057"/>
                  </a:lnTo>
                  <a:lnTo>
                    <a:pt x="369646" y="151289"/>
                  </a:lnTo>
                  <a:lnTo>
                    <a:pt x="367499" y="142292"/>
                  </a:lnTo>
                  <a:lnTo>
                    <a:pt x="363407" y="134329"/>
                  </a:lnTo>
                  <a:lnTo>
                    <a:pt x="357624" y="127432"/>
                  </a:lnTo>
                  <a:lnTo>
                    <a:pt x="350490" y="121785"/>
                  </a:lnTo>
                  <a:lnTo>
                    <a:pt x="342341" y="117807"/>
                  </a:lnTo>
                  <a:lnTo>
                    <a:pt x="333461" y="115578"/>
                  </a:lnTo>
                  <a:lnTo>
                    <a:pt x="324230" y="115045"/>
                  </a:lnTo>
                  <a:lnTo>
                    <a:pt x="315113" y="116199"/>
                  </a:lnTo>
                  <a:lnTo>
                    <a:pt x="306354" y="118867"/>
                  </a:lnTo>
                  <a:lnTo>
                    <a:pt x="297998" y="122928"/>
                  </a:lnTo>
                  <a:lnTo>
                    <a:pt x="289999" y="128394"/>
                  </a:lnTo>
                  <a:lnTo>
                    <a:pt x="282288" y="135143"/>
                  </a:lnTo>
                  <a:lnTo>
                    <a:pt x="274955" y="142943"/>
                  </a:lnTo>
                  <a:lnTo>
                    <a:pt x="268249" y="151549"/>
                  </a:lnTo>
                  <a:lnTo>
                    <a:pt x="262259" y="160749"/>
                  </a:lnTo>
                  <a:lnTo>
                    <a:pt x="257083" y="170536"/>
                  </a:lnTo>
                  <a:lnTo>
                    <a:pt x="252905" y="181091"/>
                  </a:lnTo>
                  <a:lnTo>
                    <a:pt x="249729" y="192448"/>
                  </a:lnTo>
                  <a:lnTo>
                    <a:pt x="247579" y="204345"/>
                  </a:lnTo>
                  <a:lnTo>
                    <a:pt x="246578" y="216331"/>
                  </a:lnTo>
                  <a:lnTo>
                    <a:pt x="246690" y="228130"/>
                  </a:lnTo>
                  <a:lnTo>
                    <a:pt x="248070" y="239493"/>
                  </a:lnTo>
                  <a:lnTo>
                    <a:pt x="251123" y="250124"/>
                  </a:lnTo>
                  <a:lnTo>
                    <a:pt x="255924" y="259935"/>
                  </a:lnTo>
                  <a:lnTo>
                    <a:pt x="262419" y="268844"/>
                  </a:lnTo>
                  <a:lnTo>
                    <a:pt x="270599" y="276690"/>
                  </a:lnTo>
                  <a:lnTo>
                    <a:pt x="280292" y="283485"/>
                  </a:lnTo>
                  <a:lnTo>
                    <a:pt x="291375" y="289219"/>
                  </a:lnTo>
                  <a:lnTo>
                    <a:pt x="303863" y="293781"/>
                  </a:lnTo>
                  <a:lnTo>
                    <a:pt x="317628" y="297221"/>
                  </a:lnTo>
                  <a:lnTo>
                    <a:pt x="332276" y="299720"/>
                  </a:lnTo>
                  <a:lnTo>
                    <a:pt x="347254" y="301489"/>
                  </a:lnTo>
                  <a:lnTo>
                    <a:pt x="362211" y="302714"/>
                  </a:lnTo>
                  <a:lnTo>
                    <a:pt x="376846" y="303386"/>
                  </a:lnTo>
                  <a:lnTo>
                    <a:pt x="390827" y="303313"/>
                  </a:lnTo>
                  <a:lnTo>
                    <a:pt x="404031" y="302454"/>
                  </a:lnTo>
                  <a:lnTo>
                    <a:pt x="416073" y="301057"/>
                  </a:lnTo>
                  <a:lnTo>
                    <a:pt x="427394" y="299436"/>
                  </a:lnTo>
                  <a:lnTo>
                    <a:pt x="438988" y="297449"/>
                  </a:lnTo>
                  <a:lnTo>
                    <a:pt x="45272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29748" y="4535274"/>
              <a:ext cx="252685" cy="165701"/>
            </a:xfrm>
            <a:custGeom>
              <a:avLst/>
              <a:gdLst/>
              <a:ahLst/>
              <a:cxnLst/>
              <a:rect l="0" t="0" r="0" b="0"/>
              <a:pathLst>
                <a:path w="252685" h="165701">
                  <a:moveTo>
                    <a:pt x="0" y="49886"/>
                  </a:moveTo>
                  <a:lnTo>
                    <a:pt x="2867" y="58822"/>
                  </a:lnTo>
                  <a:lnTo>
                    <a:pt x="5008" y="68449"/>
                  </a:lnTo>
                  <a:lnTo>
                    <a:pt x="6616" y="79731"/>
                  </a:lnTo>
                  <a:lnTo>
                    <a:pt x="7969" y="92226"/>
                  </a:lnTo>
                  <a:lnTo>
                    <a:pt x="9467" y="105058"/>
                  </a:lnTo>
                  <a:lnTo>
                    <a:pt x="11294" y="117602"/>
                  </a:lnTo>
                  <a:lnTo>
                    <a:pt x="12688" y="127063"/>
                  </a:lnTo>
                  <a:lnTo>
                    <a:pt x="12877" y="129992"/>
                  </a:lnTo>
                  <a:lnTo>
                    <a:pt x="12530" y="127204"/>
                  </a:lnTo>
                  <a:lnTo>
                    <a:pt x="12243" y="120629"/>
                  </a:lnTo>
                  <a:lnTo>
                    <a:pt x="12479" y="111956"/>
                  </a:lnTo>
                  <a:lnTo>
                    <a:pt x="13406" y="102235"/>
                  </a:lnTo>
                  <a:lnTo>
                    <a:pt x="14989" y="92024"/>
                  </a:lnTo>
                  <a:lnTo>
                    <a:pt x="17112" y="81597"/>
                  </a:lnTo>
                  <a:lnTo>
                    <a:pt x="19655" y="71099"/>
                  </a:lnTo>
                  <a:lnTo>
                    <a:pt x="22836" y="61243"/>
                  </a:lnTo>
                  <a:lnTo>
                    <a:pt x="27179" y="53281"/>
                  </a:lnTo>
                  <a:lnTo>
                    <a:pt x="32880" y="47746"/>
                  </a:lnTo>
                  <a:lnTo>
                    <a:pt x="39828" y="44673"/>
                  </a:lnTo>
                  <a:lnTo>
                    <a:pt x="47787" y="43964"/>
                  </a:lnTo>
                  <a:lnTo>
                    <a:pt x="56504" y="45307"/>
                  </a:lnTo>
                  <a:lnTo>
                    <a:pt x="65440" y="48443"/>
                  </a:lnTo>
                  <a:lnTo>
                    <a:pt x="73818" y="53271"/>
                  </a:lnTo>
                  <a:lnTo>
                    <a:pt x="81261" y="59585"/>
                  </a:lnTo>
                  <a:lnTo>
                    <a:pt x="87746" y="67091"/>
                  </a:lnTo>
                  <a:lnTo>
                    <a:pt x="93418" y="75498"/>
                  </a:lnTo>
                  <a:lnTo>
                    <a:pt x="98465" y="84487"/>
                  </a:lnTo>
                  <a:lnTo>
                    <a:pt x="103291" y="91331"/>
                  </a:lnTo>
                  <a:lnTo>
                    <a:pt x="107848" y="92600"/>
                  </a:lnTo>
                  <a:lnTo>
                    <a:pt x="111583" y="88956"/>
                  </a:lnTo>
                  <a:lnTo>
                    <a:pt x="114773" y="81846"/>
                  </a:lnTo>
                  <a:lnTo>
                    <a:pt x="117778" y="72573"/>
                  </a:lnTo>
                  <a:lnTo>
                    <a:pt x="120793" y="62228"/>
                  </a:lnTo>
                  <a:lnTo>
                    <a:pt x="123897" y="51468"/>
                  </a:lnTo>
                  <a:lnTo>
                    <a:pt x="127266" y="40770"/>
                  </a:lnTo>
                  <a:lnTo>
                    <a:pt x="131194" y="30569"/>
                  </a:lnTo>
                  <a:lnTo>
                    <a:pt x="135798" y="21048"/>
                  </a:lnTo>
                  <a:lnTo>
                    <a:pt x="141193" y="12667"/>
                  </a:lnTo>
                  <a:lnTo>
                    <a:pt x="147570" y="6238"/>
                  </a:lnTo>
                  <a:lnTo>
                    <a:pt x="154931" y="2030"/>
                  </a:lnTo>
                  <a:lnTo>
                    <a:pt x="162975" y="0"/>
                  </a:lnTo>
                  <a:lnTo>
                    <a:pt x="171213" y="66"/>
                  </a:lnTo>
                  <a:lnTo>
                    <a:pt x="179343" y="1965"/>
                  </a:lnTo>
                  <a:lnTo>
                    <a:pt x="187258" y="5491"/>
                  </a:lnTo>
                  <a:lnTo>
                    <a:pt x="194952" y="10590"/>
                  </a:lnTo>
                  <a:lnTo>
                    <a:pt x="202455" y="17088"/>
                  </a:lnTo>
                  <a:lnTo>
                    <a:pt x="209646" y="24720"/>
                  </a:lnTo>
                  <a:lnTo>
                    <a:pt x="216256" y="33212"/>
                  </a:lnTo>
                  <a:lnTo>
                    <a:pt x="222186" y="42330"/>
                  </a:lnTo>
                  <a:lnTo>
                    <a:pt x="227492" y="51892"/>
                  </a:lnTo>
                  <a:lnTo>
                    <a:pt x="232290" y="61765"/>
                  </a:lnTo>
                  <a:lnTo>
                    <a:pt x="236695" y="71854"/>
                  </a:lnTo>
                  <a:lnTo>
                    <a:pt x="240484" y="82256"/>
                  </a:lnTo>
                  <a:lnTo>
                    <a:pt x="243125" y="93232"/>
                  </a:lnTo>
                  <a:lnTo>
                    <a:pt x="244428" y="104866"/>
                  </a:lnTo>
                  <a:lnTo>
                    <a:pt x="244853" y="116685"/>
                  </a:lnTo>
                  <a:lnTo>
                    <a:pt x="245480" y="129018"/>
                  </a:lnTo>
                  <a:lnTo>
                    <a:pt x="247480" y="144066"/>
                  </a:lnTo>
                  <a:lnTo>
                    <a:pt x="252684" y="165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45603" y="4606217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0" y="54250"/>
                  </a:lnTo>
                  <a:lnTo>
                    <a:pt x="21257" y="64185"/>
                  </a:lnTo>
                  <a:lnTo>
                    <a:pt x="24345" y="75251"/>
                  </a:lnTo>
                  <a:lnTo>
                    <a:pt x="27614" y="90656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45603" y="45114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69739" y="4395464"/>
              <a:ext cx="107492" cy="393862"/>
            </a:xfrm>
            <a:custGeom>
              <a:avLst/>
              <a:gdLst/>
              <a:ahLst/>
              <a:cxnLst/>
              <a:rect l="0" t="0" r="0" b="0"/>
              <a:pathLst>
                <a:path w="107492" h="393862">
                  <a:moveTo>
                    <a:pt x="86434" y="273924"/>
                  </a:moveTo>
                  <a:lnTo>
                    <a:pt x="89166" y="265190"/>
                  </a:lnTo>
                  <a:lnTo>
                    <a:pt x="90028" y="257483"/>
                  </a:lnTo>
                  <a:lnTo>
                    <a:pt x="89029" y="250091"/>
                  </a:lnTo>
                  <a:lnTo>
                    <a:pt x="86144" y="243175"/>
                  </a:lnTo>
                  <a:lnTo>
                    <a:pt x="81063" y="237293"/>
                  </a:lnTo>
                  <a:lnTo>
                    <a:pt x="73830" y="232688"/>
                  </a:lnTo>
                  <a:lnTo>
                    <a:pt x="65092" y="229767"/>
                  </a:lnTo>
                  <a:lnTo>
                    <a:pt x="55866" y="229238"/>
                  </a:lnTo>
                  <a:lnTo>
                    <a:pt x="46788" y="231259"/>
                  </a:lnTo>
                  <a:lnTo>
                    <a:pt x="38258" y="235532"/>
                  </a:lnTo>
                  <a:lnTo>
                    <a:pt x="30609" y="241597"/>
                  </a:lnTo>
                  <a:lnTo>
                    <a:pt x="23915" y="249009"/>
                  </a:lnTo>
                  <a:lnTo>
                    <a:pt x="18064" y="257558"/>
                  </a:lnTo>
                  <a:lnTo>
                    <a:pt x="12885" y="267265"/>
                  </a:lnTo>
                  <a:lnTo>
                    <a:pt x="8217" y="278044"/>
                  </a:lnTo>
                  <a:lnTo>
                    <a:pt x="4248" y="289552"/>
                  </a:lnTo>
                  <a:lnTo>
                    <a:pt x="1486" y="301275"/>
                  </a:lnTo>
                  <a:lnTo>
                    <a:pt x="110" y="312902"/>
                  </a:lnTo>
                  <a:lnTo>
                    <a:pt x="0" y="324320"/>
                  </a:lnTo>
                  <a:lnTo>
                    <a:pt x="914" y="335520"/>
                  </a:lnTo>
                  <a:lnTo>
                    <a:pt x="2607" y="346531"/>
                  </a:lnTo>
                  <a:lnTo>
                    <a:pt x="5031" y="357231"/>
                  </a:lnTo>
                  <a:lnTo>
                    <a:pt x="8327" y="367349"/>
                  </a:lnTo>
                  <a:lnTo>
                    <a:pt x="12506" y="376770"/>
                  </a:lnTo>
                  <a:lnTo>
                    <a:pt x="17445" y="384894"/>
                  </a:lnTo>
                  <a:lnTo>
                    <a:pt x="22985" y="390608"/>
                  </a:lnTo>
                  <a:lnTo>
                    <a:pt x="28972" y="393518"/>
                  </a:lnTo>
                  <a:lnTo>
                    <a:pt x="35279" y="393861"/>
                  </a:lnTo>
                  <a:lnTo>
                    <a:pt x="41813" y="392122"/>
                  </a:lnTo>
                  <a:lnTo>
                    <a:pt x="48499" y="388803"/>
                  </a:lnTo>
                  <a:lnTo>
                    <a:pt x="55123" y="384172"/>
                  </a:lnTo>
                  <a:lnTo>
                    <a:pt x="61344" y="378258"/>
                  </a:lnTo>
                  <a:lnTo>
                    <a:pt x="67010" y="371176"/>
                  </a:lnTo>
                  <a:lnTo>
                    <a:pt x="72136" y="363135"/>
                  </a:lnTo>
                  <a:lnTo>
                    <a:pt x="76814" y="354362"/>
                  </a:lnTo>
                  <a:lnTo>
                    <a:pt x="81147" y="345041"/>
                  </a:lnTo>
                  <a:lnTo>
                    <a:pt x="85227" y="335002"/>
                  </a:lnTo>
                  <a:lnTo>
                    <a:pt x="89128" y="323746"/>
                  </a:lnTo>
                  <a:lnTo>
                    <a:pt x="92899" y="311099"/>
                  </a:lnTo>
                  <a:lnTo>
                    <a:pt x="96416" y="297352"/>
                  </a:lnTo>
                  <a:lnTo>
                    <a:pt x="99399" y="283053"/>
                  </a:lnTo>
                  <a:lnTo>
                    <a:pt x="101737" y="268573"/>
                  </a:lnTo>
                  <a:lnTo>
                    <a:pt x="103476" y="253766"/>
                  </a:lnTo>
                  <a:lnTo>
                    <a:pt x="104725" y="238081"/>
                  </a:lnTo>
                  <a:lnTo>
                    <a:pt x="105603" y="221273"/>
                  </a:lnTo>
                  <a:lnTo>
                    <a:pt x="106211" y="203562"/>
                  </a:lnTo>
                  <a:lnTo>
                    <a:pt x="106627" y="185440"/>
                  </a:lnTo>
                  <a:lnTo>
                    <a:pt x="106909" y="167247"/>
                  </a:lnTo>
                  <a:lnTo>
                    <a:pt x="107101" y="149132"/>
                  </a:lnTo>
                  <a:lnTo>
                    <a:pt x="107230" y="131136"/>
                  </a:lnTo>
                  <a:lnTo>
                    <a:pt x="107312" y="113260"/>
                  </a:lnTo>
                  <a:lnTo>
                    <a:pt x="107197" y="95646"/>
                  </a:lnTo>
                  <a:lnTo>
                    <a:pt x="106587" y="78579"/>
                  </a:lnTo>
                  <a:lnTo>
                    <a:pt x="105360" y="62172"/>
                  </a:lnTo>
                  <a:lnTo>
                    <a:pt x="103552" y="46544"/>
                  </a:lnTo>
                  <a:lnTo>
                    <a:pt x="101267" y="31888"/>
                  </a:lnTo>
                  <a:lnTo>
                    <a:pt x="98606" y="18255"/>
                  </a:lnTo>
                  <a:lnTo>
                    <a:pt x="95216" y="7007"/>
                  </a:lnTo>
                  <a:lnTo>
                    <a:pt x="91065" y="715"/>
                  </a:lnTo>
                  <a:lnTo>
                    <a:pt x="87158" y="0"/>
                  </a:lnTo>
                  <a:lnTo>
                    <a:pt x="83974" y="3815"/>
                  </a:lnTo>
                  <a:lnTo>
                    <a:pt x="81563" y="10902"/>
                  </a:lnTo>
                  <a:lnTo>
                    <a:pt x="79815" y="20419"/>
                  </a:lnTo>
                  <a:lnTo>
                    <a:pt x="78579" y="31952"/>
                  </a:lnTo>
                  <a:lnTo>
                    <a:pt x="77721" y="45129"/>
                  </a:lnTo>
                  <a:lnTo>
                    <a:pt x="77132" y="59577"/>
                  </a:lnTo>
                  <a:lnTo>
                    <a:pt x="76731" y="74965"/>
                  </a:lnTo>
                  <a:lnTo>
                    <a:pt x="76460" y="91027"/>
                  </a:lnTo>
                  <a:lnTo>
                    <a:pt x="76277" y="107561"/>
                  </a:lnTo>
                  <a:lnTo>
                    <a:pt x="76154" y="124422"/>
                  </a:lnTo>
                  <a:lnTo>
                    <a:pt x="76076" y="141506"/>
                  </a:lnTo>
                  <a:lnTo>
                    <a:pt x="76193" y="158742"/>
                  </a:lnTo>
                  <a:lnTo>
                    <a:pt x="76805" y="176080"/>
                  </a:lnTo>
                  <a:lnTo>
                    <a:pt x="78029" y="193483"/>
                  </a:lnTo>
                  <a:lnTo>
                    <a:pt x="79665" y="210764"/>
                  </a:lnTo>
                  <a:lnTo>
                    <a:pt x="81302" y="227601"/>
                  </a:lnTo>
                  <a:lnTo>
                    <a:pt x="82702" y="243848"/>
                  </a:lnTo>
                  <a:lnTo>
                    <a:pt x="83963" y="259370"/>
                  </a:lnTo>
                  <a:lnTo>
                    <a:pt x="85416" y="273954"/>
                  </a:lnTo>
                  <a:lnTo>
                    <a:pt x="87246" y="287580"/>
                  </a:lnTo>
                  <a:lnTo>
                    <a:pt x="89474" y="300375"/>
                  </a:lnTo>
                  <a:lnTo>
                    <a:pt x="92050" y="312516"/>
                  </a:lnTo>
                  <a:lnTo>
                    <a:pt x="94892" y="324156"/>
                  </a:lnTo>
                  <a:lnTo>
                    <a:pt x="97778" y="334979"/>
                  </a:lnTo>
                  <a:lnTo>
                    <a:pt x="100634" y="345268"/>
                  </a:lnTo>
                  <a:lnTo>
                    <a:pt x="103710" y="355930"/>
                  </a:lnTo>
                  <a:lnTo>
                    <a:pt x="107491" y="368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34256" y="4373547"/>
              <a:ext cx="152979" cy="459378"/>
            </a:xfrm>
            <a:custGeom>
              <a:avLst/>
              <a:gdLst/>
              <a:ahLst/>
              <a:cxnLst/>
              <a:rect l="0" t="0" r="0" b="0"/>
              <a:pathLst>
                <a:path w="152979" h="459378">
                  <a:moveTo>
                    <a:pt x="90373" y="348484"/>
                  </a:moveTo>
                  <a:lnTo>
                    <a:pt x="90305" y="336816"/>
                  </a:lnTo>
                  <a:lnTo>
                    <a:pt x="89666" y="326327"/>
                  </a:lnTo>
                  <a:lnTo>
                    <a:pt x="88360" y="316034"/>
                  </a:lnTo>
                  <a:lnTo>
                    <a:pt x="86154" y="306078"/>
                  </a:lnTo>
                  <a:lnTo>
                    <a:pt x="82541" y="297031"/>
                  </a:lnTo>
                  <a:lnTo>
                    <a:pt x="77373" y="289167"/>
                  </a:lnTo>
                  <a:lnTo>
                    <a:pt x="70971" y="283081"/>
                  </a:lnTo>
                  <a:lnTo>
                    <a:pt x="63919" y="279809"/>
                  </a:lnTo>
                  <a:lnTo>
                    <a:pt x="56625" y="279654"/>
                  </a:lnTo>
                  <a:lnTo>
                    <a:pt x="49290" y="282298"/>
                  </a:lnTo>
                  <a:lnTo>
                    <a:pt x="41993" y="287187"/>
                  </a:lnTo>
                  <a:lnTo>
                    <a:pt x="34760" y="293766"/>
                  </a:lnTo>
                  <a:lnTo>
                    <a:pt x="27752" y="301568"/>
                  </a:lnTo>
                  <a:lnTo>
                    <a:pt x="21265" y="310232"/>
                  </a:lnTo>
                  <a:lnTo>
                    <a:pt x="15422" y="319504"/>
                  </a:lnTo>
                  <a:lnTo>
                    <a:pt x="10345" y="329524"/>
                  </a:lnTo>
                  <a:lnTo>
                    <a:pt x="6232" y="340774"/>
                  </a:lnTo>
                  <a:lnTo>
                    <a:pt x="3101" y="353413"/>
                  </a:lnTo>
                  <a:lnTo>
                    <a:pt x="981" y="366988"/>
                  </a:lnTo>
                  <a:lnTo>
                    <a:pt x="0" y="380640"/>
                  </a:lnTo>
                  <a:lnTo>
                    <a:pt x="120" y="393858"/>
                  </a:lnTo>
                  <a:lnTo>
                    <a:pt x="1336" y="406494"/>
                  </a:lnTo>
                  <a:lnTo>
                    <a:pt x="3747" y="418587"/>
                  </a:lnTo>
                  <a:lnTo>
                    <a:pt x="7303" y="430219"/>
                  </a:lnTo>
                  <a:lnTo>
                    <a:pt x="12148" y="440843"/>
                  </a:lnTo>
                  <a:lnTo>
                    <a:pt x="18682" y="449322"/>
                  </a:lnTo>
                  <a:lnTo>
                    <a:pt x="26959" y="455205"/>
                  </a:lnTo>
                  <a:lnTo>
                    <a:pt x="36432" y="458512"/>
                  </a:lnTo>
                  <a:lnTo>
                    <a:pt x="46167" y="459377"/>
                  </a:lnTo>
                  <a:lnTo>
                    <a:pt x="55594" y="458138"/>
                  </a:lnTo>
                  <a:lnTo>
                    <a:pt x="64361" y="455072"/>
                  </a:lnTo>
                  <a:lnTo>
                    <a:pt x="72170" y="450289"/>
                  </a:lnTo>
                  <a:lnTo>
                    <a:pt x="78977" y="444007"/>
                  </a:lnTo>
                  <a:lnTo>
                    <a:pt x="85074" y="436522"/>
                  </a:lnTo>
                  <a:lnTo>
                    <a:pt x="90950" y="428128"/>
                  </a:lnTo>
                  <a:lnTo>
                    <a:pt x="96908" y="419072"/>
                  </a:lnTo>
                  <a:lnTo>
                    <a:pt x="102897" y="409381"/>
                  </a:lnTo>
                  <a:lnTo>
                    <a:pt x="108619" y="398890"/>
                  </a:lnTo>
                  <a:lnTo>
                    <a:pt x="113914" y="387573"/>
                  </a:lnTo>
                  <a:lnTo>
                    <a:pt x="118774" y="375531"/>
                  </a:lnTo>
                  <a:lnTo>
                    <a:pt x="123266" y="362916"/>
                  </a:lnTo>
                  <a:lnTo>
                    <a:pt x="127470" y="349867"/>
                  </a:lnTo>
                  <a:lnTo>
                    <a:pt x="131463" y="336342"/>
                  </a:lnTo>
                  <a:lnTo>
                    <a:pt x="135304" y="322123"/>
                  </a:lnTo>
                  <a:lnTo>
                    <a:pt x="139035" y="307149"/>
                  </a:lnTo>
                  <a:lnTo>
                    <a:pt x="142525" y="291501"/>
                  </a:lnTo>
                  <a:lnTo>
                    <a:pt x="145489" y="275310"/>
                  </a:lnTo>
                  <a:lnTo>
                    <a:pt x="147815" y="258709"/>
                  </a:lnTo>
                  <a:lnTo>
                    <a:pt x="149545" y="241644"/>
                  </a:lnTo>
                  <a:lnTo>
                    <a:pt x="150789" y="223896"/>
                  </a:lnTo>
                  <a:lnTo>
                    <a:pt x="151664" y="205404"/>
                  </a:lnTo>
                  <a:lnTo>
                    <a:pt x="152269" y="186410"/>
                  </a:lnTo>
                  <a:lnTo>
                    <a:pt x="152683" y="167352"/>
                  </a:lnTo>
                  <a:lnTo>
                    <a:pt x="152960" y="148504"/>
                  </a:lnTo>
                  <a:lnTo>
                    <a:pt x="152978" y="130271"/>
                  </a:lnTo>
                  <a:lnTo>
                    <a:pt x="152458" y="113255"/>
                  </a:lnTo>
                  <a:lnTo>
                    <a:pt x="151291" y="97659"/>
                  </a:lnTo>
                  <a:lnTo>
                    <a:pt x="149523" y="83203"/>
                  </a:lnTo>
                  <a:lnTo>
                    <a:pt x="147265" y="69333"/>
                  </a:lnTo>
                  <a:lnTo>
                    <a:pt x="144635" y="55667"/>
                  </a:lnTo>
                  <a:lnTo>
                    <a:pt x="141734" y="42179"/>
                  </a:lnTo>
                  <a:lnTo>
                    <a:pt x="138641" y="29108"/>
                  </a:lnTo>
                  <a:lnTo>
                    <a:pt x="135401" y="16612"/>
                  </a:lnTo>
                  <a:lnTo>
                    <a:pt x="131593" y="6187"/>
                  </a:lnTo>
                  <a:lnTo>
                    <a:pt x="127134" y="491"/>
                  </a:lnTo>
                  <a:lnTo>
                    <a:pt x="122852" y="0"/>
                  </a:lnTo>
                  <a:lnTo>
                    <a:pt x="118892" y="3417"/>
                  </a:lnTo>
                  <a:lnTo>
                    <a:pt x="115149" y="9417"/>
                  </a:lnTo>
                  <a:lnTo>
                    <a:pt x="111525" y="17553"/>
                  </a:lnTo>
                  <a:lnTo>
                    <a:pt x="107961" y="28147"/>
                  </a:lnTo>
                  <a:lnTo>
                    <a:pt x="104431" y="41205"/>
                  </a:lnTo>
                  <a:lnTo>
                    <a:pt x="101084" y="56067"/>
                  </a:lnTo>
                  <a:lnTo>
                    <a:pt x="98218" y="71664"/>
                  </a:lnTo>
                  <a:lnTo>
                    <a:pt x="95965" y="87312"/>
                  </a:lnTo>
                  <a:lnTo>
                    <a:pt x="94453" y="102889"/>
                  </a:lnTo>
                  <a:lnTo>
                    <a:pt x="93889" y="118635"/>
                  </a:lnTo>
                  <a:lnTo>
                    <a:pt x="94284" y="134706"/>
                  </a:lnTo>
                  <a:lnTo>
                    <a:pt x="95346" y="151126"/>
                  </a:lnTo>
                  <a:lnTo>
                    <a:pt x="96590" y="167850"/>
                  </a:lnTo>
                  <a:lnTo>
                    <a:pt x="97721" y="184812"/>
                  </a:lnTo>
                  <a:lnTo>
                    <a:pt x="98801" y="201952"/>
                  </a:lnTo>
                  <a:lnTo>
                    <a:pt x="100132" y="219219"/>
                  </a:lnTo>
                  <a:lnTo>
                    <a:pt x="101875" y="236575"/>
                  </a:lnTo>
                  <a:lnTo>
                    <a:pt x="103876" y="253993"/>
                  </a:lnTo>
                  <a:lnTo>
                    <a:pt x="105766" y="271453"/>
                  </a:lnTo>
                  <a:lnTo>
                    <a:pt x="107339" y="288937"/>
                  </a:lnTo>
                  <a:lnTo>
                    <a:pt x="108718" y="306272"/>
                  </a:lnTo>
                  <a:lnTo>
                    <a:pt x="110250" y="323145"/>
                  </a:lnTo>
                  <a:lnTo>
                    <a:pt x="112132" y="339417"/>
                  </a:lnTo>
                  <a:lnTo>
                    <a:pt x="114397" y="354954"/>
                  </a:lnTo>
                  <a:lnTo>
                    <a:pt x="116997" y="369549"/>
                  </a:lnTo>
                  <a:lnTo>
                    <a:pt x="119860" y="383173"/>
                  </a:lnTo>
                  <a:lnTo>
                    <a:pt x="122959" y="395697"/>
                  </a:lnTo>
                  <a:lnTo>
                    <a:pt x="126725" y="408139"/>
                  </a:lnTo>
                  <a:lnTo>
                    <a:pt x="132606" y="422710"/>
                  </a:lnTo>
                  <a:lnTo>
                    <a:pt x="143015" y="443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66100" y="4437761"/>
              <a:ext cx="26986" cy="357970"/>
            </a:xfrm>
            <a:custGeom>
              <a:avLst/>
              <a:gdLst/>
              <a:ahLst/>
              <a:cxnLst/>
              <a:rect l="0" t="0" r="0" b="0"/>
              <a:pathLst>
                <a:path w="26986" h="357970">
                  <a:moveTo>
                    <a:pt x="16456" y="0"/>
                  </a:moveTo>
                  <a:lnTo>
                    <a:pt x="10723" y="11736"/>
                  </a:lnTo>
                  <a:lnTo>
                    <a:pt x="6439" y="22864"/>
                  </a:lnTo>
                  <a:lnTo>
                    <a:pt x="3237" y="34467"/>
                  </a:lnTo>
                  <a:lnTo>
                    <a:pt x="1049" y="46801"/>
                  </a:lnTo>
                  <a:lnTo>
                    <a:pt x="0" y="60109"/>
                  </a:lnTo>
                  <a:lnTo>
                    <a:pt x="54" y="74414"/>
                  </a:lnTo>
                  <a:lnTo>
                    <a:pt x="878" y="89419"/>
                  </a:lnTo>
                  <a:lnTo>
                    <a:pt x="1958" y="104632"/>
                  </a:lnTo>
                  <a:lnTo>
                    <a:pt x="2974" y="119755"/>
                  </a:lnTo>
                  <a:lnTo>
                    <a:pt x="3805" y="134840"/>
                  </a:lnTo>
                  <a:lnTo>
                    <a:pt x="4436" y="150186"/>
                  </a:lnTo>
                  <a:lnTo>
                    <a:pt x="4901" y="165951"/>
                  </a:lnTo>
                  <a:lnTo>
                    <a:pt x="5399" y="181980"/>
                  </a:lnTo>
                  <a:lnTo>
                    <a:pt x="6273" y="197901"/>
                  </a:lnTo>
                  <a:lnTo>
                    <a:pt x="7678" y="213502"/>
                  </a:lnTo>
                  <a:lnTo>
                    <a:pt x="9436" y="228743"/>
                  </a:lnTo>
                  <a:lnTo>
                    <a:pt x="11156" y="243664"/>
                  </a:lnTo>
                  <a:lnTo>
                    <a:pt x="12612" y="258330"/>
                  </a:lnTo>
                  <a:lnTo>
                    <a:pt x="13910" y="272806"/>
                  </a:lnTo>
                  <a:lnTo>
                    <a:pt x="15388" y="287147"/>
                  </a:lnTo>
                  <a:lnTo>
                    <a:pt x="17229" y="301373"/>
                  </a:lnTo>
                  <a:lnTo>
                    <a:pt x="19306" y="314908"/>
                  </a:lnTo>
                  <a:lnTo>
                    <a:pt x="21465" y="327917"/>
                  </a:lnTo>
                  <a:lnTo>
                    <a:pt x="23897" y="341544"/>
                  </a:lnTo>
                  <a:lnTo>
                    <a:pt x="269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03613" y="4606629"/>
              <a:ext cx="189514" cy="214428"/>
            </a:xfrm>
            <a:custGeom>
              <a:avLst/>
              <a:gdLst/>
              <a:ahLst/>
              <a:cxnLst/>
              <a:rect l="0" t="0" r="0" b="0"/>
              <a:pathLst>
                <a:path w="189514" h="214428">
                  <a:moveTo>
                    <a:pt x="0" y="146987"/>
                  </a:moveTo>
                  <a:lnTo>
                    <a:pt x="5935" y="141187"/>
                  </a:lnTo>
                  <a:lnTo>
                    <a:pt x="12140" y="136262"/>
                  </a:lnTo>
                  <a:lnTo>
                    <a:pt x="19231" y="131755"/>
                  </a:lnTo>
                  <a:lnTo>
                    <a:pt x="26998" y="127362"/>
                  </a:lnTo>
                  <a:lnTo>
                    <a:pt x="34996" y="122700"/>
                  </a:lnTo>
                  <a:lnTo>
                    <a:pt x="42942" y="117590"/>
                  </a:lnTo>
                  <a:lnTo>
                    <a:pt x="50890" y="112184"/>
                  </a:lnTo>
                  <a:lnTo>
                    <a:pt x="59131" y="106861"/>
                  </a:lnTo>
                  <a:lnTo>
                    <a:pt x="67816" y="101831"/>
                  </a:lnTo>
                  <a:lnTo>
                    <a:pt x="76784" y="96980"/>
                  </a:lnTo>
                  <a:lnTo>
                    <a:pt x="85657" y="91964"/>
                  </a:lnTo>
                  <a:lnTo>
                    <a:pt x="94220" y="86588"/>
                  </a:lnTo>
                  <a:lnTo>
                    <a:pt x="102429" y="80825"/>
                  </a:lnTo>
                  <a:lnTo>
                    <a:pt x="110321" y="74724"/>
                  </a:lnTo>
                  <a:lnTo>
                    <a:pt x="117952" y="68348"/>
                  </a:lnTo>
                  <a:lnTo>
                    <a:pt x="125061" y="61438"/>
                  </a:lnTo>
                  <a:lnTo>
                    <a:pt x="131083" y="53434"/>
                  </a:lnTo>
                  <a:lnTo>
                    <a:pt x="135786" y="44136"/>
                  </a:lnTo>
                  <a:lnTo>
                    <a:pt x="138774" y="34129"/>
                  </a:lnTo>
                  <a:lnTo>
                    <a:pt x="139348" y="24560"/>
                  </a:lnTo>
                  <a:lnTo>
                    <a:pt x="137358" y="16063"/>
                  </a:lnTo>
                  <a:lnTo>
                    <a:pt x="133107" y="9074"/>
                  </a:lnTo>
                  <a:lnTo>
                    <a:pt x="127055" y="4062"/>
                  </a:lnTo>
                  <a:lnTo>
                    <a:pt x="119657" y="1073"/>
                  </a:lnTo>
                  <a:lnTo>
                    <a:pt x="111287" y="0"/>
                  </a:lnTo>
                  <a:lnTo>
                    <a:pt x="102233" y="776"/>
                  </a:lnTo>
                  <a:lnTo>
                    <a:pt x="92709" y="3190"/>
                  </a:lnTo>
                  <a:lnTo>
                    <a:pt x="83029" y="7246"/>
                  </a:lnTo>
                  <a:lnTo>
                    <a:pt x="73604" y="13240"/>
                  </a:lnTo>
                  <a:lnTo>
                    <a:pt x="64638" y="21157"/>
                  </a:lnTo>
                  <a:lnTo>
                    <a:pt x="56312" y="30556"/>
                  </a:lnTo>
                  <a:lnTo>
                    <a:pt x="48866" y="40773"/>
                  </a:lnTo>
                  <a:lnTo>
                    <a:pt x="42342" y="51351"/>
                  </a:lnTo>
                  <a:lnTo>
                    <a:pt x="36792" y="62215"/>
                  </a:lnTo>
                  <a:lnTo>
                    <a:pt x="32353" y="73566"/>
                  </a:lnTo>
                  <a:lnTo>
                    <a:pt x="29000" y="85498"/>
                  </a:lnTo>
                  <a:lnTo>
                    <a:pt x="26730" y="97969"/>
                  </a:lnTo>
                  <a:lnTo>
                    <a:pt x="25647" y="110879"/>
                  </a:lnTo>
                  <a:lnTo>
                    <a:pt x="25700" y="124120"/>
                  </a:lnTo>
                  <a:lnTo>
                    <a:pt x="26869" y="137437"/>
                  </a:lnTo>
                  <a:lnTo>
                    <a:pt x="29249" y="150451"/>
                  </a:lnTo>
                  <a:lnTo>
                    <a:pt x="32781" y="162972"/>
                  </a:lnTo>
                  <a:lnTo>
                    <a:pt x="37439" y="174666"/>
                  </a:lnTo>
                  <a:lnTo>
                    <a:pt x="43315" y="184994"/>
                  </a:lnTo>
                  <a:lnTo>
                    <a:pt x="50346" y="193787"/>
                  </a:lnTo>
                  <a:lnTo>
                    <a:pt x="58508" y="201031"/>
                  </a:lnTo>
                  <a:lnTo>
                    <a:pt x="67889" y="206688"/>
                  </a:lnTo>
                  <a:lnTo>
                    <a:pt x="78423" y="210893"/>
                  </a:lnTo>
                  <a:lnTo>
                    <a:pt x="89920" y="213585"/>
                  </a:lnTo>
                  <a:lnTo>
                    <a:pt x="102162" y="214427"/>
                  </a:lnTo>
                  <a:lnTo>
                    <a:pt x="114941" y="213407"/>
                  </a:lnTo>
                  <a:lnTo>
                    <a:pt x="127881" y="210899"/>
                  </a:lnTo>
                  <a:lnTo>
                    <a:pt x="141905" y="207147"/>
                  </a:lnTo>
                  <a:lnTo>
                    <a:pt x="160477" y="200703"/>
                  </a:lnTo>
                  <a:lnTo>
                    <a:pt x="189513" y="189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09612" y="4630089"/>
              <a:ext cx="152012" cy="197228"/>
            </a:xfrm>
            <a:custGeom>
              <a:avLst/>
              <a:gdLst/>
              <a:ahLst/>
              <a:cxnLst/>
              <a:rect l="0" t="0" r="0" b="0"/>
              <a:pathLst>
                <a:path w="152012" h="197228">
                  <a:moveTo>
                    <a:pt x="4613" y="81413"/>
                  </a:moveTo>
                  <a:lnTo>
                    <a:pt x="1813" y="90214"/>
                  </a:lnTo>
                  <a:lnTo>
                    <a:pt x="311" y="98561"/>
                  </a:lnTo>
                  <a:lnTo>
                    <a:pt x="0" y="107269"/>
                  </a:lnTo>
                  <a:lnTo>
                    <a:pt x="506" y="116735"/>
                  </a:lnTo>
                  <a:lnTo>
                    <a:pt x="1326" y="127527"/>
                  </a:lnTo>
                  <a:lnTo>
                    <a:pt x="2147" y="139816"/>
                  </a:lnTo>
                  <a:lnTo>
                    <a:pt x="3003" y="153136"/>
                  </a:lnTo>
                  <a:lnTo>
                    <a:pt x="4177" y="166606"/>
                  </a:lnTo>
                  <a:lnTo>
                    <a:pt x="5794" y="179596"/>
                  </a:lnTo>
                  <a:lnTo>
                    <a:pt x="7039" y="188396"/>
                  </a:lnTo>
                  <a:lnTo>
                    <a:pt x="7120" y="189206"/>
                  </a:lnTo>
                  <a:lnTo>
                    <a:pt x="6700" y="184372"/>
                  </a:lnTo>
                  <a:lnTo>
                    <a:pt x="6201" y="176118"/>
                  </a:lnTo>
                  <a:lnTo>
                    <a:pt x="5767" y="165767"/>
                  </a:lnTo>
                  <a:lnTo>
                    <a:pt x="5433" y="154110"/>
                  </a:lnTo>
                  <a:lnTo>
                    <a:pt x="5356" y="141789"/>
                  </a:lnTo>
                  <a:lnTo>
                    <a:pt x="5827" y="129409"/>
                  </a:lnTo>
                  <a:lnTo>
                    <a:pt x="6956" y="117288"/>
                  </a:lnTo>
                  <a:lnTo>
                    <a:pt x="8697" y="105513"/>
                  </a:lnTo>
                  <a:lnTo>
                    <a:pt x="10935" y="94061"/>
                  </a:lnTo>
                  <a:lnTo>
                    <a:pt x="13551" y="82871"/>
                  </a:lnTo>
                  <a:lnTo>
                    <a:pt x="16443" y="71879"/>
                  </a:lnTo>
                  <a:lnTo>
                    <a:pt x="19529" y="61030"/>
                  </a:lnTo>
                  <a:lnTo>
                    <a:pt x="22756" y="50286"/>
                  </a:lnTo>
                  <a:lnTo>
                    <a:pt x="26244" y="39782"/>
                  </a:lnTo>
                  <a:lnTo>
                    <a:pt x="30270" y="29802"/>
                  </a:lnTo>
                  <a:lnTo>
                    <a:pt x="34954" y="20472"/>
                  </a:lnTo>
                  <a:lnTo>
                    <a:pt x="40576" y="12242"/>
                  </a:lnTo>
                  <a:lnTo>
                    <a:pt x="47639" y="5925"/>
                  </a:lnTo>
                  <a:lnTo>
                    <a:pt x="56276" y="1801"/>
                  </a:lnTo>
                  <a:lnTo>
                    <a:pt x="65992" y="0"/>
                  </a:lnTo>
                  <a:lnTo>
                    <a:pt x="75890" y="753"/>
                  </a:lnTo>
                  <a:lnTo>
                    <a:pt x="85431" y="3931"/>
                  </a:lnTo>
                  <a:lnTo>
                    <a:pt x="94444" y="9301"/>
                  </a:lnTo>
                  <a:lnTo>
                    <a:pt x="102951" y="16708"/>
                  </a:lnTo>
                  <a:lnTo>
                    <a:pt x="111034" y="25866"/>
                  </a:lnTo>
                  <a:lnTo>
                    <a:pt x="118632" y="36249"/>
                  </a:lnTo>
                  <a:lnTo>
                    <a:pt x="125523" y="47200"/>
                  </a:lnTo>
                  <a:lnTo>
                    <a:pt x="131641" y="58307"/>
                  </a:lnTo>
                  <a:lnTo>
                    <a:pt x="136903" y="69542"/>
                  </a:lnTo>
                  <a:lnTo>
                    <a:pt x="141142" y="81150"/>
                  </a:lnTo>
                  <a:lnTo>
                    <a:pt x="144362" y="93258"/>
                  </a:lnTo>
                  <a:lnTo>
                    <a:pt x="146710" y="105848"/>
                  </a:lnTo>
                  <a:lnTo>
                    <a:pt x="148378" y="118840"/>
                  </a:lnTo>
                  <a:lnTo>
                    <a:pt x="149540" y="132126"/>
                  </a:lnTo>
                  <a:lnTo>
                    <a:pt x="150341" y="145210"/>
                  </a:lnTo>
                  <a:lnTo>
                    <a:pt x="150975" y="158604"/>
                  </a:lnTo>
                  <a:lnTo>
                    <a:pt x="151500" y="174600"/>
                  </a:lnTo>
                  <a:lnTo>
                    <a:pt x="152011" y="197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25201" y="4658860"/>
              <a:ext cx="132722" cy="197077"/>
            </a:xfrm>
            <a:custGeom>
              <a:avLst/>
              <a:gdLst/>
              <a:ahLst/>
              <a:cxnLst/>
              <a:rect l="0" t="0" r="0" b="0"/>
              <a:pathLst>
                <a:path w="132722" h="197077">
                  <a:moveTo>
                    <a:pt x="10122" y="0"/>
                  </a:moveTo>
                  <a:lnTo>
                    <a:pt x="7255" y="8868"/>
                  </a:lnTo>
                  <a:lnTo>
                    <a:pt x="5113" y="17855"/>
                  </a:lnTo>
                  <a:lnTo>
                    <a:pt x="3511" y="27850"/>
                  </a:lnTo>
                  <a:lnTo>
                    <a:pt x="2330" y="38831"/>
                  </a:lnTo>
                  <a:lnTo>
                    <a:pt x="1481" y="50642"/>
                  </a:lnTo>
                  <a:lnTo>
                    <a:pt x="883" y="63101"/>
                  </a:lnTo>
                  <a:lnTo>
                    <a:pt x="469" y="76038"/>
                  </a:lnTo>
                  <a:lnTo>
                    <a:pt x="184" y="89320"/>
                  </a:lnTo>
                  <a:lnTo>
                    <a:pt x="0" y="102837"/>
                  </a:lnTo>
                  <a:lnTo>
                    <a:pt x="215" y="116352"/>
                  </a:lnTo>
                  <a:lnTo>
                    <a:pt x="1424" y="129506"/>
                  </a:lnTo>
                  <a:lnTo>
                    <a:pt x="3871" y="142127"/>
                  </a:lnTo>
                  <a:lnTo>
                    <a:pt x="7482" y="154060"/>
                  </a:lnTo>
                  <a:lnTo>
                    <a:pt x="12048" y="165082"/>
                  </a:lnTo>
                  <a:lnTo>
                    <a:pt x="17348" y="175149"/>
                  </a:lnTo>
                  <a:lnTo>
                    <a:pt x="23345" y="183893"/>
                  </a:lnTo>
                  <a:lnTo>
                    <a:pt x="30195" y="190564"/>
                  </a:lnTo>
                  <a:lnTo>
                    <a:pt x="37911" y="194934"/>
                  </a:lnTo>
                  <a:lnTo>
                    <a:pt x="46379" y="197071"/>
                  </a:lnTo>
                  <a:lnTo>
                    <a:pt x="55442" y="197076"/>
                  </a:lnTo>
                  <a:lnTo>
                    <a:pt x="64937" y="195225"/>
                  </a:lnTo>
                  <a:lnTo>
                    <a:pt x="74415" y="191730"/>
                  </a:lnTo>
                  <a:lnTo>
                    <a:pt x="83165" y="186653"/>
                  </a:lnTo>
                  <a:lnTo>
                    <a:pt x="90861" y="180169"/>
                  </a:lnTo>
                  <a:lnTo>
                    <a:pt x="97518" y="172547"/>
                  </a:lnTo>
                  <a:lnTo>
                    <a:pt x="103306" y="164061"/>
                  </a:lnTo>
                  <a:lnTo>
                    <a:pt x="108422" y="154946"/>
                  </a:lnTo>
                  <a:lnTo>
                    <a:pt x="113047" y="145387"/>
                  </a:lnTo>
                  <a:lnTo>
                    <a:pt x="117322" y="135517"/>
                  </a:lnTo>
                  <a:lnTo>
                    <a:pt x="121348" y="125429"/>
                  </a:lnTo>
                  <a:lnTo>
                    <a:pt x="125038" y="115028"/>
                  </a:lnTo>
                  <a:lnTo>
                    <a:pt x="128137" y="104052"/>
                  </a:lnTo>
                  <a:lnTo>
                    <a:pt x="130548" y="92414"/>
                  </a:lnTo>
                  <a:lnTo>
                    <a:pt x="132141" y="80393"/>
                  </a:lnTo>
                  <a:lnTo>
                    <a:pt x="132721" y="67160"/>
                  </a:lnTo>
                  <a:lnTo>
                    <a:pt x="131220" y="49312"/>
                  </a:lnTo>
                  <a:lnTo>
                    <a:pt x="12593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14307" y="4701044"/>
              <a:ext cx="242157" cy="189444"/>
            </a:xfrm>
            <a:custGeom>
              <a:avLst/>
              <a:gdLst/>
              <a:ahLst/>
              <a:cxnLst/>
              <a:rect l="0" t="0" r="0" b="0"/>
              <a:pathLst>
                <a:path w="242157" h="189444">
                  <a:moveTo>
                    <a:pt x="0" y="94686"/>
                  </a:moveTo>
                  <a:lnTo>
                    <a:pt x="67" y="109221"/>
                  </a:lnTo>
                  <a:lnTo>
                    <a:pt x="707" y="121851"/>
                  </a:lnTo>
                  <a:lnTo>
                    <a:pt x="2006" y="133688"/>
                  </a:lnTo>
                  <a:lnTo>
                    <a:pt x="3954" y="142597"/>
                  </a:lnTo>
                  <a:lnTo>
                    <a:pt x="6275" y="145415"/>
                  </a:lnTo>
                  <a:lnTo>
                    <a:pt x="8540" y="142777"/>
                  </a:lnTo>
                  <a:lnTo>
                    <a:pt x="10835" y="136266"/>
                  </a:lnTo>
                  <a:lnTo>
                    <a:pt x="13141" y="127174"/>
                  </a:lnTo>
                  <a:lnTo>
                    <a:pt x="15194" y="116391"/>
                  </a:lnTo>
                  <a:lnTo>
                    <a:pt x="16859" y="104509"/>
                  </a:lnTo>
                  <a:lnTo>
                    <a:pt x="18458" y="92237"/>
                  </a:lnTo>
                  <a:lnTo>
                    <a:pt x="20666" y="80436"/>
                  </a:lnTo>
                  <a:lnTo>
                    <a:pt x="23826" y="69542"/>
                  </a:lnTo>
                  <a:lnTo>
                    <a:pt x="28271" y="60088"/>
                  </a:lnTo>
                  <a:lnTo>
                    <a:pt x="34469" y="52864"/>
                  </a:lnTo>
                  <a:lnTo>
                    <a:pt x="42488" y="48090"/>
                  </a:lnTo>
                  <a:lnTo>
                    <a:pt x="51772" y="45833"/>
                  </a:lnTo>
                  <a:lnTo>
                    <a:pt x="61373" y="46272"/>
                  </a:lnTo>
                  <a:lnTo>
                    <a:pt x="70706" y="49235"/>
                  </a:lnTo>
                  <a:lnTo>
                    <a:pt x="79409" y="54459"/>
                  </a:lnTo>
                  <a:lnTo>
                    <a:pt x="87174" y="61767"/>
                  </a:lnTo>
                  <a:lnTo>
                    <a:pt x="93956" y="70771"/>
                  </a:lnTo>
                  <a:lnTo>
                    <a:pt x="100207" y="77848"/>
                  </a:lnTo>
                  <a:lnTo>
                    <a:pt x="106079" y="78789"/>
                  </a:lnTo>
                  <a:lnTo>
                    <a:pt x="111227" y="74930"/>
                  </a:lnTo>
                  <a:lnTo>
                    <a:pt x="116132" y="68199"/>
                  </a:lnTo>
                  <a:lnTo>
                    <a:pt x="121067" y="59846"/>
                  </a:lnTo>
                  <a:lnTo>
                    <a:pt x="125897" y="50585"/>
                  </a:lnTo>
                  <a:lnTo>
                    <a:pt x="130509" y="40818"/>
                  </a:lnTo>
                  <a:lnTo>
                    <a:pt x="135205" y="31091"/>
                  </a:lnTo>
                  <a:lnTo>
                    <a:pt x="140629" y="22141"/>
                  </a:lnTo>
                  <a:lnTo>
                    <a:pt x="147085" y="14305"/>
                  </a:lnTo>
                  <a:lnTo>
                    <a:pt x="154552" y="7886"/>
                  </a:lnTo>
                  <a:lnTo>
                    <a:pt x="162867" y="3319"/>
                  </a:lnTo>
                  <a:lnTo>
                    <a:pt x="171824" y="665"/>
                  </a:lnTo>
                  <a:lnTo>
                    <a:pt x="180923" y="0"/>
                  </a:lnTo>
                  <a:lnTo>
                    <a:pt x="189411" y="1590"/>
                  </a:lnTo>
                  <a:lnTo>
                    <a:pt x="196926" y="5361"/>
                  </a:lnTo>
                  <a:lnTo>
                    <a:pt x="203461" y="10975"/>
                  </a:lnTo>
                  <a:lnTo>
                    <a:pt x="209165" y="18023"/>
                  </a:lnTo>
                  <a:lnTo>
                    <a:pt x="214228" y="26133"/>
                  </a:lnTo>
                  <a:lnTo>
                    <a:pt x="218815" y="35170"/>
                  </a:lnTo>
                  <a:lnTo>
                    <a:pt x="223065" y="45211"/>
                  </a:lnTo>
                  <a:lnTo>
                    <a:pt x="227074" y="56229"/>
                  </a:lnTo>
                  <a:lnTo>
                    <a:pt x="230752" y="68236"/>
                  </a:lnTo>
                  <a:lnTo>
                    <a:pt x="233843" y="81362"/>
                  </a:lnTo>
                  <a:lnTo>
                    <a:pt x="236254" y="95556"/>
                  </a:lnTo>
                  <a:lnTo>
                    <a:pt x="238046" y="110469"/>
                  </a:lnTo>
                  <a:lnTo>
                    <a:pt x="239525" y="127308"/>
                  </a:lnTo>
                  <a:lnTo>
                    <a:pt x="240821" y="150904"/>
                  </a:lnTo>
                  <a:lnTo>
                    <a:pt x="242156" y="189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46607" y="4490404"/>
              <a:ext cx="158749" cy="442345"/>
            </a:xfrm>
            <a:custGeom>
              <a:avLst/>
              <a:gdLst/>
              <a:ahLst/>
              <a:cxnLst/>
              <a:rect l="0" t="0" r="0" b="0"/>
              <a:pathLst>
                <a:path w="158749" h="442345">
                  <a:moveTo>
                    <a:pt x="4612" y="0"/>
                  </a:moveTo>
                  <a:lnTo>
                    <a:pt x="1813" y="11668"/>
                  </a:lnTo>
                  <a:lnTo>
                    <a:pt x="311" y="22156"/>
                  </a:lnTo>
                  <a:lnTo>
                    <a:pt x="0" y="32467"/>
                  </a:lnTo>
                  <a:lnTo>
                    <a:pt x="506" y="43115"/>
                  </a:lnTo>
                  <a:lnTo>
                    <a:pt x="1326" y="54754"/>
                  </a:lnTo>
                  <a:lnTo>
                    <a:pt x="2142" y="67655"/>
                  </a:lnTo>
                  <a:lnTo>
                    <a:pt x="2825" y="81908"/>
                  </a:lnTo>
                  <a:lnTo>
                    <a:pt x="3352" y="97607"/>
                  </a:lnTo>
                  <a:lnTo>
                    <a:pt x="3742" y="114647"/>
                  </a:lnTo>
                  <a:lnTo>
                    <a:pt x="4190" y="132632"/>
                  </a:lnTo>
                  <a:lnTo>
                    <a:pt x="5030" y="150995"/>
                  </a:lnTo>
                  <a:lnTo>
                    <a:pt x="6410" y="169379"/>
                  </a:lnTo>
                  <a:lnTo>
                    <a:pt x="8153" y="187636"/>
                  </a:lnTo>
                  <a:lnTo>
                    <a:pt x="9862" y="205734"/>
                  </a:lnTo>
                  <a:lnTo>
                    <a:pt x="11306" y="223682"/>
                  </a:lnTo>
                  <a:lnTo>
                    <a:pt x="12427" y="241345"/>
                  </a:lnTo>
                  <a:lnTo>
                    <a:pt x="13253" y="258446"/>
                  </a:lnTo>
                  <a:lnTo>
                    <a:pt x="13849" y="274875"/>
                  </a:lnTo>
                  <a:lnTo>
                    <a:pt x="14435" y="290519"/>
                  </a:lnTo>
                  <a:lnTo>
                    <a:pt x="15368" y="305187"/>
                  </a:lnTo>
                  <a:lnTo>
                    <a:pt x="16802" y="318864"/>
                  </a:lnTo>
                  <a:lnTo>
                    <a:pt x="18242" y="331524"/>
                  </a:lnTo>
                  <a:lnTo>
                    <a:pt x="18683" y="343042"/>
                  </a:lnTo>
                  <a:lnTo>
                    <a:pt x="17637" y="353387"/>
                  </a:lnTo>
                  <a:lnTo>
                    <a:pt x="15030" y="360206"/>
                  </a:lnTo>
                  <a:lnTo>
                    <a:pt x="11754" y="360742"/>
                  </a:lnTo>
                  <a:lnTo>
                    <a:pt x="9202" y="356393"/>
                  </a:lnTo>
                  <a:lnTo>
                    <a:pt x="7523" y="348774"/>
                  </a:lnTo>
                  <a:lnTo>
                    <a:pt x="6637" y="338993"/>
                  </a:lnTo>
                  <a:lnTo>
                    <a:pt x="6621" y="327782"/>
                  </a:lnTo>
                  <a:lnTo>
                    <a:pt x="7460" y="315628"/>
                  </a:lnTo>
                  <a:lnTo>
                    <a:pt x="9192" y="303013"/>
                  </a:lnTo>
                  <a:lnTo>
                    <a:pt x="11965" y="290454"/>
                  </a:lnTo>
                  <a:lnTo>
                    <a:pt x="15767" y="278228"/>
                  </a:lnTo>
                  <a:lnTo>
                    <a:pt x="20611" y="266557"/>
                  </a:lnTo>
                  <a:lnTo>
                    <a:pt x="26612" y="255710"/>
                  </a:lnTo>
                  <a:lnTo>
                    <a:pt x="33724" y="245758"/>
                  </a:lnTo>
                  <a:lnTo>
                    <a:pt x="41771" y="237092"/>
                  </a:lnTo>
                  <a:lnTo>
                    <a:pt x="50542" y="230473"/>
                  </a:lnTo>
                  <a:lnTo>
                    <a:pt x="59844" y="226138"/>
                  </a:lnTo>
                  <a:lnTo>
                    <a:pt x="69359" y="224023"/>
                  </a:lnTo>
                  <a:lnTo>
                    <a:pt x="78667" y="224033"/>
                  </a:lnTo>
                  <a:lnTo>
                    <a:pt x="87555" y="225894"/>
                  </a:lnTo>
                  <a:lnTo>
                    <a:pt x="95996" y="229395"/>
                  </a:lnTo>
                  <a:lnTo>
                    <a:pt x="104052" y="234478"/>
                  </a:lnTo>
                  <a:lnTo>
                    <a:pt x="111803" y="240965"/>
                  </a:lnTo>
                  <a:lnTo>
                    <a:pt x="119161" y="248589"/>
                  </a:lnTo>
                  <a:lnTo>
                    <a:pt x="125884" y="257077"/>
                  </a:lnTo>
                  <a:lnTo>
                    <a:pt x="131889" y="266192"/>
                  </a:lnTo>
                  <a:lnTo>
                    <a:pt x="137245" y="275752"/>
                  </a:lnTo>
                  <a:lnTo>
                    <a:pt x="142078" y="285622"/>
                  </a:lnTo>
                  <a:lnTo>
                    <a:pt x="146510" y="295710"/>
                  </a:lnTo>
                  <a:lnTo>
                    <a:pt x="150487" y="306112"/>
                  </a:lnTo>
                  <a:lnTo>
                    <a:pt x="153787" y="317087"/>
                  </a:lnTo>
                  <a:lnTo>
                    <a:pt x="156335" y="328729"/>
                  </a:lnTo>
                  <a:lnTo>
                    <a:pt x="158048" y="340820"/>
                  </a:lnTo>
                  <a:lnTo>
                    <a:pt x="158748" y="352936"/>
                  </a:lnTo>
                  <a:lnTo>
                    <a:pt x="158434" y="364827"/>
                  </a:lnTo>
                  <a:lnTo>
                    <a:pt x="157088" y="376422"/>
                  </a:lnTo>
                  <a:lnTo>
                    <a:pt x="154589" y="387740"/>
                  </a:lnTo>
                  <a:lnTo>
                    <a:pt x="150978" y="398826"/>
                  </a:lnTo>
                  <a:lnTo>
                    <a:pt x="146266" y="409406"/>
                  </a:lnTo>
                  <a:lnTo>
                    <a:pt x="140354" y="418912"/>
                  </a:lnTo>
                  <a:lnTo>
                    <a:pt x="133304" y="427112"/>
                  </a:lnTo>
                  <a:lnTo>
                    <a:pt x="125299" y="433771"/>
                  </a:lnTo>
                  <a:lnTo>
                    <a:pt x="116555" y="438496"/>
                  </a:lnTo>
                  <a:lnTo>
                    <a:pt x="107267" y="441264"/>
                  </a:lnTo>
                  <a:lnTo>
                    <a:pt x="97591" y="442344"/>
                  </a:lnTo>
                  <a:lnTo>
                    <a:pt x="87643" y="442097"/>
                  </a:lnTo>
                  <a:lnTo>
                    <a:pt x="77512" y="440867"/>
                  </a:lnTo>
                  <a:lnTo>
                    <a:pt x="67327" y="439087"/>
                  </a:lnTo>
                  <a:lnTo>
                    <a:pt x="56058" y="437104"/>
                  </a:lnTo>
                  <a:lnTo>
                    <a:pt x="40477" y="434748"/>
                  </a:lnTo>
                  <a:lnTo>
                    <a:pt x="1514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40733" y="4739041"/>
              <a:ext cx="168457" cy="169613"/>
            </a:xfrm>
            <a:custGeom>
              <a:avLst/>
              <a:gdLst/>
              <a:ahLst/>
              <a:cxnLst/>
              <a:rect l="0" t="0" r="0" b="0"/>
              <a:pathLst>
                <a:path w="168457" h="169613">
                  <a:moveTo>
                    <a:pt x="0" y="67218"/>
                  </a:moveTo>
                  <a:lnTo>
                    <a:pt x="8801" y="70151"/>
                  </a:lnTo>
                  <a:lnTo>
                    <a:pt x="17148" y="72934"/>
                  </a:lnTo>
                  <a:lnTo>
                    <a:pt x="25851" y="75829"/>
                  </a:lnTo>
                  <a:lnTo>
                    <a:pt x="35144" y="78696"/>
                  </a:lnTo>
                  <a:lnTo>
                    <a:pt x="45288" y="81213"/>
                  </a:lnTo>
                  <a:lnTo>
                    <a:pt x="56329" y="83219"/>
                  </a:lnTo>
                  <a:lnTo>
                    <a:pt x="67995" y="84559"/>
                  </a:lnTo>
                  <a:lnTo>
                    <a:pt x="79817" y="85005"/>
                  </a:lnTo>
                  <a:lnTo>
                    <a:pt x="91502" y="84520"/>
                  </a:lnTo>
                  <a:lnTo>
                    <a:pt x="102786" y="83058"/>
                  </a:lnTo>
                  <a:lnTo>
                    <a:pt x="113363" y="80482"/>
                  </a:lnTo>
                  <a:lnTo>
                    <a:pt x="123133" y="76814"/>
                  </a:lnTo>
                  <a:lnTo>
                    <a:pt x="131845" y="71894"/>
                  </a:lnTo>
                  <a:lnTo>
                    <a:pt x="139026" y="65311"/>
                  </a:lnTo>
                  <a:lnTo>
                    <a:pt x="144552" y="57000"/>
                  </a:lnTo>
                  <a:lnTo>
                    <a:pt x="148280" y="47505"/>
                  </a:lnTo>
                  <a:lnTo>
                    <a:pt x="149892" y="37754"/>
                  </a:lnTo>
                  <a:lnTo>
                    <a:pt x="149411" y="28321"/>
                  </a:lnTo>
                  <a:lnTo>
                    <a:pt x="146818" y="19720"/>
                  </a:lnTo>
                  <a:lnTo>
                    <a:pt x="141887" y="12555"/>
                  </a:lnTo>
                  <a:lnTo>
                    <a:pt x="134725" y="7008"/>
                  </a:lnTo>
                  <a:lnTo>
                    <a:pt x="125849" y="3081"/>
                  </a:lnTo>
                  <a:lnTo>
                    <a:pt x="115992" y="796"/>
                  </a:lnTo>
                  <a:lnTo>
                    <a:pt x="105668" y="0"/>
                  </a:lnTo>
                  <a:lnTo>
                    <a:pt x="95315" y="580"/>
                  </a:lnTo>
                  <a:lnTo>
                    <a:pt x="85372" y="2555"/>
                  </a:lnTo>
                  <a:lnTo>
                    <a:pt x="76022" y="5810"/>
                  </a:lnTo>
                  <a:lnTo>
                    <a:pt x="67254" y="10282"/>
                  </a:lnTo>
                  <a:lnTo>
                    <a:pt x="58970" y="16032"/>
                  </a:lnTo>
                  <a:lnTo>
                    <a:pt x="51063" y="22974"/>
                  </a:lnTo>
                  <a:lnTo>
                    <a:pt x="43598" y="30906"/>
                  </a:lnTo>
                  <a:lnTo>
                    <a:pt x="36803" y="39602"/>
                  </a:lnTo>
                  <a:lnTo>
                    <a:pt x="30758" y="48857"/>
                  </a:lnTo>
                  <a:lnTo>
                    <a:pt x="25715" y="58511"/>
                  </a:lnTo>
                  <a:lnTo>
                    <a:pt x="22157" y="68444"/>
                  </a:lnTo>
                  <a:lnTo>
                    <a:pt x="20217" y="78570"/>
                  </a:lnTo>
                  <a:lnTo>
                    <a:pt x="19880" y="88827"/>
                  </a:lnTo>
                  <a:lnTo>
                    <a:pt x="21168" y="99173"/>
                  </a:lnTo>
                  <a:lnTo>
                    <a:pt x="23926" y="109575"/>
                  </a:lnTo>
                  <a:lnTo>
                    <a:pt x="28047" y="119848"/>
                  </a:lnTo>
                  <a:lnTo>
                    <a:pt x="33554" y="129673"/>
                  </a:lnTo>
                  <a:lnTo>
                    <a:pt x="40335" y="138903"/>
                  </a:lnTo>
                  <a:lnTo>
                    <a:pt x="48327" y="147235"/>
                  </a:lnTo>
                  <a:lnTo>
                    <a:pt x="57593" y="154154"/>
                  </a:lnTo>
                  <a:lnTo>
                    <a:pt x="68051" y="159509"/>
                  </a:lnTo>
                  <a:lnTo>
                    <a:pt x="79495" y="163462"/>
                  </a:lnTo>
                  <a:lnTo>
                    <a:pt x="91702" y="166288"/>
                  </a:lnTo>
                  <a:lnTo>
                    <a:pt x="104454" y="168262"/>
                  </a:lnTo>
                  <a:lnTo>
                    <a:pt x="117177" y="169429"/>
                  </a:lnTo>
                  <a:lnTo>
                    <a:pt x="130287" y="169612"/>
                  </a:lnTo>
                  <a:lnTo>
                    <a:pt x="146051" y="167715"/>
                  </a:lnTo>
                  <a:lnTo>
                    <a:pt x="168456" y="161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48347" y="4637803"/>
              <a:ext cx="118770" cy="249865"/>
            </a:xfrm>
            <a:custGeom>
              <a:avLst/>
              <a:gdLst/>
              <a:ahLst/>
              <a:cxnLst/>
              <a:rect l="0" t="0" r="0" b="0"/>
              <a:pathLst>
                <a:path w="118770" h="249865">
                  <a:moveTo>
                    <a:pt x="13484" y="168456"/>
                  </a:moveTo>
                  <a:lnTo>
                    <a:pt x="13551" y="182991"/>
                  </a:lnTo>
                  <a:lnTo>
                    <a:pt x="14191" y="195622"/>
                  </a:lnTo>
                  <a:lnTo>
                    <a:pt x="15487" y="207526"/>
                  </a:lnTo>
                  <a:lnTo>
                    <a:pt x="17347" y="219008"/>
                  </a:lnTo>
                  <a:lnTo>
                    <a:pt x="19664" y="230200"/>
                  </a:lnTo>
                  <a:lnTo>
                    <a:pt x="22304" y="241105"/>
                  </a:lnTo>
                  <a:lnTo>
                    <a:pt x="24277" y="248890"/>
                  </a:lnTo>
                  <a:lnTo>
                    <a:pt x="24471" y="249864"/>
                  </a:lnTo>
                  <a:lnTo>
                    <a:pt x="23305" y="244949"/>
                  </a:lnTo>
                  <a:lnTo>
                    <a:pt x="21281" y="236198"/>
                  </a:lnTo>
                  <a:lnTo>
                    <a:pt x="18722" y="225577"/>
                  </a:lnTo>
                  <a:lnTo>
                    <a:pt x="15826" y="214277"/>
                  </a:lnTo>
                  <a:lnTo>
                    <a:pt x="12715" y="202701"/>
                  </a:lnTo>
                  <a:lnTo>
                    <a:pt x="9466" y="190758"/>
                  </a:lnTo>
                  <a:lnTo>
                    <a:pt x="6138" y="178375"/>
                  </a:lnTo>
                  <a:lnTo>
                    <a:pt x="3087" y="165575"/>
                  </a:lnTo>
                  <a:lnTo>
                    <a:pt x="949" y="152430"/>
                  </a:lnTo>
                  <a:lnTo>
                    <a:pt x="0" y="139031"/>
                  </a:lnTo>
                  <a:lnTo>
                    <a:pt x="348" y="125775"/>
                  </a:lnTo>
                  <a:lnTo>
                    <a:pt x="2101" y="113332"/>
                  </a:lnTo>
                  <a:lnTo>
                    <a:pt x="5172" y="102004"/>
                  </a:lnTo>
                  <a:lnTo>
                    <a:pt x="9334" y="91755"/>
                  </a:lnTo>
                  <a:lnTo>
                    <a:pt x="14336" y="82403"/>
                  </a:lnTo>
                  <a:lnTo>
                    <a:pt x="19960" y="73740"/>
                  </a:lnTo>
                  <a:lnTo>
                    <a:pt x="26191" y="65580"/>
                  </a:lnTo>
                  <a:lnTo>
                    <a:pt x="33205" y="57778"/>
                  </a:lnTo>
                  <a:lnTo>
                    <a:pt x="41035" y="50228"/>
                  </a:lnTo>
                  <a:lnTo>
                    <a:pt x="49580" y="42849"/>
                  </a:lnTo>
                  <a:lnTo>
                    <a:pt x="58695" y="35588"/>
                  </a:lnTo>
                  <a:lnTo>
                    <a:pt x="68226" y="28414"/>
                  </a:lnTo>
                  <a:lnTo>
                    <a:pt x="77792" y="21607"/>
                  </a:lnTo>
                  <a:lnTo>
                    <a:pt x="87828" y="15072"/>
                  </a:lnTo>
                  <a:lnTo>
                    <a:pt x="100331" y="8235"/>
                  </a:lnTo>
                  <a:lnTo>
                    <a:pt x="1187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46059" y="4922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747662" y="221098"/>
            <a:ext cx="7393039" cy="558011"/>
            <a:chOff x="747662" y="221098"/>
            <a:chExt cx="7393039" cy="558011"/>
          </a:xfrm>
        </p:grpSpPr>
        <p:sp>
          <p:nvSpPr>
            <p:cNvPr id="2" name="Freeform 1"/>
            <p:cNvSpPr/>
            <p:nvPr/>
          </p:nvSpPr>
          <p:spPr>
            <a:xfrm>
              <a:off x="747662" y="221098"/>
              <a:ext cx="189375" cy="395537"/>
            </a:xfrm>
            <a:custGeom>
              <a:avLst/>
              <a:gdLst/>
              <a:ahLst/>
              <a:cxnLst/>
              <a:rect l="0" t="0" r="0" b="0"/>
              <a:pathLst>
                <a:path w="189375" h="395537">
                  <a:moveTo>
                    <a:pt x="20918" y="147399"/>
                  </a:moveTo>
                  <a:lnTo>
                    <a:pt x="20918" y="162001"/>
                  </a:lnTo>
                  <a:lnTo>
                    <a:pt x="20918" y="175272"/>
                  </a:lnTo>
                  <a:lnTo>
                    <a:pt x="20918" y="188478"/>
                  </a:lnTo>
                  <a:lnTo>
                    <a:pt x="20918" y="201992"/>
                  </a:lnTo>
                  <a:lnTo>
                    <a:pt x="20918" y="216149"/>
                  </a:lnTo>
                  <a:lnTo>
                    <a:pt x="20918" y="231051"/>
                  </a:lnTo>
                  <a:lnTo>
                    <a:pt x="20918" y="246470"/>
                  </a:lnTo>
                  <a:lnTo>
                    <a:pt x="20918" y="261968"/>
                  </a:lnTo>
                  <a:lnTo>
                    <a:pt x="20918" y="277284"/>
                  </a:lnTo>
                  <a:lnTo>
                    <a:pt x="20918" y="292499"/>
                  </a:lnTo>
                  <a:lnTo>
                    <a:pt x="20918" y="307934"/>
                  </a:lnTo>
                  <a:lnTo>
                    <a:pt x="20918" y="323758"/>
                  </a:lnTo>
                  <a:lnTo>
                    <a:pt x="20918" y="339827"/>
                  </a:lnTo>
                  <a:lnTo>
                    <a:pt x="20918" y="355775"/>
                  </a:lnTo>
                  <a:lnTo>
                    <a:pt x="20913" y="371362"/>
                  </a:lnTo>
                  <a:lnTo>
                    <a:pt x="20724" y="385363"/>
                  </a:lnTo>
                  <a:lnTo>
                    <a:pt x="19500" y="394185"/>
                  </a:lnTo>
                  <a:lnTo>
                    <a:pt x="17170" y="395536"/>
                  </a:lnTo>
                  <a:lnTo>
                    <a:pt x="15058" y="390939"/>
                  </a:lnTo>
                  <a:lnTo>
                    <a:pt x="13352" y="382336"/>
                  </a:lnTo>
                  <a:lnTo>
                    <a:pt x="11657" y="371350"/>
                  </a:lnTo>
                  <a:lnTo>
                    <a:pt x="9708" y="359025"/>
                  </a:lnTo>
                  <a:lnTo>
                    <a:pt x="7589" y="345795"/>
                  </a:lnTo>
                  <a:lnTo>
                    <a:pt x="5631" y="331679"/>
                  </a:lnTo>
                  <a:lnTo>
                    <a:pt x="4022" y="316732"/>
                  </a:lnTo>
                  <a:lnTo>
                    <a:pt x="2792" y="301247"/>
                  </a:lnTo>
                  <a:lnTo>
                    <a:pt x="1893" y="285688"/>
                  </a:lnTo>
                  <a:lnTo>
                    <a:pt x="1254" y="270327"/>
                  </a:lnTo>
                  <a:lnTo>
                    <a:pt x="808" y="255247"/>
                  </a:lnTo>
                  <a:lnTo>
                    <a:pt x="502" y="240434"/>
                  </a:lnTo>
                  <a:lnTo>
                    <a:pt x="293" y="225839"/>
                  </a:lnTo>
                  <a:lnTo>
                    <a:pt x="151" y="211410"/>
                  </a:lnTo>
                  <a:lnTo>
                    <a:pt x="55" y="197101"/>
                  </a:lnTo>
                  <a:lnTo>
                    <a:pt x="0" y="182887"/>
                  </a:lnTo>
                  <a:lnTo>
                    <a:pt x="303" y="169069"/>
                  </a:lnTo>
                  <a:lnTo>
                    <a:pt x="1570" y="156243"/>
                  </a:lnTo>
                  <a:lnTo>
                    <a:pt x="4058" y="144654"/>
                  </a:lnTo>
                  <a:lnTo>
                    <a:pt x="7696" y="134229"/>
                  </a:lnTo>
                  <a:lnTo>
                    <a:pt x="12280" y="124758"/>
                  </a:lnTo>
                  <a:lnTo>
                    <a:pt x="17591" y="116015"/>
                  </a:lnTo>
                  <a:lnTo>
                    <a:pt x="23597" y="107802"/>
                  </a:lnTo>
                  <a:lnTo>
                    <a:pt x="30451" y="99965"/>
                  </a:lnTo>
                  <a:lnTo>
                    <a:pt x="38171" y="92395"/>
                  </a:lnTo>
                  <a:lnTo>
                    <a:pt x="46642" y="85173"/>
                  </a:lnTo>
                  <a:lnTo>
                    <a:pt x="55706" y="78549"/>
                  </a:lnTo>
                  <a:lnTo>
                    <a:pt x="65212" y="72608"/>
                  </a:lnTo>
                  <a:lnTo>
                    <a:pt x="75036" y="67128"/>
                  </a:lnTo>
                  <a:lnTo>
                    <a:pt x="85083" y="61681"/>
                  </a:lnTo>
                  <a:lnTo>
                    <a:pt x="95286" y="56014"/>
                  </a:lnTo>
                  <a:lnTo>
                    <a:pt x="105594" y="50053"/>
                  </a:lnTo>
                  <a:lnTo>
                    <a:pt x="115974" y="43819"/>
                  </a:lnTo>
                  <a:lnTo>
                    <a:pt x="126399" y="37368"/>
                  </a:lnTo>
                  <a:lnTo>
                    <a:pt x="136782" y="30864"/>
                  </a:lnTo>
                  <a:lnTo>
                    <a:pt x="148208" y="23829"/>
                  </a:lnTo>
                  <a:lnTo>
                    <a:pt x="163916" y="14528"/>
                  </a:lnTo>
                  <a:lnTo>
                    <a:pt x="1893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463253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0"/>
                  </a:moveTo>
                  <a:lnTo>
                    <a:pt x="67765" y="5801"/>
                  </a:lnTo>
                  <a:lnTo>
                    <a:pt x="61561" y="10725"/>
                  </a:lnTo>
                  <a:lnTo>
                    <a:pt x="54469" y="15228"/>
                  </a:lnTo>
                  <a:lnTo>
                    <a:pt x="46613" y="19491"/>
                  </a:lnTo>
                  <a:lnTo>
                    <a:pt x="37302" y="24200"/>
                  </a:lnTo>
                  <a:lnTo>
                    <a:pt x="23480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526424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0" y="27842"/>
                  </a:lnTo>
                  <a:lnTo>
                    <a:pt x="13056" y="38577"/>
                  </a:lnTo>
                  <a:lnTo>
                    <a:pt x="11176" y="50717"/>
                  </a:lnTo>
                  <a:lnTo>
                    <a:pt x="7516" y="6756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7802" y="516062"/>
              <a:ext cx="108748" cy="105120"/>
            </a:xfrm>
            <a:custGeom>
              <a:avLst/>
              <a:gdLst/>
              <a:ahLst/>
              <a:cxnLst/>
              <a:rect l="0" t="0" r="0" b="0"/>
              <a:pathLst>
                <a:path w="108748" h="105120">
                  <a:moveTo>
                    <a:pt x="3462" y="20891"/>
                  </a:moveTo>
                  <a:lnTo>
                    <a:pt x="6328" y="32626"/>
                  </a:lnTo>
                  <a:lnTo>
                    <a:pt x="8471" y="43755"/>
                  </a:lnTo>
                  <a:lnTo>
                    <a:pt x="10043" y="55279"/>
                  </a:lnTo>
                  <a:lnTo>
                    <a:pt x="10121" y="64660"/>
                  </a:lnTo>
                  <a:lnTo>
                    <a:pt x="8097" y="68074"/>
                  </a:lnTo>
                  <a:lnTo>
                    <a:pt x="5299" y="65757"/>
                  </a:lnTo>
                  <a:lnTo>
                    <a:pt x="2601" y="59504"/>
                  </a:lnTo>
                  <a:lnTo>
                    <a:pt x="736" y="51033"/>
                  </a:lnTo>
                  <a:lnTo>
                    <a:pt x="0" y="41448"/>
                  </a:lnTo>
                  <a:lnTo>
                    <a:pt x="675" y="31661"/>
                  </a:lnTo>
                  <a:lnTo>
                    <a:pt x="3188" y="22579"/>
                  </a:lnTo>
                  <a:lnTo>
                    <a:pt x="7589" y="14609"/>
                  </a:lnTo>
                  <a:lnTo>
                    <a:pt x="13631" y="8078"/>
                  </a:lnTo>
                  <a:lnTo>
                    <a:pt x="20967" y="3426"/>
                  </a:lnTo>
                  <a:lnTo>
                    <a:pt x="29263" y="709"/>
                  </a:lnTo>
                  <a:lnTo>
                    <a:pt x="38083" y="0"/>
                  </a:lnTo>
                  <a:lnTo>
                    <a:pt x="46916" y="1559"/>
                  </a:lnTo>
                  <a:lnTo>
                    <a:pt x="55476" y="5310"/>
                  </a:lnTo>
                  <a:lnTo>
                    <a:pt x="63527" y="10910"/>
                  </a:lnTo>
                  <a:lnTo>
                    <a:pt x="70788" y="17947"/>
                  </a:lnTo>
                  <a:lnTo>
                    <a:pt x="77191" y="26051"/>
                  </a:lnTo>
                  <a:lnTo>
                    <a:pt x="82831" y="35083"/>
                  </a:lnTo>
                  <a:lnTo>
                    <a:pt x="87861" y="45122"/>
                  </a:lnTo>
                  <a:lnTo>
                    <a:pt x="92430" y="56114"/>
                  </a:lnTo>
                  <a:lnTo>
                    <a:pt x="96514" y="67301"/>
                  </a:lnTo>
                  <a:lnTo>
                    <a:pt x="100321" y="78396"/>
                  </a:lnTo>
                  <a:lnTo>
                    <a:pt x="104189" y="90371"/>
                  </a:lnTo>
                  <a:lnTo>
                    <a:pt x="108747" y="105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2454" y="294035"/>
              <a:ext cx="101495" cy="355470"/>
            </a:xfrm>
            <a:custGeom>
              <a:avLst/>
              <a:gdLst/>
              <a:ahLst/>
              <a:cxnLst/>
              <a:rect l="0" t="0" r="0" b="0"/>
              <a:pathLst>
                <a:path w="101495" h="355470">
                  <a:moveTo>
                    <a:pt x="69908" y="285032"/>
                  </a:moveTo>
                  <a:lnTo>
                    <a:pt x="72708" y="276164"/>
                  </a:lnTo>
                  <a:lnTo>
                    <a:pt x="74210" y="267177"/>
                  </a:lnTo>
                  <a:lnTo>
                    <a:pt x="74507" y="257195"/>
                  </a:lnTo>
                  <a:lnTo>
                    <a:pt x="73482" y="246733"/>
                  </a:lnTo>
                  <a:lnTo>
                    <a:pt x="70718" y="236866"/>
                  </a:lnTo>
                  <a:lnTo>
                    <a:pt x="66147" y="228181"/>
                  </a:lnTo>
                  <a:lnTo>
                    <a:pt x="60160" y="221239"/>
                  </a:lnTo>
                  <a:lnTo>
                    <a:pt x="53392" y="216792"/>
                  </a:lnTo>
                  <a:lnTo>
                    <a:pt x="46295" y="215003"/>
                  </a:lnTo>
                  <a:lnTo>
                    <a:pt x="39264" y="215719"/>
                  </a:lnTo>
                  <a:lnTo>
                    <a:pt x="32704" y="218768"/>
                  </a:lnTo>
                  <a:lnTo>
                    <a:pt x="26779" y="223813"/>
                  </a:lnTo>
                  <a:lnTo>
                    <a:pt x="21463" y="230431"/>
                  </a:lnTo>
                  <a:lnTo>
                    <a:pt x="16651" y="238227"/>
                  </a:lnTo>
                  <a:lnTo>
                    <a:pt x="12228" y="246875"/>
                  </a:lnTo>
                  <a:lnTo>
                    <a:pt x="8256" y="256289"/>
                  </a:lnTo>
                  <a:lnTo>
                    <a:pt x="4959" y="266592"/>
                  </a:lnTo>
                  <a:lnTo>
                    <a:pt x="2411" y="277779"/>
                  </a:lnTo>
                  <a:lnTo>
                    <a:pt x="700" y="289564"/>
                  </a:lnTo>
                  <a:lnTo>
                    <a:pt x="0" y="301474"/>
                  </a:lnTo>
                  <a:lnTo>
                    <a:pt x="318" y="313218"/>
                  </a:lnTo>
                  <a:lnTo>
                    <a:pt x="1838" y="324374"/>
                  </a:lnTo>
                  <a:lnTo>
                    <a:pt x="4985" y="334334"/>
                  </a:lnTo>
                  <a:lnTo>
                    <a:pt x="9840" y="342867"/>
                  </a:lnTo>
                  <a:lnTo>
                    <a:pt x="16032" y="349595"/>
                  </a:lnTo>
                  <a:lnTo>
                    <a:pt x="22944" y="353841"/>
                  </a:lnTo>
                  <a:lnTo>
                    <a:pt x="30144" y="355469"/>
                  </a:lnTo>
                  <a:lnTo>
                    <a:pt x="37417" y="354630"/>
                  </a:lnTo>
                  <a:lnTo>
                    <a:pt x="44672" y="351493"/>
                  </a:lnTo>
                  <a:lnTo>
                    <a:pt x="51877" y="346381"/>
                  </a:lnTo>
                  <a:lnTo>
                    <a:pt x="58867" y="339546"/>
                  </a:lnTo>
                  <a:lnTo>
                    <a:pt x="65341" y="331073"/>
                  </a:lnTo>
                  <a:lnTo>
                    <a:pt x="71181" y="321156"/>
                  </a:lnTo>
                  <a:lnTo>
                    <a:pt x="76425" y="310076"/>
                  </a:lnTo>
                  <a:lnTo>
                    <a:pt x="81182" y="298115"/>
                  </a:lnTo>
                  <a:lnTo>
                    <a:pt x="85564" y="285510"/>
                  </a:lnTo>
                  <a:lnTo>
                    <a:pt x="89508" y="272283"/>
                  </a:lnTo>
                  <a:lnTo>
                    <a:pt x="92785" y="258265"/>
                  </a:lnTo>
                  <a:lnTo>
                    <a:pt x="95324" y="243431"/>
                  </a:lnTo>
                  <a:lnTo>
                    <a:pt x="97199" y="228044"/>
                  </a:lnTo>
                  <a:lnTo>
                    <a:pt x="98541" y="212563"/>
                  </a:lnTo>
                  <a:lnTo>
                    <a:pt x="99481" y="197254"/>
                  </a:lnTo>
                  <a:lnTo>
                    <a:pt x="100130" y="182043"/>
                  </a:lnTo>
                  <a:lnTo>
                    <a:pt x="100574" y="166610"/>
                  </a:lnTo>
                  <a:lnTo>
                    <a:pt x="100871" y="150786"/>
                  </a:lnTo>
                  <a:lnTo>
                    <a:pt x="100901" y="134718"/>
                  </a:lnTo>
                  <a:lnTo>
                    <a:pt x="100390" y="118770"/>
                  </a:lnTo>
                  <a:lnTo>
                    <a:pt x="99233" y="103150"/>
                  </a:lnTo>
                  <a:lnTo>
                    <a:pt x="97642" y="87898"/>
                  </a:lnTo>
                  <a:lnTo>
                    <a:pt x="96036" y="72970"/>
                  </a:lnTo>
                  <a:lnTo>
                    <a:pt x="94651" y="58303"/>
                  </a:lnTo>
                  <a:lnTo>
                    <a:pt x="93231" y="43996"/>
                  </a:lnTo>
                  <a:lnTo>
                    <a:pt x="91139" y="30301"/>
                  </a:lnTo>
                  <a:lnTo>
                    <a:pt x="88050" y="17351"/>
                  </a:lnTo>
                  <a:lnTo>
                    <a:pt x="83575" y="6593"/>
                  </a:lnTo>
                  <a:lnTo>
                    <a:pt x="78081" y="653"/>
                  </a:lnTo>
                  <a:lnTo>
                    <a:pt x="73235" y="0"/>
                  </a:lnTo>
                  <a:lnTo>
                    <a:pt x="69906" y="3314"/>
                  </a:lnTo>
                  <a:lnTo>
                    <a:pt x="68204" y="9245"/>
                  </a:lnTo>
                  <a:lnTo>
                    <a:pt x="67745" y="17168"/>
                  </a:lnTo>
                  <a:lnTo>
                    <a:pt x="67915" y="27088"/>
                  </a:lnTo>
                  <a:lnTo>
                    <a:pt x="68297" y="38886"/>
                  </a:lnTo>
                  <a:lnTo>
                    <a:pt x="68693" y="52256"/>
                  </a:lnTo>
                  <a:lnTo>
                    <a:pt x="69028" y="66846"/>
                  </a:lnTo>
                  <a:lnTo>
                    <a:pt x="69292" y="82332"/>
                  </a:lnTo>
                  <a:lnTo>
                    <a:pt x="69655" y="98293"/>
                  </a:lnTo>
                  <a:lnTo>
                    <a:pt x="70438" y="114228"/>
                  </a:lnTo>
                  <a:lnTo>
                    <a:pt x="71781" y="129870"/>
                  </a:lnTo>
                  <a:lnTo>
                    <a:pt x="73499" y="145152"/>
                  </a:lnTo>
                  <a:lnTo>
                    <a:pt x="75192" y="160107"/>
                  </a:lnTo>
                  <a:lnTo>
                    <a:pt x="76625" y="174800"/>
                  </a:lnTo>
                  <a:lnTo>
                    <a:pt x="77738" y="189296"/>
                  </a:lnTo>
                  <a:lnTo>
                    <a:pt x="78559" y="203650"/>
                  </a:lnTo>
                  <a:lnTo>
                    <a:pt x="79156" y="217900"/>
                  </a:lnTo>
                  <a:lnTo>
                    <a:pt x="79912" y="231911"/>
                  </a:lnTo>
                  <a:lnTo>
                    <a:pt x="81493" y="245400"/>
                  </a:lnTo>
                  <a:lnTo>
                    <a:pt x="84184" y="258242"/>
                  </a:lnTo>
                  <a:lnTo>
                    <a:pt x="87638" y="270223"/>
                  </a:lnTo>
                  <a:lnTo>
                    <a:pt x="91395" y="282232"/>
                  </a:lnTo>
                  <a:lnTo>
                    <a:pt x="95788" y="296442"/>
                  </a:lnTo>
                  <a:lnTo>
                    <a:pt x="101494" y="316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30532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0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0" y="69869"/>
                  </a:lnTo>
                  <a:lnTo>
                    <a:pt x="875" y="83904"/>
                  </a:lnTo>
                  <a:lnTo>
                    <a:pt x="591" y="97996"/>
                  </a:lnTo>
                  <a:lnTo>
                    <a:pt x="398" y="112097"/>
                  </a:lnTo>
                  <a:lnTo>
                    <a:pt x="267" y="126191"/>
                  </a:lnTo>
                  <a:lnTo>
                    <a:pt x="179" y="140273"/>
                  </a:lnTo>
                  <a:lnTo>
                    <a:pt x="120" y="154343"/>
                  </a:lnTo>
                  <a:lnTo>
                    <a:pt x="80" y="168405"/>
                  </a:lnTo>
                  <a:lnTo>
                    <a:pt x="53" y="182459"/>
                  </a:lnTo>
                  <a:lnTo>
                    <a:pt x="35" y="196508"/>
                  </a:lnTo>
                  <a:lnTo>
                    <a:pt x="24" y="210554"/>
                  </a:lnTo>
                  <a:lnTo>
                    <a:pt x="16" y="224597"/>
                  </a:lnTo>
                  <a:lnTo>
                    <a:pt x="10" y="238625"/>
                  </a:lnTo>
                  <a:lnTo>
                    <a:pt x="7" y="252225"/>
                  </a:lnTo>
                  <a:lnTo>
                    <a:pt x="4" y="266027"/>
                  </a:lnTo>
                  <a:lnTo>
                    <a:pt x="2" y="28236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26632" y="448112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4613"/>
                  </a:moveTo>
                  <a:lnTo>
                    <a:pt x="180711" y="1813"/>
                  </a:lnTo>
                  <a:lnTo>
                    <a:pt x="172365" y="311"/>
                  </a:lnTo>
                  <a:lnTo>
                    <a:pt x="163661" y="0"/>
                  </a:lnTo>
                  <a:lnTo>
                    <a:pt x="154368" y="507"/>
                  </a:lnTo>
                  <a:lnTo>
                    <a:pt x="144224" y="1326"/>
                  </a:lnTo>
                  <a:lnTo>
                    <a:pt x="133184" y="2146"/>
                  </a:lnTo>
                  <a:lnTo>
                    <a:pt x="121517" y="3003"/>
                  </a:lnTo>
                  <a:lnTo>
                    <a:pt x="109695" y="4178"/>
                  </a:lnTo>
                  <a:lnTo>
                    <a:pt x="98001" y="5813"/>
                  </a:lnTo>
                  <a:lnTo>
                    <a:pt x="86371" y="7740"/>
                  </a:lnTo>
                  <a:lnTo>
                    <a:pt x="74497" y="9580"/>
                  </a:lnTo>
                  <a:lnTo>
                    <a:pt x="62226" y="11115"/>
                  </a:lnTo>
                  <a:lnTo>
                    <a:pt x="49961" y="12300"/>
                  </a:lnTo>
                  <a:lnTo>
                    <a:pt x="37273" y="13299"/>
                  </a:lnTo>
                  <a:lnTo>
                    <a:pt x="21927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294797"/>
              <a:ext cx="252685" cy="326626"/>
            </a:xfrm>
            <a:custGeom>
              <a:avLst/>
              <a:gdLst/>
              <a:ahLst/>
              <a:cxnLst/>
              <a:rect l="0" t="0" r="0" b="0"/>
              <a:pathLst>
                <a:path w="252685" h="32662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5"/>
                  </a:lnTo>
                  <a:lnTo>
                    <a:pt x="3686" y="54416"/>
                  </a:lnTo>
                  <a:lnTo>
                    <a:pt x="5355" y="67925"/>
                  </a:lnTo>
                  <a:lnTo>
                    <a:pt x="6768" y="81583"/>
                  </a:lnTo>
                  <a:lnTo>
                    <a:pt x="7866" y="95522"/>
                  </a:lnTo>
                  <a:lnTo>
                    <a:pt x="8676" y="110020"/>
                  </a:lnTo>
                  <a:lnTo>
                    <a:pt x="9256" y="125177"/>
                  </a:lnTo>
                  <a:lnTo>
                    <a:pt x="9661" y="140779"/>
                  </a:lnTo>
                  <a:lnTo>
                    <a:pt x="9941" y="156406"/>
                  </a:lnTo>
                  <a:lnTo>
                    <a:pt x="10132" y="171807"/>
                  </a:lnTo>
                  <a:lnTo>
                    <a:pt x="10262" y="186910"/>
                  </a:lnTo>
                  <a:lnTo>
                    <a:pt x="10350" y="201738"/>
                  </a:lnTo>
                  <a:lnTo>
                    <a:pt x="10414" y="216338"/>
                  </a:lnTo>
                  <a:lnTo>
                    <a:pt x="10626" y="230600"/>
                  </a:lnTo>
                  <a:lnTo>
                    <a:pt x="11301" y="244263"/>
                  </a:lnTo>
                  <a:lnTo>
                    <a:pt x="12563" y="257236"/>
                  </a:lnTo>
                  <a:lnTo>
                    <a:pt x="14054" y="269576"/>
                  </a:lnTo>
                  <a:lnTo>
                    <a:pt x="15062" y="281403"/>
                  </a:lnTo>
                  <a:lnTo>
                    <a:pt x="15195" y="292773"/>
                  </a:lnTo>
                  <a:lnTo>
                    <a:pt x="13663" y="301333"/>
                  </a:lnTo>
                  <a:lnTo>
                    <a:pt x="10514" y="303704"/>
                  </a:lnTo>
                  <a:lnTo>
                    <a:pt x="7504" y="300234"/>
                  </a:lnTo>
                  <a:lnTo>
                    <a:pt x="5199" y="292368"/>
                  </a:lnTo>
                  <a:lnTo>
                    <a:pt x="3722" y="281730"/>
                  </a:lnTo>
                  <a:lnTo>
                    <a:pt x="3227" y="269907"/>
                  </a:lnTo>
                  <a:lnTo>
                    <a:pt x="3702" y="257846"/>
                  </a:lnTo>
                  <a:lnTo>
                    <a:pt x="5170" y="246118"/>
                  </a:lnTo>
                  <a:lnTo>
                    <a:pt x="7756" y="235148"/>
                  </a:lnTo>
                  <a:lnTo>
                    <a:pt x="11429" y="225073"/>
                  </a:lnTo>
                  <a:lnTo>
                    <a:pt x="16184" y="216303"/>
                  </a:lnTo>
                  <a:lnTo>
                    <a:pt x="22125" y="209604"/>
                  </a:lnTo>
                  <a:lnTo>
                    <a:pt x="29196" y="205212"/>
                  </a:lnTo>
                  <a:lnTo>
                    <a:pt x="37214" y="203056"/>
                  </a:lnTo>
                  <a:lnTo>
                    <a:pt x="45967" y="203037"/>
                  </a:lnTo>
                  <a:lnTo>
                    <a:pt x="55252" y="204884"/>
                  </a:lnTo>
                  <a:lnTo>
                    <a:pt x="64586" y="208544"/>
                  </a:lnTo>
                  <a:lnTo>
                    <a:pt x="73240" y="214266"/>
                  </a:lnTo>
                  <a:lnTo>
                    <a:pt x="80876" y="221996"/>
                  </a:lnTo>
                  <a:lnTo>
                    <a:pt x="87662" y="231268"/>
                  </a:lnTo>
                  <a:lnTo>
                    <a:pt x="94068" y="241401"/>
                  </a:lnTo>
                  <a:lnTo>
                    <a:pt x="100410" y="251921"/>
                  </a:lnTo>
                  <a:lnTo>
                    <a:pt x="106501" y="262746"/>
                  </a:lnTo>
                  <a:lnTo>
                    <a:pt x="111768" y="274072"/>
                  </a:lnTo>
                  <a:lnTo>
                    <a:pt x="115957" y="285954"/>
                  </a:lnTo>
                  <a:lnTo>
                    <a:pt x="119671" y="297161"/>
                  </a:lnTo>
                  <a:lnTo>
                    <a:pt x="124108" y="304176"/>
                  </a:lnTo>
                  <a:lnTo>
                    <a:pt x="129394" y="305167"/>
                  </a:lnTo>
                  <a:lnTo>
                    <a:pt x="134935" y="301994"/>
                  </a:lnTo>
                  <a:lnTo>
                    <a:pt x="140830" y="296560"/>
                  </a:lnTo>
                  <a:lnTo>
                    <a:pt x="147443" y="290428"/>
                  </a:lnTo>
                  <a:lnTo>
                    <a:pt x="154905" y="284437"/>
                  </a:lnTo>
                  <a:lnTo>
                    <a:pt x="162988" y="278729"/>
                  </a:lnTo>
                  <a:lnTo>
                    <a:pt x="171236" y="273034"/>
                  </a:lnTo>
                  <a:lnTo>
                    <a:pt x="179370" y="267157"/>
                  </a:lnTo>
                  <a:lnTo>
                    <a:pt x="187454" y="261203"/>
                  </a:lnTo>
                  <a:lnTo>
                    <a:pt x="195792" y="255495"/>
                  </a:lnTo>
                  <a:lnTo>
                    <a:pt x="204545" y="250200"/>
                  </a:lnTo>
                  <a:lnTo>
                    <a:pt x="213559" y="245167"/>
                  </a:lnTo>
                  <a:lnTo>
                    <a:pt x="222463" y="240027"/>
                  </a:lnTo>
                  <a:lnTo>
                    <a:pt x="231034" y="234564"/>
                  </a:lnTo>
                  <a:lnTo>
                    <a:pt x="238738" y="228572"/>
                  </a:lnTo>
                  <a:lnTo>
                    <a:pt x="244695" y="221785"/>
                  </a:lnTo>
                  <a:lnTo>
                    <a:pt x="248573" y="214149"/>
                  </a:lnTo>
                  <a:lnTo>
                    <a:pt x="250209" y="206088"/>
                  </a:lnTo>
                  <a:lnTo>
                    <a:pt x="249344" y="198371"/>
                  </a:lnTo>
                  <a:lnTo>
                    <a:pt x="246090" y="191417"/>
                  </a:lnTo>
                  <a:lnTo>
                    <a:pt x="240670" y="185616"/>
                  </a:lnTo>
                  <a:lnTo>
                    <a:pt x="233229" y="181476"/>
                  </a:lnTo>
                  <a:lnTo>
                    <a:pt x="224053" y="179110"/>
                  </a:lnTo>
                  <a:lnTo>
                    <a:pt x="213829" y="178470"/>
                  </a:lnTo>
                  <a:lnTo>
                    <a:pt x="203515" y="179546"/>
                  </a:lnTo>
                  <a:lnTo>
                    <a:pt x="193665" y="182159"/>
                  </a:lnTo>
                  <a:lnTo>
                    <a:pt x="184596" y="186181"/>
                  </a:lnTo>
                  <a:lnTo>
                    <a:pt x="176578" y="191621"/>
                  </a:lnTo>
                  <a:lnTo>
                    <a:pt x="169630" y="198351"/>
                  </a:lnTo>
                  <a:lnTo>
                    <a:pt x="163608" y="206140"/>
                  </a:lnTo>
                  <a:lnTo>
                    <a:pt x="158313" y="214738"/>
                  </a:lnTo>
                  <a:lnTo>
                    <a:pt x="153568" y="223927"/>
                  </a:lnTo>
                  <a:lnTo>
                    <a:pt x="149547" y="233538"/>
                  </a:lnTo>
                  <a:lnTo>
                    <a:pt x="146749" y="243442"/>
                  </a:lnTo>
                  <a:lnTo>
                    <a:pt x="145350" y="253548"/>
                  </a:lnTo>
                  <a:lnTo>
                    <a:pt x="145224" y="263791"/>
                  </a:lnTo>
                  <a:lnTo>
                    <a:pt x="146128" y="274128"/>
                  </a:lnTo>
                  <a:lnTo>
                    <a:pt x="147819" y="284520"/>
                  </a:lnTo>
                  <a:lnTo>
                    <a:pt x="150410" y="294616"/>
                  </a:lnTo>
                  <a:lnTo>
                    <a:pt x="154352" y="303791"/>
                  </a:lnTo>
                  <a:lnTo>
                    <a:pt x="159781" y="311765"/>
                  </a:lnTo>
                  <a:lnTo>
                    <a:pt x="166545" y="318272"/>
                  </a:lnTo>
                  <a:lnTo>
                    <a:pt x="174381" y="322893"/>
                  </a:lnTo>
                  <a:lnTo>
                    <a:pt x="183023" y="325592"/>
                  </a:lnTo>
                  <a:lnTo>
                    <a:pt x="192249" y="326625"/>
                  </a:lnTo>
                  <a:lnTo>
                    <a:pt x="201887" y="326346"/>
                  </a:lnTo>
                  <a:lnTo>
                    <a:pt x="211797" y="325096"/>
                  </a:lnTo>
                  <a:lnTo>
                    <a:pt x="221435" y="323302"/>
                  </a:lnTo>
                  <a:lnTo>
                    <a:pt x="230789" y="321308"/>
                  </a:lnTo>
                  <a:lnTo>
                    <a:pt x="240681" y="318944"/>
                  </a:lnTo>
                  <a:lnTo>
                    <a:pt x="25268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54775" y="466145"/>
              <a:ext cx="356293" cy="145444"/>
            </a:xfrm>
            <a:custGeom>
              <a:avLst/>
              <a:gdLst/>
              <a:ahLst/>
              <a:cxnLst/>
              <a:rect l="0" t="0" r="0" b="0"/>
              <a:pathLst>
                <a:path w="356293" h="145444">
                  <a:moveTo>
                    <a:pt x="19380" y="39222"/>
                  </a:moveTo>
                  <a:lnTo>
                    <a:pt x="16513" y="48158"/>
                  </a:lnTo>
                  <a:lnTo>
                    <a:pt x="14371" y="57785"/>
                  </a:lnTo>
                  <a:lnTo>
                    <a:pt x="12773" y="69068"/>
                  </a:lnTo>
                  <a:lnTo>
                    <a:pt x="11765" y="81562"/>
                  </a:lnTo>
                  <a:lnTo>
                    <a:pt x="11564" y="94393"/>
                  </a:lnTo>
                  <a:lnTo>
                    <a:pt x="12179" y="106967"/>
                  </a:lnTo>
                  <a:lnTo>
                    <a:pt x="12059" y="117468"/>
                  </a:lnTo>
                  <a:lnTo>
                    <a:pt x="9916" y="122988"/>
                  </a:lnTo>
                  <a:lnTo>
                    <a:pt x="7220" y="122906"/>
                  </a:lnTo>
                  <a:lnTo>
                    <a:pt x="4818" y="118373"/>
                  </a:lnTo>
                  <a:lnTo>
                    <a:pt x="2927" y="110709"/>
                  </a:lnTo>
                  <a:lnTo>
                    <a:pt x="1527" y="100923"/>
                  </a:lnTo>
                  <a:lnTo>
                    <a:pt x="529" y="89723"/>
                  </a:lnTo>
                  <a:lnTo>
                    <a:pt x="0" y="77745"/>
                  </a:lnTo>
                  <a:lnTo>
                    <a:pt x="165" y="65612"/>
                  </a:lnTo>
                  <a:lnTo>
                    <a:pt x="1091" y="53670"/>
                  </a:lnTo>
                  <a:lnTo>
                    <a:pt x="2865" y="42189"/>
                  </a:lnTo>
                  <a:lnTo>
                    <a:pt x="5658" y="31467"/>
                  </a:lnTo>
                  <a:lnTo>
                    <a:pt x="9470" y="21600"/>
                  </a:lnTo>
                  <a:lnTo>
                    <a:pt x="14318" y="12990"/>
                  </a:lnTo>
                  <a:lnTo>
                    <a:pt x="20322" y="6408"/>
                  </a:lnTo>
                  <a:lnTo>
                    <a:pt x="27430" y="2098"/>
                  </a:lnTo>
                  <a:lnTo>
                    <a:pt x="35304" y="0"/>
                  </a:lnTo>
                  <a:lnTo>
                    <a:pt x="43427" y="21"/>
                  </a:lnTo>
                  <a:lnTo>
                    <a:pt x="51479" y="1890"/>
                  </a:lnTo>
                  <a:lnTo>
                    <a:pt x="59343" y="5396"/>
                  </a:lnTo>
                  <a:lnTo>
                    <a:pt x="67002" y="10482"/>
                  </a:lnTo>
                  <a:lnTo>
                    <a:pt x="74483" y="16976"/>
                  </a:lnTo>
                  <a:lnTo>
                    <a:pt x="81658" y="24774"/>
                  </a:lnTo>
                  <a:lnTo>
                    <a:pt x="88258" y="33910"/>
                  </a:lnTo>
                  <a:lnTo>
                    <a:pt x="94190" y="44210"/>
                  </a:lnTo>
                  <a:lnTo>
                    <a:pt x="99804" y="53005"/>
                  </a:lnTo>
                  <a:lnTo>
                    <a:pt x="105192" y="56603"/>
                  </a:lnTo>
                  <a:lnTo>
                    <a:pt x="110025" y="55230"/>
                  </a:lnTo>
                  <a:lnTo>
                    <a:pt x="114744" y="50426"/>
                  </a:lnTo>
                  <a:lnTo>
                    <a:pt x="119740" y="43634"/>
                  </a:lnTo>
                  <a:lnTo>
                    <a:pt x="125152" y="35993"/>
                  </a:lnTo>
                  <a:lnTo>
                    <a:pt x="130973" y="28158"/>
                  </a:lnTo>
                  <a:lnTo>
                    <a:pt x="137297" y="21058"/>
                  </a:lnTo>
                  <a:lnTo>
                    <a:pt x="144354" y="16011"/>
                  </a:lnTo>
                  <a:lnTo>
                    <a:pt x="152199" y="13541"/>
                  </a:lnTo>
                  <a:lnTo>
                    <a:pt x="160580" y="13658"/>
                  </a:lnTo>
                  <a:lnTo>
                    <a:pt x="169050" y="16235"/>
                  </a:lnTo>
                  <a:lnTo>
                    <a:pt x="177334" y="20932"/>
                  </a:lnTo>
                  <a:lnTo>
                    <a:pt x="185183" y="27471"/>
                  </a:lnTo>
                  <a:lnTo>
                    <a:pt x="192301" y="35737"/>
                  </a:lnTo>
                  <a:lnTo>
                    <a:pt x="198600" y="45512"/>
                  </a:lnTo>
                  <a:lnTo>
                    <a:pt x="203999" y="56494"/>
                  </a:lnTo>
                  <a:lnTo>
                    <a:pt x="208334" y="68389"/>
                  </a:lnTo>
                  <a:lnTo>
                    <a:pt x="211628" y="80940"/>
                  </a:lnTo>
                  <a:lnTo>
                    <a:pt x="214197" y="93792"/>
                  </a:lnTo>
                  <a:lnTo>
                    <a:pt x="216546" y="106492"/>
                  </a:lnTo>
                  <a:lnTo>
                    <a:pt x="219009" y="118744"/>
                  </a:lnTo>
                  <a:lnTo>
                    <a:pt x="222581" y="128115"/>
                  </a:lnTo>
                  <a:lnTo>
                    <a:pt x="227664" y="131686"/>
                  </a:lnTo>
                  <a:lnTo>
                    <a:pt x="233021" y="130626"/>
                  </a:lnTo>
                  <a:lnTo>
                    <a:pt x="238478" y="126802"/>
                  </a:lnTo>
                  <a:lnTo>
                    <a:pt x="244329" y="121641"/>
                  </a:lnTo>
                  <a:lnTo>
                    <a:pt x="250939" y="116163"/>
                  </a:lnTo>
                  <a:lnTo>
                    <a:pt x="258423" y="110876"/>
                  </a:lnTo>
                  <a:lnTo>
                    <a:pt x="266699" y="105944"/>
                  </a:lnTo>
                  <a:lnTo>
                    <a:pt x="275615" y="101367"/>
                  </a:lnTo>
                  <a:lnTo>
                    <a:pt x="285013" y="97087"/>
                  </a:lnTo>
                  <a:lnTo>
                    <a:pt x="294761" y="93035"/>
                  </a:lnTo>
                  <a:lnTo>
                    <a:pt x="304756" y="89149"/>
                  </a:lnTo>
                  <a:lnTo>
                    <a:pt x="314913" y="85373"/>
                  </a:lnTo>
                  <a:lnTo>
                    <a:pt x="324851" y="81342"/>
                  </a:lnTo>
                  <a:lnTo>
                    <a:pt x="333918" y="76418"/>
                  </a:lnTo>
                  <a:lnTo>
                    <a:pt x="341815" y="70322"/>
                  </a:lnTo>
                  <a:lnTo>
                    <a:pt x="348100" y="63108"/>
                  </a:lnTo>
                  <a:lnTo>
                    <a:pt x="352041" y="54969"/>
                  </a:lnTo>
                  <a:lnTo>
                    <a:pt x="353460" y="46133"/>
                  </a:lnTo>
                  <a:lnTo>
                    <a:pt x="352480" y="37116"/>
                  </a:lnTo>
                  <a:lnTo>
                    <a:pt x="349247" y="28683"/>
                  </a:lnTo>
                  <a:lnTo>
                    <a:pt x="344076" y="21214"/>
                  </a:lnTo>
                  <a:lnTo>
                    <a:pt x="337371" y="15050"/>
                  </a:lnTo>
                  <a:lnTo>
                    <a:pt x="329517" y="10659"/>
                  </a:lnTo>
                  <a:lnTo>
                    <a:pt x="320839" y="8120"/>
                  </a:lnTo>
                  <a:lnTo>
                    <a:pt x="311744" y="7363"/>
                  </a:lnTo>
                  <a:lnTo>
                    <a:pt x="302720" y="8360"/>
                  </a:lnTo>
                  <a:lnTo>
                    <a:pt x="294022" y="10915"/>
                  </a:lnTo>
                  <a:lnTo>
                    <a:pt x="285708" y="14728"/>
                  </a:lnTo>
                  <a:lnTo>
                    <a:pt x="277737" y="19496"/>
                  </a:lnTo>
                  <a:lnTo>
                    <a:pt x="270044" y="24961"/>
                  </a:lnTo>
                  <a:lnTo>
                    <a:pt x="262724" y="31087"/>
                  </a:lnTo>
                  <a:lnTo>
                    <a:pt x="256027" y="38029"/>
                  </a:lnTo>
                  <a:lnTo>
                    <a:pt x="250047" y="45811"/>
                  </a:lnTo>
                  <a:lnTo>
                    <a:pt x="245048" y="54325"/>
                  </a:lnTo>
                  <a:lnTo>
                    <a:pt x="241520" y="63419"/>
                  </a:lnTo>
                  <a:lnTo>
                    <a:pt x="239599" y="72946"/>
                  </a:lnTo>
                  <a:lnTo>
                    <a:pt x="239276" y="82783"/>
                  </a:lnTo>
                  <a:lnTo>
                    <a:pt x="240572" y="92840"/>
                  </a:lnTo>
                  <a:lnTo>
                    <a:pt x="243336" y="103040"/>
                  </a:lnTo>
                  <a:lnTo>
                    <a:pt x="247462" y="113007"/>
                  </a:lnTo>
                  <a:lnTo>
                    <a:pt x="252972" y="122093"/>
                  </a:lnTo>
                  <a:lnTo>
                    <a:pt x="259753" y="130009"/>
                  </a:lnTo>
                  <a:lnTo>
                    <a:pt x="267746" y="136475"/>
                  </a:lnTo>
                  <a:lnTo>
                    <a:pt x="277014" y="141070"/>
                  </a:lnTo>
                  <a:lnTo>
                    <a:pt x="287462" y="143756"/>
                  </a:lnTo>
                  <a:lnTo>
                    <a:pt x="298663" y="144947"/>
                  </a:lnTo>
                  <a:lnTo>
                    <a:pt x="311249" y="145443"/>
                  </a:lnTo>
                  <a:lnTo>
                    <a:pt x="328560" y="145290"/>
                  </a:lnTo>
                  <a:lnTo>
                    <a:pt x="356292" y="144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7347" y="292690"/>
              <a:ext cx="152705" cy="317230"/>
            </a:xfrm>
            <a:custGeom>
              <a:avLst/>
              <a:gdLst/>
              <a:ahLst/>
              <a:cxnLst/>
              <a:rect l="0" t="0" r="0" b="0"/>
              <a:pathLst>
                <a:path w="152705" h="317230">
                  <a:moveTo>
                    <a:pt x="110590" y="265320"/>
                  </a:moveTo>
                  <a:lnTo>
                    <a:pt x="110456" y="253719"/>
                  </a:lnTo>
                  <a:lnTo>
                    <a:pt x="109176" y="243870"/>
                  </a:lnTo>
                  <a:lnTo>
                    <a:pt x="106574" y="234874"/>
                  </a:lnTo>
                  <a:lnTo>
                    <a:pt x="102509" y="226778"/>
                  </a:lnTo>
                  <a:lnTo>
                    <a:pt x="96579" y="220048"/>
                  </a:lnTo>
                  <a:lnTo>
                    <a:pt x="88744" y="214836"/>
                  </a:lnTo>
                  <a:lnTo>
                    <a:pt x="79419" y="211155"/>
                  </a:lnTo>
                  <a:lnTo>
                    <a:pt x="69260" y="209045"/>
                  </a:lnTo>
                  <a:lnTo>
                    <a:pt x="58739" y="208375"/>
                  </a:lnTo>
                  <a:lnTo>
                    <a:pt x="48426" y="209212"/>
                  </a:lnTo>
                  <a:lnTo>
                    <a:pt x="39041" y="211893"/>
                  </a:lnTo>
                  <a:lnTo>
                    <a:pt x="30885" y="216436"/>
                  </a:lnTo>
                  <a:lnTo>
                    <a:pt x="23902" y="222586"/>
                  </a:lnTo>
                  <a:lnTo>
                    <a:pt x="17888" y="230002"/>
                  </a:lnTo>
                  <a:lnTo>
                    <a:pt x="12619" y="238364"/>
                  </a:lnTo>
                  <a:lnTo>
                    <a:pt x="8061" y="247570"/>
                  </a:lnTo>
                  <a:lnTo>
                    <a:pt x="4363" y="257726"/>
                  </a:lnTo>
                  <a:lnTo>
                    <a:pt x="1551" y="268802"/>
                  </a:lnTo>
                  <a:lnTo>
                    <a:pt x="0" y="280171"/>
                  </a:lnTo>
                  <a:lnTo>
                    <a:pt x="472" y="290737"/>
                  </a:lnTo>
                  <a:lnTo>
                    <a:pt x="3205" y="299942"/>
                  </a:lnTo>
                  <a:lnTo>
                    <a:pt x="7973" y="307425"/>
                  </a:lnTo>
                  <a:lnTo>
                    <a:pt x="14379" y="312778"/>
                  </a:lnTo>
                  <a:lnTo>
                    <a:pt x="22015" y="315998"/>
                  </a:lnTo>
                  <a:lnTo>
                    <a:pt x="30376" y="317229"/>
                  </a:lnTo>
                  <a:lnTo>
                    <a:pt x="38892" y="316558"/>
                  </a:lnTo>
                  <a:lnTo>
                    <a:pt x="47237" y="314221"/>
                  </a:lnTo>
                  <a:lnTo>
                    <a:pt x="55141" y="310385"/>
                  </a:lnTo>
                  <a:lnTo>
                    <a:pt x="62304" y="305071"/>
                  </a:lnTo>
                  <a:lnTo>
                    <a:pt x="68640" y="298421"/>
                  </a:lnTo>
                  <a:lnTo>
                    <a:pt x="74236" y="290516"/>
                  </a:lnTo>
                  <a:lnTo>
                    <a:pt x="79236" y="281308"/>
                  </a:lnTo>
                  <a:lnTo>
                    <a:pt x="83790" y="270890"/>
                  </a:lnTo>
                  <a:lnTo>
                    <a:pt x="88020" y="259471"/>
                  </a:lnTo>
                  <a:lnTo>
                    <a:pt x="92023" y="247282"/>
                  </a:lnTo>
                  <a:lnTo>
                    <a:pt x="95862" y="234523"/>
                  </a:lnTo>
                  <a:lnTo>
                    <a:pt x="99424" y="221193"/>
                  </a:lnTo>
                  <a:lnTo>
                    <a:pt x="102437" y="207107"/>
                  </a:lnTo>
                  <a:lnTo>
                    <a:pt x="104800" y="192226"/>
                  </a:lnTo>
                  <a:lnTo>
                    <a:pt x="106726" y="176809"/>
                  </a:lnTo>
                  <a:lnTo>
                    <a:pt x="108633" y="161306"/>
                  </a:lnTo>
                  <a:lnTo>
                    <a:pt x="110765" y="145985"/>
                  </a:lnTo>
                  <a:lnTo>
                    <a:pt x="113030" y="130763"/>
                  </a:lnTo>
                  <a:lnTo>
                    <a:pt x="115097" y="115324"/>
                  </a:lnTo>
                  <a:lnTo>
                    <a:pt x="116779" y="99501"/>
                  </a:lnTo>
                  <a:lnTo>
                    <a:pt x="117892" y="83603"/>
                  </a:lnTo>
                  <a:lnTo>
                    <a:pt x="118181" y="68302"/>
                  </a:lnTo>
                  <a:lnTo>
                    <a:pt x="117593" y="53934"/>
                  </a:lnTo>
                  <a:lnTo>
                    <a:pt x="116230" y="40507"/>
                  </a:lnTo>
                  <a:lnTo>
                    <a:pt x="114252" y="27874"/>
                  </a:lnTo>
                  <a:lnTo>
                    <a:pt x="111800" y="15890"/>
                  </a:lnTo>
                  <a:lnTo>
                    <a:pt x="108548" y="5537"/>
                  </a:lnTo>
                  <a:lnTo>
                    <a:pt x="104185" y="0"/>
                  </a:lnTo>
                  <a:lnTo>
                    <a:pt x="99751" y="835"/>
                  </a:lnTo>
                  <a:lnTo>
                    <a:pt x="96364" y="6089"/>
                  </a:lnTo>
                  <a:lnTo>
                    <a:pt x="94216" y="14048"/>
                  </a:lnTo>
                  <a:lnTo>
                    <a:pt x="93328" y="23455"/>
                  </a:lnTo>
                  <a:lnTo>
                    <a:pt x="93567" y="33562"/>
                  </a:lnTo>
                  <a:lnTo>
                    <a:pt x="94556" y="44144"/>
                  </a:lnTo>
                  <a:lnTo>
                    <a:pt x="95767" y="55325"/>
                  </a:lnTo>
                  <a:lnTo>
                    <a:pt x="96881" y="67150"/>
                  </a:lnTo>
                  <a:lnTo>
                    <a:pt x="97783" y="79553"/>
                  </a:lnTo>
                  <a:lnTo>
                    <a:pt x="98464" y="92421"/>
                  </a:lnTo>
                  <a:lnTo>
                    <a:pt x="98962" y="105639"/>
                  </a:lnTo>
                  <a:lnTo>
                    <a:pt x="99484" y="119111"/>
                  </a:lnTo>
                  <a:lnTo>
                    <a:pt x="100375" y="132762"/>
                  </a:lnTo>
                  <a:lnTo>
                    <a:pt x="101794" y="146537"/>
                  </a:lnTo>
                  <a:lnTo>
                    <a:pt x="103733" y="160397"/>
                  </a:lnTo>
                  <a:lnTo>
                    <a:pt x="106106" y="174316"/>
                  </a:lnTo>
                  <a:lnTo>
                    <a:pt x="108814" y="188269"/>
                  </a:lnTo>
                  <a:lnTo>
                    <a:pt x="111767" y="202080"/>
                  </a:lnTo>
                  <a:lnTo>
                    <a:pt x="114895" y="215434"/>
                  </a:lnTo>
                  <a:lnTo>
                    <a:pt x="118149" y="228190"/>
                  </a:lnTo>
                  <a:lnTo>
                    <a:pt x="121655" y="240213"/>
                  </a:lnTo>
                  <a:lnTo>
                    <a:pt x="125695" y="251296"/>
                  </a:lnTo>
                  <a:lnTo>
                    <a:pt x="130369" y="261408"/>
                  </a:lnTo>
                  <a:lnTo>
                    <a:pt x="135326" y="270381"/>
                  </a:lnTo>
                  <a:lnTo>
                    <a:pt x="140336" y="278695"/>
                  </a:lnTo>
                  <a:lnTo>
                    <a:pt x="145840" y="287082"/>
                  </a:lnTo>
                  <a:lnTo>
                    <a:pt x="152704" y="296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63751" y="52642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37"/>
                  </a:lnTo>
                  <a:lnTo>
                    <a:pt x="2733" y="38370"/>
                  </a:lnTo>
                  <a:lnTo>
                    <a:pt x="1755" y="49609"/>
                  </a:lnTo>
                  <a:lnTo>
                    <a:pt x="894" y="636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75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5407" y="474441"/>
              <a:ext cx="170501" cy="135078"/>
            </a:xfrm>
            <a:custGeom>
              <a:avLst/>
              <a:gdLst/>
              <a:ahLst/>
              <a:cxnLst/>
              <a:rect l="0" t="0" r="0" b="0"/>
              <a:pathLst>
                <a:path w="170501" h="135078">
                  <a:moveTo>
                    <a:pt x="75743" y="73040"/>
                  </a:moveTo>
                  <a:lnTo>
                    <a:pt x="78543" y="64172"/>
                  </a:lnTo>
                  <a:lnTo>
                    <a:pt x="80044" y="55185"/>
                  </a:lnTo>
                  <a:lnTo>
                    <a:pt x="80342" y="45204"/>
                  </a:lnTo>
                  <a:lnTo>
                    <a:pt x="79317" y="34741"/>
                  </a:lnTo>
                  <a:lnTo>
                    <a:pt x="76552" y="24875"/>
                  </a:lnTo>
                  <a:lnTo>
                    <a:pt x="71977" y="16185"/>
                  </a:lnTo>
                  <a:lnTo>
                    <a:pt x="65817" y="9070"/>
                  </a:lnTo>
                  <a:lnTo>
                    <a:pt x="58401" y="3975"/>
                  </a:lnTo>
                  <a:lnTo>
                    <a:pt x="50056" y="937"/>
                  </a:lnTo>
                  <a:lnTo>
                    <a:pt x="41372" y="0"/>
                  </a:lnTo>
                  <a:lnTo>
                    <a:pt x="33163" y="1402"/>
                  </a:lnTo>
                  <a:lnTo>
                    <a:pt x="25835" y="5043"/>
                  </a:lnTo>
                  <a:lnTo>
                    <a:pt x="19426" y="10569"/>
                  </a:lnTo>
                  <a:lnTo>
                    <a:pt x="13806" y="17556"/>
                  </a:lnTo>
                  <a:lnTo>
                    <a:pt x="8811" y="25631"/>
                  </a:lnTo>
                  <a:lnTo>
                    <a:pt x="4606" y="34813"/>
                  </a:lnTo>
                  <a:lnTo>
                    <a:pt x="1679" y="45485"/>
                  </a:lnTo>
                  <a:lnTo>
                    <a:pt x="188" y="57730"/>
                  </a:lnTo>
                  <a:lnTo>
                    <a:pt x="0" y="71037"/>
                  </a:lnTo>
                  <a:lnTo>
                    <a:pt x="860" y="84508"/>
                  </a:lnTo>
                  <a:lnTo>
                    <a:pt x="2527" y="97591"/>
                  </a:lnTo>
                  <a:lnTo>
                    <a:pt x="5272" y="109627"/>
                  </a:lnTo>
                  <a:lnTo>
                    <a:pt x="9849" y="119720"/>
                  </a:lnTo>
                  <a:lnTo>
                    <a:pt x="16514" y="127560"/>
                  </a:lnTo>
                  <a:lnTo>
                    <a:pt x="24751" y="132856"/>
                  </a:lnTo>
                  <a:lnTo>
                    <a:pt x="33583" y="135077"/>
                  </a:lnTo>
                  <a:lnTo>
                    <a:pt x="42368" y="134239"/>
                  </a:lnTo>
                  <a:lnTo>
                    <a:pt x="50686" y="130782"/>
                  </a:lnTo>
                  <a:lnTo>
                    <a:pt x="58186" y="125273"/>
                  </a:lnTo>
                  <a:lnTo>
                    <a:pt x="64773" y="118238"/>
                  </a:lnTo>
                  <a:lnTo>
                    <a:pt x="70381" y="109944"/>
                  </a:lnTo>
                  <a:lnTo>
                    <a:pt x="74865" y="100409"/>
                  </a:lnTo>
                  <a:lnTo>
                    <a:pt x="78270" y="89834"/>
                  </a:lnTo>
                  <a:lnTo>
                    <a:pt x="81273" y="81714"/>
                  </a:lnTo>
                  <a:lnTo>
                    <a:pt x="84674" y="79792"/>
                  </a:lnTo>
                  <a:lnTo>
                    <a:pt x="88547" y="82062"/>
                  </a:lnTo>
                  <a:lnTo>
                    <a:pt x="92997" y="86577"/>
                  </a:lnTo>
                  <a:lnTo>
                    <a:pt x="98043" y="92263"/>
                  </a:lnTo>
                  <a:lnTo>
                    <a:pt x="103621" y="98547"/>
                  </a:lnTo>
                  <a:lnTo>
                    <a:pt x="109951" y="104649"/>
                  </a:lnTo>
                  <a:lnTo>
                    <a:pt x="117544" y="109498"/>
                  </a:lnTo>
                  <a:lnTo>
                    <a:pt x="126552" y="112633"/>
                  </a:lnTo>
                  <a:lnTo>
                    <a:pt x="136231" y="114270"/>
                  </a:lnTo>
                  <a:lnTo>
                    <a:pt x="146066" y="115185"/>
                  </a:lnTo>
                  <a:lnTo>
                    <a:pt x="156921" y="115452"/>
                  </a:lnTo>
                  <a:lnTo>
                    <a:pt x="170500" y="115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1298" y="456896"/>
              <a:ext cx="141480" cy="164286"/>
            </a:xfrm>
            <a:custGeom>
              <a:avLst/>
              <a:gdLst/>
              <a:ahLst/>
              <a:cxnLst/>
              <a:rect l="0" t="0" r="0" b="0"/>
              <a:pathLst>
                <a:path w="141480" h="164286">
                  <a:moveTo>
                    <a:pt x="4608" y="37943"/>
                  </a:moveTo>
                  <a:lnTo>
                    <a:pt x="1809" y="46744"/>
                  </a:lnTo>
                  <a:lnTo>
                    <a:pt x="307" y="55091"/>
                  </a:lnTo>
                  <a:lnTo>
                    <a:pt x="0" y="63790"/>
                  </a:lnTo>
                  <a:lnTo>
                    <a:pt x="680" y="72911"/>
                  </a:lnTo>
                  <a:lnTo>
                    <a:pt x="2147" y="82406"/>
                  </a:lnTo>
                  <a:lnTo>
                    <a:pt x="4216" y="92202"/>
                  </a:lnTo>
                  <a:lnTo>
                    <a:pt x="6726" y="102389"/>
                  </a:lnTo>
                  <a:lnTo>
                    <a:pt x="9549" y="113211"/>
                  </a:lnTo>
                  <a:lnTo>
                    <a:pt x="12568" y="124640"/>
                  </a:lnTo>
                  <a:lnTo>
                    <a:pt x="14910" y="132732"/>
                  </a:lnTo>
                  <a:lnTo>
                    <a:pt x="15803" y="133093"/>
                  </a:lnTo>
                  <a:lnTo>
                    <a:pt x="15791" y="128069"/>
                  </a:lnTo>
                  <a:lnTo>
                    <a:pt x="15048" y="120175"/>
                  </a:lnTo>
                  <a:lnTo>
                    <a:pt x="13647" y="110859"/>
                  </a:lnTo>
                  <a:lnTo>
                    <a:pt x="12017" y="100863"/>
                  </a:lnTo>
                  <a:lnTo>
                    <a:pt x="10894" y="90552"/>
                  </a:lnTo>
                  <a:lnTo>
                    <a:pt x="10653" y="80096"/>
                  </a:lnTo>
                  <a:lnTo>
                    <a:pt x="11319" y="69413"/>
                  </a:lnTo>
                  <a:lnTo>
                    <a:pt x="12761" y="58231"/>
                  </a:lnTo>
                  <a:lnTo>
                    <a:pt x="14815" y="46452"/>
                  </a:lnTo>
                  <a:lnTo>
                    <a:pt x="17652" y="34605"/>
                  </a:lnTo>
                  <a:lnTo>
                    <a:pt x="21758" y="23716"/>
                  </a:lnTo>
                  <a:lnTo>
                    <a:pt x="27293" y="14297"/>
                  </a:lnTo>
                  <a:lnTo>
                    <a:pt x="33957" y="6840"/>
                  </a:lnTo>
                  <a:lnTo>
                    <a:pt x="41194" y="2038"/>
                  </a:lnTo>
                  <a:lnTo>
                    <a:pt x="48615" y="0"/>
                  </a:lnTo>
                  <a:lnTo>
                    <a:pt x="56038" y="378"/>
                  </a:lnTo>
                  <a:lnTo>
                    <a:pt x="63394" y="2667"/>
                  </a:lnTo>
                  <a:lnTo>
                    <a:pt x="70672" y="6388"/>
                  </a:lnTo>
                  <a:lnTo>
                    <a:pt x="77880" y="11303"/>
                  </a:lnTo>
                  <a:lnTo>
                    <a:pt x="85034" y="17416"/>
                  </a:lnTo>
                  <a:lnTo>
                    <a:pt x="92142" y="24635"/>
                  </a:lnTo>
                  <a:lnTo>
                    <a:pt x="99052" y="32768"/>
                  </a:lnTo>
                  <a:lnTo>
                    <a:pt x="105467" y="41604"/>
                  </a:lnTo>
                  <a:lnTo>
                    <a:pt x="111263" y="50963"/>
                  </a:lnTo>
                  <a:lnTo>
                    <a:pt x="116476" y="60858"/>
                  </a:lnTo>
                  <a:lnTo>
                    <a:pt x="121213" y="71485"/>
                  </a:lnTo>
                  <a:lnTo>
                    <a:pt x="125580" y="82891"/>
                  </a:lnTo>
                  <a:lnTo>
                    <a:pt x="129527" y="94953"/>
                  </a:lnTo>
                  <a:lnTo>
                    <a:pt x="133227" y="108963"/>
                  </a:lnTo>
                  <a:lnTo>
                    <a:pt x="137007" y="129506"/>
                  </a:lnTo>
                  <a:lnTo>
                    <a:pt x="141479" y="164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2418" y="448121"/>
              <a:ext cx="167690" cy="183174"/>
            </a:xfrm>
            <a:custGeom>
              <a:avLst/>
              <a:gdLst/>
              <a:ahLst/>
              <a:cxnLst/>
              <a:rect l="0" t="0" r="0" b="0"/>
              <a:pathLst>
                <a:path w="167690" h="183174">
                  <a:moveTo>
                    <a:pt x="89385" y="4604"/>
                  </a:moveTo>
                  <a:lnTo>
                    <a:pt x="80583" y="1804"/>
                  </a:lnTo>
                  <a:lnTo>
                    <a:pt x="72237" y="302"/>
                  </a:lnTo>
                  <a:lnTo>
                    <a:pt x="63543" y="0"/>
                  </a:lnTo>
                  <a:lnTo>
                    <a:pt x="54595" y="853"/>
                  </a:lnTo>
                  <a:lnTo>
                    <a:pt x="45748" y="2969"/>
                  </a:lnTo>
                  <a:lnTo>
                    <a:pt x="37214" y="6295"/>
                  </a:lnTo>
                  <a:lnTo>
                    <a:pt x="29198" y="10803"/>
                  </a:lnTo>
                  <a:lnTo>
                    <a:pt x="21969" y="16571"/>
                  </a:lnTo>
                  <a:lnTo>
                    <a:pt x="15596" y="23531"/>
                  </a:lnTo>
                  <a:lnTo>
                    <a:pt x="10149" y="31814"/>
                  </a:lnTo>
                  <a:lnTo>
                    <a:pt x="5781" y="41808"/>
                  </a:lnTo>
                  <a:lnTo>
                    <a:pt x="2479" y="53561"/>
                  </a:lnTo>
                  <a:lnTo>
                    <a:pt x="414" y="66522"/>
                  </a:lnTo>
                  <a:lnTo>
                    <a:pt x="0" y="79752"/>
                  </a:lnTo>
                  <a:lnTo>
                    <a:pt x="1316" y="92683"/>
                  </a:lnTo>
                  <a:lnTo>
                    <a:pt x="4148" y="105125"/>
                  </a:lnTo>
                  <a:lnTo>
                    <a:pt x="8183" y="117087"/>
                  </a:lnTo>
                  <a:lnTo>
                    <a:pt x="13121" y="128641"/>
                  </a:lnTo>
                  <a:lnTo>
                    <a:pt x="18875" y="139551"/>
                  </a:lnTo>
                  <a:lnTo>
                    <a:pt x="25561" y="149287"/>
                  </a:lnTo>
                  <a:lnTo>
                    <a:pt x="33168" y="157655"/>
                  </a:lnTo>
                  <a:lnTo>
                    <a:pt x="41563" y="164767"/>
                  </a:lnTo>
                  <a:lnTo>
                    <a:pt x="50576" y="170862"/>
                  </a:lnTo>
                  <a:lnTo>
                    <a:pt x="60047" y="176172"/>
                  </a:lnTo>
                  <a:lnTo>
                    <a:pt x="69849" y="180417"/>
                  </a:lnTo>
                  <a:lnTo>
                    <a:pt x="79881" y="182840"/>
                  </a:lnTo>
                  <a:lnTo>
                    <a:pt x="90069" y="183173"/>
                  </a:lnTo>
                  <a:lnTo>
                    <a:pt x="100197" y="181600"/>
                  </a:lnTo>
                  <a:lnTo>
                    <a:pt x="109925" y="178485"/>
                  </a:lnTo>
                  <a:lnTo>
                    <a:pt x="119098" y="174200"/>
                  </a:lnTo>
                  <a:lnTo>
                    <a:pt x="127732" y="168901"/>
                  </a:lnTo>
                  <a:lnTo>
                    <a:pt x="135918" y="162529"/>
                  </a:lnTo>
                  <a:lnTo>
                    <a:pt x="143751" y="155132"/>
                  </a:lnTo>
                  <a:lnTo>
                    <a:pt x="150995" y="146709"/>
                  </a:lnTo>
                  <a:lnTo>
                    <a:pt x="157109" y="137145"/>
                  </a:lnTo>
                  <a:lnTo>
                    <a:pt x="161883" y="126490"/>
                  </a:lnTo>
                  <a:lnTo>
                    <a:pt x="165258" y="115080"/>
                  </a:lnTo>
                  <a:lnTo>
                    <a:pt x="167158" y="103429"/>
                  </a:lnTo>
                  <a:lnTo>
                    <a:pt x="167689" y="91854"/>
                  </a:lnTo>
                  <a:lnTo>
                    <a:pt x="166927" y="80473"/>
                  </a:lnTo>
                  <a:lnTo>
                    <a:pt x="164829" y="69298"/>
                  </a:lnTo>
                  <a:lnTo>
                    <a:pt x="161490" y="58313"/>
                  </a:lnTo>
                  <a:lnTo>
                    <a:pt x="156856" y="47934"/>
                  </a:lnTo>
                  <a:lnTo>
                    <a:pt x="149875" y="37991"/>
                  </a:lnTo>
                  <a:lnTo>
                    <a:pt x="136582" y="27612"/>
                  </a:lnTo>
                  <a:lnTo>
                    <a:pt x="110442" y="1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31259" y="257919"/>
              <a:ext cx="122172" cy="384320"/>
            </a:xfrm>
            <a:custGeom>
              <a:avLst/>
              <a:gdLst/>
              <a:ahLst/>
              <a:cxnLst/>
              <a:rect l="0" t="0" r="0" b="0"/>
              <a:pathLst>
                <a:path w="122172" h="384320">
                  <a:moveTo>
                    <a:pt x="48471" y="384319"/>
                  </a:moveTo>
                  <a:lnTo>
                    <a:pt x="48404" y="372584"/>
                  </a:lnTo>
                  <a:lnTo>
                    <a:pt x="47764" y="361455"/>
                  </a:lnTo>
                  <a:lnTo>
                    <a:pt x="46472" y="349856"/>
                  </a:lnTo>
                  <a:lnTo>
                    <a:pt x="44785" y="337695"/>
                  </a:lnTo>
                  <a:lnTo>
                    <a:pt x="43117" y="325035"/>
                  </a:lnTo>
                  <a:lnTo>
                    <a:pt x="41699" y="311979"/>
                  </a:lnTo>
                  <a:lnTo>
                    <a:pt x="40428" y="298627"/>
                  </a:lnTo>
                  <a:lnTo>
                    <a:pt x="38969" y="285062"/>
                  </a:lnTo>
                  <a:lnTo>
                    <a:pt x="37141" y="271347"/>
                  </a:lnTo>
                  <a:lnTo>
                    <a:pt x="35083" y="257528"/>
                  </a:lnTo>
                  <a:lnTo>
                    <a:pt x="33155" y="243638"/>
                  </a:lnTo>
                  <a:lnTo>
                    <a:pt x="31557" y="229699"/>
                  </a:lnTo>
                  <a:lnTo>
                    <a:pt x="30161" y="215728"/>
                  </a:lnTo>
                  <a:lnTo>
                    <a:pt x="28617" y="201735"/>
                  </a:lnTo>
                  <a:lnTo>
                    <a:pt x="26726" y="187727"/>
                  </a:lnTo>
                  <a:lnTo>
                    <a:pt x="24456" y="173709"/>
                  </a:lnTo>
                  <a:lnTo>
                    <a:pt x="21854" y="159684"/>
                  </a:lnTo>
                  <a:lnTo>
                    <a:pt x="18989" y="145660"/>
                  </a:lnTo>
                  <a:lnTo>
                    <a:pt x="15929" y="131800"/>
                  </a:lnTo>
                  <a:lnTo>
                    <a:pt x="12729" y="118415"/>
                  </a:lnTo>
                  <a:lnTo>
                    <a:pt x="9435" y="105628"/>
                  </a:lnTo>
                  <a:lnTo>
                    <a:pt x="6241" y="93245"/>
                  </a:lnTo>
                  <a:lnTo>
                    <a:pt x="3477" y="80856"/>
                  </a:lnTo>
                  <a:lnTo>
                    <a:pt x="1295" y="68226"/>
                  </a:lnTo>
                  <a:lnTo>
                    <a:pt x="0" y="55454"/>
                  </a:lnTo>
                  <a:lnTo>
                    <a:pt x="113" y="42873"/>
                  </a:lnTo>
                  <a:lnTo>
                    <a:pt x="1790" y="30685"/>
                  </a:lnTo>
                  <a:lnTo>
                    <a:pt x="5036" y="19569"/>
                  </a:lnTo>
                  <a:lnTo>
                    <a:pt x="9881" y="10700"/>
                  </a:lnTo>
                  <a:lnTo>
                    <a:pt x="16176" y="4527"/>
                  </a:lnTo>
                  <a:lnTo>
                    <a:pt x="23656" y="1012"/>
                  </a:lnTo>
                  <a:lnTo>
                    <a:pt x="32039" y="0"/>
                  </a:lnTo>
                  <a:lnTo>
                    <a:pt x="41076" y="1133"/>
                  </a:lnTo>
                  <a:lnTo>
                    <a:pt x="50412" y="3956"/>
                  </a:lnTo>
                  <a:lnTo>
                    <a:pt x="59599" y="8043"/>
                  </a:lnTo>
                  <a:lnTo>
                    <a:pt x="68406" y="13041"/>
                  </a:lnTo>
                  <a:lnTo>
                    <a:pt x="76793" y="18679"/>
                  </a:lnTo>
                  <a:lnTo>
                    <a:pt x="84813" y="24761"/>
                  </a:lnTo>
                  <a:lnTo>
                    <a:pt x="92534" y="31139"/>
                  </a:lnTo>
                  <a:lnTo>
                    <a:pt x="99729" y="37410"/>
                  </a:lnTo>
                  <a:lnTo>
                    <a:pt x="106574" y="43527"/>
                  </a:lnTo>
                  <a:lnTo>
                    <a:pt x="113675" y="50025"/>
                  </a:lnTo>
                  <a:lnTo>
                    <a:pt x="122171" y="5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502" y="473782"/>
              <a:ext cx="115815" cy="13932"/>
            </a:xfrm>
            <a:custGeom>
              <a:avLst/>
              <a:gdLst/>
              <a:ahLst/>
              <a:cxnLst/>
              <a:rect l="0" t="0" r="0" b="0"/>
              <a:pathLst>
                <a:path w="115815" h="13932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7" y="8606"/>
                  </a:lnTo>
                  <a:lnTo>
                    <a:pt x="80846" y="11301"/>
                  </a:lnTo>
                  <a:lnTo>
                    <a:pt x="71351" y="13169"/>
                  </a:lnTo>
                  <a:lnTo>
                    <a:pt x="61564" y="13931"/>
                  </a:lnTo>
                  <a:lnTo>
                    <a:pt x="51629" y="13786"/>
                  </a:lnTo>
                  <a:lnTo>
                    <a:pt x="40562" y="13220"/>
                  </a:lnTo>
                  <a:lnTo>
                    <a:pt x="25158" y="121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58714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9771" y="54748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4511" y="252683"/>
              <a:ext cx="190047" cy="363157"/>
            </a:xfrm>
            <a:custGeom>
              <a:avLst/>
              <a:gdLst/>
              <a:ahLst/>
              <a:cxnLst/>
              <a:rect l="0" t="0" r="0" b="0"/>
              <a:pathLst>
                <a:path w="190047" h="363157">
                  <a:moveTo>
                    <a:pt x="163271" y="0"/>
                  </a:moveTo>
                  <a:lnTo>
                    <a:pt x="157336" y="5935"/>
                  </a:lnTo>
                  <a:lnTo>
                    <a:pt x="151132" y="12140"/>
                  </a:lnTo>
                  <a:lnTo>
                    <a:pt x="144040" y="19235"/>
                  </a:lnTo>
                  <a:lnTo>
                    <a:pt x="136272" y="27176"/>
                  </a:lnTo>
                  <a:lnTo>
                    <a:pt x="128275" y="35822"/>
                  </a:lnTo>
                  <a:lnTo>
                    <a:pt x="120334" y="45021"/>
                  </a:lnTo>
                  <a:lnTo>
                    <a:pt x="112559" y="54794"/>
                  </a:lnTo>
                  <a:lnTo>
                    <a:pt x="104966" y="65332"/>
                  </a:lnTo>
                  <a:lnTo>
                    <a:pt x="97529" y="76669"/>
                  </a:lnTo>
                  <a:lnTo>
                    <a:pt x="90214" y="88382"/>
                  </a:lnTo>
                  <a:lnTo>
                    <a:pt x="82989" y="99711"/>
                  </a:lnTo>
                  <a:lnTo>
                    <a:pt x="75828" y="110265"/>
                  </a:lnTo>
                  <a:lnTo>
                    <a:pt x="68713" y="120316"/>
                  </a:lnTo>
                  <a:lnTo>
                    <a:pt x="61629" y="130593"/>
                  </a:lnTo>
                  <a:lnTo>
                    <a:pt x="54566" y="141510"/>
                  </a:lnTo>
                  <a:lnTo>
                    <a:pt x="47517" y="153149"/>
                  </a:lnTo>
                  <a:lnTo>
                    <a:pt x="40478" y="165428"/>
                  </a:lnTo>
                  <a:lnTo>
                    <a:pt x="33450" y="178213"/>
                  </a:lnTo>
                  <a:lnTo>
                    <a:pt x="26595" y="191377"/>
                  </a:lnTo>
                  <a:lnTo>
                    <a:pt x="20219" y="204812"/>
                  </a:lnTo>
                  <a:lnTo>
                    <a:pt x="14454" y="218444"/>
                  </a:lnTo>
                  <a:lnTo>
                    <a:pt x="9431" y="232376"/>
                  </a:lnTo>
                  <a:lnTo>
                    <a:pt x="5354" y="246874"/>
                  </a:lnTo>
                  <a:lnTo>
                    <a:pt x="2253" y="262030"/>
                  </a:lnTo>
                  <a:lnTo>
                    <a:pt x="322" y="277463"/>
                  </a:lnTo>
                  <a:lnTo>
                    <a:pt x="0" y="292444"/>
                  </a:lnTo>
                  <a:lnTo>
                    <a:pt x="1387" y="306584"/>
                  </a:lnTo>
                  <a:lnTo>
                    <a:pt x="4606" y="319518"/>
                  </a:lnTo>
                  <a:lnTo>
                    <a:pt x="9965" y="330754"/>
                  </a:lnTo>
                  <a:lnTo>
                    <a:pt x="17424" y="340192"/>
                  </a:lnTo>
                  <a:lnTo>
                    <a:pt x="26669" y="347885"/>
                  </a:lnTo>
                  <a:lnTo>
                    <a:pt x="37307" y="353851"/>
                  </a:lnTo>
                  <a:lnTo>
                    <a:pt x="48977" y="358273"/>
                  </a:lnTo>
                  <a:lnTo>
                    <a:pt x="61388" y="361280"/>
                  </a:lnTo>
                  <a:lnTo>
                    <a:pt x="74316" y="362867"/>
                  </a:lnTo>
                  <a:lnTo>
                    <a:pt x="87597" y="363156"/>
                  </a:lnTo>
                  <a:lnTo>
                    <a:pt x="100954" y="362216"/>
                  </a:lnTo>
                  <a:lnTo>
                    <a:pt x="114003" y="359991"/>
                  </a:lnTo>
                  <a:lnTo>
                    <a:pt x="126559" y="356564"/>
                  </a:lnTo>
                  <a:lnTo>
                    <a:pt x="138618" y="351975"/>
                  </a:lnTo>
                  <a:lnTo>
                    <a:pt x="150257" y="346146"/>
                  </a:lnTo>
                  <a:lnTo>
                    <a:pt x="161552" y="339146"/>
                  </a:lnTo>
                  <a:lnTo>
                    <a:pt x="171935" y="331005"/>
                  </a:lnTo>
                  <a:lnTo>
                    <a:pt x="180245" y="321637"/>
                  </a:lnTo>
                  <a:lnTo>
                    <a:pt x="186011" y="311122"/>
                  </a:lnTo>
                  <a:lnTo>
                    <a:pt x="189236" y="299977"/>
                  </a:lnTo>
                  <a:lnTo>
                    <a:pt x="190046" y="289037"/>
                  </a:lnTo>
                  <a:lnTo>
                    <a:pt x="188767" y="278766"/>
                  </a:lnTo>
                  <a:lnTo>
                    <a:pt x="185504" y="269584"/>
                  </a:lnTo>
                  <a:lnTo>
                    <a:pt x="180056" y="262021"/>
                  </a:lnTo>
                  <a:lnTo>
                    <a:pt x="172514" y="256203"/>
                  </a:lnTo>
                  <a:lnTo>
                    <a:pt x="163368" y="252093"/>
                  </a:lnTo>
                  <a:lnTo>
                    <a:pt x="153322" y="249685"/>
                  </a:lnTo>
                  <a:lnTo>
                    <a:pt x="142868" y="248805"/>
                  </a:lnTo>
                  <a:lnTo>
                    <a:pt x="132428" y="249329"/>
                  </a:lnTo>
                  <a:lnTo>
                    <a:pt x="122425" y="251267"/>
                  </a:lnTo>
                  <a:lnTo>
                    <a:pt x="113035" y="254493"/>
                  </a:lnTo>
                  <a:lnTo>
                    <a:pt x="104238" y="258776"/>
                  </a:lnTo>
                  <a:lnTo>
                    <a:pt x="95936" y="263866"/>
                  </a:lnTo>
                  <a:lnTo>
                    <a:pt x="88022" y="269539"/>
                  </a:lnTo>
                  <a:lnTo>
                    <a:pt x="80697" y="275318"/>
                  </a:lnTo>
                  <a:lnTo>
                    <a:pt x="73748" y="281043"/>
                  </a:lnTo>
                  <a:lnTo>
                    <a:pt x="66563" y="287212"/>
                  </a:lnTo>
                  <a:lnTo>
                    <a:pt x="579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53595" y="610652"/>
              <a:ext cx="37514" cy="126343"/>
            </a:xfrm>
            <a:custGeom>
              <a:avLst/>
              <a:gdLst/>
              <a:ahLst/>
              <a:cxnLst/>
              <a:rect l="0" t="0" r="0" b="0"/>
              <a:pathLst>
                <a:path w="37514" h="126343">
                  <a:moveTo>
                    <a:pt x="21057" y="0"/>
                  </a:moveTo>
                  <a:lnTo>
                    <a:pt x="26791" y="8869"/>
                  </a:lnTo>
                  <a:lnTo>
                    <a:pt x="31074" y="17856"/>
                  </a:lnTo>
                  <a:lnTo>
                    <a:pt x="34276" y="27846"/>
                  </a:lnTo>
                  <a:lnTo>
                    <a:pt x="36464" y="38654"/>
                  </a:lnTo>
                  <a:lnTo>
                    <a:pt x="37513" y="49817"/>
                  </a:lnTo>
                  <a:lnTo>
                    <a:pt x="37451" y="61018"/>
                  </a:lnTo>
                  <a:lnTo>
                    <a:pt x="36281" y="71957"/>
                  </a:lnTo>
                  <a:lnTo>
                    <a:pt x="33904" y="82293"/>
                  </a:lnTo>
                  <a:lnTo>
                    <a:pt x="30386" y="91897"/>
                  </a:lnTo>
                  <a:lnTo>
                    <a:pt x="26029" y="100524"/>
                  </a:lnTo>
                  <a:lnTo>
                    <a:pt x="20751" y="108567"/>
                  </a:lnTo>
                  <a:lnTo>
                    <a:pt x="12973" y="1167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5264" y="260406"/>
              <a:ext cx="176715" cy="354309"/>
            </a:xfrm>
            <a:custGeom>
              <a:avLst/>
              <a:gdLst/>
              <a:ahLst/>
              <a:cxnLst/>
              <a:rect l="0" t="0" r="0" b="0"/>
              <a:pathLst>
                <a:path w="176715" h="354309">
                  <a:moveTo>
                    <a:pt x="0" y="55448"/>
                  </a:moveTo>
                  <a:lnTo>
                    <a:pt x="200" y="43847"/>
                  </a:lnTo>
                  <a:lnTo>
                    <a:pt x="2121" y="33999"/>
                  </a:lnTo>
                  <a:lnTo>
                    <a:pt x="6015" y="25003"/>
                  </a:lnTo>
                  <a:lnTo>
                    <a:pt x="11767" y="16907"/>
                  </a:lnTo>
                  <a:lnTo>
                    <a:pt x="19365" y="10176"/>
                  </a:lnTo>
                  <a:lnTo>
                    <a:pt x="28614" y="4969"/>
                  </a:lnTo>
                  <a:lnTo>
                    <a:pt x="39037" y="1461"/>
                  </a:lnTo>
                  <a:lnTo>
                    <a:pt x="50007" y="0"/>
                  </a:lnTo>
                  <a:lnTo>
                    <a:pt x="61106" y="578"/>
                  </a:lnTo>
                  <a:lnTo>
                    <a:pt x="71825" y="3068"/>
                  </a:lnTo>
                  <a:lnTo>
                    <a:pt x="81490" y="7397"/>
                  </a:lnTo>
                  <a:lnTo>
                    <a:pt x="89832" y="13351"/>
                  </a:lnTo>
                  <a:lnTo>
                    <a:pt x="96773" y="20941"/>
                  </a:lnTo>
                  <a:lnTo>
                    <a:pt x="102226" y="30461"/>
                  </a:lnTo>
                  <a:lnTo>
                    <a:pt x="106300" y="41893"/>
                  </a:lnTo>
                  <a:lnTo>
                    <a:pt x="109073" y="54637"/>
                  </a:lnTo>
                  <a:lnTo>
                    <a:pt x="110502" y="67721"/>
                  </a:lnTo>
                  <a:lnTo>
                    <a:pt x="110684" y="80550"/>
                  </a:lnTo>
                  <a:lnTo>
                    <a:pt x="109675" y="92754"/>
                  </a:lnTo>
                  <a:lnTo>
                    <a:pt x="107401" y="104023"/>
                  </a:lnTo>
                  <a:lnTo>
                    <a:pt x="103947" y="114303"/>
                  </a:lnTo>
                  <a:lnTo>
                    <a:pt x="99511" y="123714"/>
                  </a:lnTo>
                  <a:lnTo>
                    <a:pt x="94315" y="132438"/>
                  </a:lnTo>
                  <a:lnTo>
                    <a:pt x="88619" y="140618"/>
                  </a:lnTo>
                  <a:lnTo>
                    <a:pt x="84523" y="147382"/>
                  </a:lnTo>
                  <a:lnTo>
                    <a:pt x="84527" y="151984"/>
                  </a:lnTo>
                  <a:lnTo>
                    <a:pt x="87943" y="155702"/>
                  </a:lnTo>
                  <a:lnTo>
                    <a:pt x="93547" y="159557"/>
                  </a:lnTo>
                  <a:lnTo>
                    <a:pt x="100259" y="163963"/>
                  </a:lnTo>
                  <a:lnTo>
                    <a:pt x="107428" y="168990"/>
                  </a:lnTo>
                  <a:lnTo>
                    <a:pt x="114897" y="174724"/>
                  </a:lnTo>
                  <a:lnTo>
                    <a:pt x="122839" y="181358"/>
                  </a:lnTo>
                  <a:lnTo>
                    <a:pt x="131336" y="188914"/>
                  </a:lnTo>
                  <a:lnTo>
                    <a:pt x="140182" y="197436"/>
                  </a:lnTo>
                  <a:lnTo>
                    <a:pt x="148977" y="207062"/>
                  </a:lnTo>
                  <a:lnTo>
                    <a:pt x="157476" y="217761"/>
                  </a:lnTo>
                  <a:lnTo>
                    <a:pt x="165132" y="229370"/>
                  </a:lnTo>
                  <a:lnTo>
                    <a:pt x="171057" y="241686"/>
                  </a:lnTo>
                  <a:lnTo>
                    <a:pt x="174919" y="254521"/>
                  </a:lnTo>
                  <a:lnTo>
                    <a:pt x="176714" y="267562"/>
                  </a:lnTo>
                  <a:lnTo>
                    <a:pt x="176488" y="280390"/>
                  </a:lnTo>
                  <a:lnTo>
                    <a:pt x="174477" y="292790"/>
                  </a:lnTo>
                  <a:lnTo>
                    <a:pt x="170706" y="304573"/>
                  </a:lnTo>
                  <a:lnTo>
                    <a:pt x="164910" y="315493"/>
                  </a:lnTo>
                  <a:lnTo>
                    <a:pt x="157126" y="325497"/>
                  </a:lnTo>
                  <a:lnTo>
                    <a:pt x="147647" y="334368"/>
                  </a:lnTo>
                  <a:lnTo>
                    <a:pt x="136844" y="341656"/>
                  </a:lnTo>
                  <a:lnTo>
                    <a:pt x="125064" y="347259"/>
                  </a:lnTo>
                  <a:lnTo>
                    <a:pt x="112749" y="351208"/>
                  </a:lnTo>
                  <a:lnTo>
                    <a:pt x="100417" y="353501"/>
                  </a:lnTo>
                  <a:lnTo>
                    <a:pt x="88358" y="354308"/>
                  </a:lnTo>
                  <a:lnTo>
                    <a:pt x="76906" y="354068"/>
                  </a:lnTo>
                  <a:lnTo>
                    <a:pt x="65310" y="353366"/>
                  </a:lnTo>
                  <a:lnTo>
                    <a:pt x="51438" y="352146"/>
                  </a:lnTo>
                  <a:lnTo>
                    <a:pt x="31585" y="350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37947" y="589595"/>
              <a:ext cx="49553" cy="136872"/>
            </a:xfrm>
            <a:custGeom>
              <a:avLst/>
              <a:gdLst/>
              <a:ahLst/>
              <a:cxnLst/>
              <a:rect l="0" t="0" r="0" b="0"/>
              <a:pathLst>
                <a:path w="49553" h="136872">
                  <a:moveTo>
                    <a:pt x="42114" y="0"/>
                  </a:moveTo>
                  <a:lnTo>
                    <a:pt x="44981" y="8936"/>
                  </a:lnTo>
                  <a:lnTo>
                    <a:pt x="47123" y="18563"/>
                  </a:lnTo>
                  <a:lnTo>
                    <a:pt x="48717" y="29841"/>
                  </a:lnTo>
                  <a:lnTo>
                    <a:pt x="49552" y="42163"/>
                  </a:lnTo>
                  <a:lnTo>
                    <a:pt x="49104" y="54346"/>
                  </a:lnTo>
                  <a:lnTo>
                    <a:pt x="47195" y="65711"/>
                  </a:lnTo>
                  <a:lnTo>
                    <a:pt x="43958" y="76096"/>
                  </a:lnTo>
                  <a:lnTo>
                    <a:pt x="39650" y="85594"/>
                  </a:lnTo>
                  <a:lnTo>
                    <a:pt x="34535" y="94379"/>
                  </a:lnTo>
                  <a:lnTo>
                    <a:pt x="28952" y="102519"/>
                  </a:lnTo>
                  <a:lnTo>
                    <a:pt x="22643" y="110860"/>
                  </a:lnTo>
                  <a:lnTo>
                    <a:pt x="13943" y="12125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4373" y="315854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21056" y="0"/>
                  </a:moveTo>
                  <a:lnTo>
                    <a:pt x="18122" y="11736"/>
                  </a:lnTo>
                  <a:lnTo>
                    <a:pt x="15341" y="22865"/>
                  </a:lnTo>
                  <a:lnTo>
                    <a:pt x="12446" y="34467"/>
                  </a:lnTo>
                  <a:lnTo>
                    <a:pt x="9578" y="46801"/>
                  </a:lnTo>
                  <a:lnTo>
                    <a:pt x="7062" y="60110"/>
                  </a:lnTo>
                  <a:lnTo>
                    <a:pt x="5050" y="74419"/>
                  </a:lnTo>
                  <a:lnTo>
                    <a:pt x="3538" y="89596"/>
                  </a:lnTo>
                  <a:lnTo>
                    <a:pt x="2443" y="105458"/>
                  </a:lnTo>
                  <a:lnTo>
                    <a:pt x="1675" y="121825"/>
                  </a:lnTo>
                  <a:lnTo>
                    <a:pt x="1311" y="138389"/>
                  </a:lnTo>
                  <a:lnTo>
                    <a:pt x="1592" y="154736"/>
                  </a:lnTo>
                  <a:lnTo>
                    <a:pt x="2585" y="170650"/>
                  </a:lnTo>
                  <a:lnTo>
                    <a:pt x="3895" y="185947"/>
                  </a:lnTo>
                  <a:lnTo>
                    <a:pt x="4781" y="200379"/>
                  </a:lnTo>
                  <a:lnTo>
                    <a:pt x="4858" y="213908"/>
                  </a:lnTo>
                  <a:lnTo>
                    <a:pt x="4247" y="226808"/>
                  </a:lnTo>
                  <a:lnTo>
                    <a:pt x="3372" y="239551"/>
                  </a:lnTo>
                  <a:lnTo>
                    <a:pt x="2525" y="252409"/>
                  </a:lnTo>
                  <a:lnTo>
                    <a:pt x="1819" y="264873"/>
                  </a:lnTo>
                  <a:lnTo>
                    <a:pt x="1204" y="276973"/>
                  </a:lnTo>
                  <a:lnTo>
                    <a:pt x="628" y="2897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79517" y="315854"/>
              <a:ext cx="174328" cy="143958"/>
            </a:xfrm>
            <a:custGeom>
              <a:avLst/>
              <a:gdLst/>
              <a:ahLst/>
              <a:cxnLst/>
              <a:rect l="0" t="0" r="0" b="0"/>
              <a:pathLst>
                <a:path w="174328" h="143958">
                  <a:moveTo>
                    <a:pt x="174327" y="115814"/>
                  </a:moveTo>
                  <a:lnTo>
                    <a:pt x="165459" y="118748"/>
                  </a:lnTo>
                  <a:lnTo>
                    <a:pt x="156472" y="121530"/>
                  </a:lnTo>
                  <a:lnTo>
                    <a:pt x="146482" y="124429"/>
                  </a:lnTo>
                  <a:lnTo>
                    <a:pt x="135674" y="127470"/>
                  </a:lnTo>
                  <a:lnTo>
                    <a:pt x="124511" y="130635"/>
                  </a:lnTo>
                  <a:lnTo>
                    <a:pt x="113296" y="133894"/>
                  </a:lnTo>
                  <a:lnTo>
                    <a:pt x="101839" y="137059"/>
                  </a:lnTo>
                  <a:lnTo>
                    <a:pt x="89557" y="139802"/>
                  </a:lnTo>
                  <a:lnTo>
                    <a:pt x="76194" y="141973"/>
                  </a:lnTo>
                  <a:lnTo>
                    <a:pt x="62119" y="143430"/>
                  </a:lnTo>
                  <a:lnTo>
                    <a:pt x="48125" y="143957"/>
                  </a:lnTo>
                  <a:lnTo>
                    <a:pt x="34693" y="143519"/>
                  </a:lnTo>
                  <a:lnTo>
                    <a:pt x="22590" y="141750"/>
                  </a:lnTo>
                  <a:lnTo>
                    <a:pt x="12985" y="137902"/>
                  </a:lnTo>
                  <a:lnTo>
                    <a:pt x="6276" y="131759"/>
                  </a:lnTo>
                  <a:lnTo>
                    <a:pt x="2215" y="123718"/>
                  </a:lnTo>
                  <a:lnTo>
                    <a:pt x="297" y="114494"/>
                  </a:lnTo>
                  <a:lnTo>
                    <a:pt x="0" y="104623"/>
                  </a:lnTo>
                  <a:lnTo>
                    <a:pt x="878" y="94252"/>
                  </a:lnTo>
                  <a:lnTo>
                    <a:pt x="2586" y="83240"/>
                  </a:lnTo>
                  <a:lnTo>
                    <a:pt x="4874" y="71549"/>
                  </a:lnTo>
                  <a:lnTo>
                    <a:pt x="7597" y="59478"/>
                  </a:lnTo>
                  <a:lnTo>
                    <a:pt x="11075" y="46198"/>
                  </a:lnTo>
                  <a:lnTo>
                    <a:pt x="16730" y="28307"/>
                  </a:lnTo>
                  <a:lnTo>
                    <a:pt x="26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11771" y="589595"/>
              <a:ext cx="43044" cy="189514"/>
            </a:xfrm>
            <a:custGeom>
              <a:avLst/>
              <a:gdLst/>
              <a:ahLst/>
              <a:cxnLst/>
              <a:rect l="0" t="0" r="0" b="0"/>
              <a:pathLst>
                <a:path w="43044" h="189514">
                  <a:moveTo>
                    <a:pt x="0" y="0"/>
                  </a:moveTo>
                  <a:lnTo>
                    <a:pt x="5802" y="8802"/>
                  </a:lnTo>
                  <a:lnTo>
                    <a:pt x="10725" y="17148"/>
                  </a:lnTo>
                  <a:lnTo>
                    <a:pt x="15228" y="25852"/>
                  </a:lnTo>
                  <a:lnTo>
                    <a:pt x="19448" y="35145"/>
                  </a:lnTo>
                  <a:lnTo>
                    <a:pt x="23462" y="45289"/>
                  </a:lnTo>
                  <a:lnTo>
                    <a:pt x="27323" y="56329"/>
                  </a:lnTo>
                  <a:lnTo>
                    <a:pt x="31076" y="67996"/>
                  </a:lnTo>
                  <a:lnTo>
                    <a:pt x="34751" y="79818"/>
                  </a:lnTo>
                  <a:lnTo>
                    <a:pt x="38360" y="91503"/>
                  </a:lnTo>
                  <a:lnTo>
                    <a:pt x="41428" y="102787"/>
                  </a:lnTo>
                  <a:lnTo>
                    <a:pt x="43043" y="113364"/>
                  </a:lnTo>
                  <a:lnTo>
                    <a:pt x="42827" y="123143"/>
                  </a:lnTo>
                  <a:lnTo>
                    <a:pt x="40883" y="132201"/>
                  </a:lnTo>
                  <a:lnTo>
                    <a:pt x="37518" y="140679"/>
                  </a:lnTo>
                  <a:lnTo>
                    <a:pt x="33074" y="148715"/>
                  </a:lnTo>
                  <a:lnTo>
                    <a:pt x="27958" y="156322"/>
                  </a:lnTo>
                  <a:lnTo>
                    <a:pt x="22023" y="164234"/>
                  </a:lnTo>
                  <a:lnTo>
                    <a:pt x="13635" y="1742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27626" y="284151"/>
              <a:ext cx="210571" cy="350190"/>
            </a:xfrm>
            <a:custGeom>
              <a:avLst/>
              <a:gdLst/>
              <a:ahLst/>
              <a:cxnLst/>
              <a:rect l="0" t="0" r="0" b="0"/>
              <a:pathLst>
                <a:path w="210571" h="350190">
                  <a:moveTo>
                    <a:pt x="0" y="73817"/>
                  </a:moveTo>
                  <a:lnTo>
                    <a:pt x="68" y="62149"/>
                  </a:lnTo>
                  <a:lnTo>
                    <a:pt x="707" y="51661"/>
                  </a:lnTo>
                  <a:lnTo>
                    <a:pt x="2013" y="41368"/>
                  </a:lnTo>
                  <a:lnTo>
                    <a:pt x="4219" y="31412"/>
                  </a:lnTo>
                  <a:lnTo>
                    <a:pt x="7832" y="22365"/>
                  </a:lnTo>
                  <a:lnTo>
                    <a:pt x="13004" y="14491"/>
                  </a:lnTo>
                  <a:lnTo>
                    <a:pt x="19578" y="8060"/>
                  </a:lnTo>
                  <a:lnTo>
                    <a:pt x="27279" y="3491"/>
                  </a:lnTo>
                  <a:lnTo>
                    <a:pt x="35827" y="835"/>
                  </a:lnTo>
                  <a:lnTo>
                    <a:pt x="44987" y="0"/>
                  </a:lnTo>
                  <a:lnTo>
                    <a:pt x="54581" y="945"/>
                  </a:lnTo>
                  <a:lnTo>
                    <a:pt x="64470" y="3470"/>
                  </a:lnTo>
                  <a:lnTo>
                    <a:pt x="74397" y="7433"/>
                  </a:lnTo>
                  <a:lnTo>
                    <a:pt x="83988" y="12833"/>
                  </a:lnTo>
                  <a:lnTo>
                    <a:pt x="93065" y="19537"/>
                  </a:lnTo>
                  <a:lnTo>
                    <a:pt x="101465" y="27308"/>
                  </a:lnTo>
                  <a:lnTo>
                    <a:pt x="108961" y="35894"/>
                  </a:lnTo>
                  <a:lnTo>
                    <a:pt x="115523" y="45076"/>
                  </a:lnTo>
                  <a:lnTo>
                    <a:pt x="121269" y="54681"/>
                  </a:lnTo>
                  <a:lnTo>
                    <a:pt x="126370" y="64582"/>
                  </a:lnTo>
                  <a:lnTo>
                    <a:pt x="130991" y="74690"/>
                  </a:lnTo>
                  <a:lnTo>
                    <a:pt x="135267" y="85105"/>
                  </a:lnTo>
                  <a:lnTo>
                    <a:pt x="139299" y="96089"/>
                  </a:lnTo>
                  <a:lnTo>
                    <a:pt x="143158" y="107742"/>
                  </a:lnTo>
                  <a:lnTo>
                    <a:pt x="146735" y="120010"/>
                  </a:lnTo>
                  <a:lnTo>
                    <a:pt x="149757" y="132777"/>
                  </a:lnTo>
                  <a:lnTo>
                    <a:pt x="152117" y="145923"/>
                  </a:lnTo>
                  <a:lnTo>
                    <a:pt x="153700" y="159344"/>
                  </a:lnTo>
                  <a:lnTo>
                    <a:pt x="154313" y="172960"/>
                  </a:lnTo>
                  <a:lnTo>
                    <a:pt x="153946" y="186706"/>
                  </a:lnTo>
                  <a:lnTo>
                    <a:pt x="152733" y="200378"/>
                  </a:lnTo>
                  <a:lnTo>
                    <a:pt x="150856" y="213637"/>
                  </a:lnTo>
                  <a:lnTo>
                    <a:pt x="148480" y="226334"/>
                  </a:lnTo>
                  <a:lnTo>
                    <a:pt x="145582" y="238487"/>
                  </a:lnTo>
                  <a:lnTo>
                    <a:pt x="141958" y="250190"/>
                  </a:lnTo>
                  <a:lnTo>
                    <a:pt x="137559" y="261545"/>
                  </a:lnTo>
                  <a:lnTo>
                    <a:pt x="132468" y="272647"/>
                  </a:lnTo>
                  <a:lnTo>
                    <a:pt x="126827" y="283569"/>
                  </a:lnTo>
                  <a:lnTo>
                    <a:pt x="120767" y="294361"/>
                  </a:lnTo>
                  <a:lnTo>
                    <a:pt x="114241" y="304897"/>
                  </a:lnTo>
                  <a:lnTo>
                    <a:pt x="107028" y="314899"/>
                  </a:lnTo>
                  <a:lnTo>
                    <a:pt x="99060" y="324248"/>
                  </a:lnTo>
                  <a:lnTo>
                    <a:pt x="90251" y="332660"/>
                  </a:lnTo>
                  <a:lnTo>
                    <a:pt x="80427" y="339632"/>
                  </a:lnTo>
                  <a:lnTo>
                    <a:pt x="69602" y="345013"/>
                  </a:lnTo>
                  <a:lnTo>
                    <a:pt x="58247" y="348643"/>
                  </a:lnTo>
                  <a:lnTo>
                    <a:pt x="47166" y="350189"/>
                  </a:lnTo>
                  <a:lnTo>
                    <a:pt x="36801" y="349663"/>
                  </a:lnTo>
                  <a:lnTo>
                    <a:pt x="27557" y="347039"/>
                  </a:lnTo>
                  <a:lnTo>
                    <a:pt x="19951" y="342089"/>
                  </a:lnTo>
                  <a:lnTo>
                    <a:pt x="14109" y="334916"/>
                  </a:lnTo>
                  <a:lnTo>
                    <a:pt x="10153" y="326205"/>
                  </a:lnTo>
                  <a:lnTo>
                    <a:pt x="8381" y="316989"/>
                  </a:lnTo>
                  <a:lnTo>
                    <a:pt x="8741" y="307910"/>
                  </a:lnTo>
                  <a:lnTo>
                    <a:pt x="10912" y="299208"/>
                  </a:lnTo>
                  <a:lnTo>
                    <a:pt x="14495" y="290911"/>
                  </a:lnTo>
                  <a:lnTo>
                    <a:pt x="19130" y="282972"/>
                  </a:lnTo>
                  <a:lnTo>
                    <a:pt x="24849" y="275641"/>
                  </a:lnTo>
                  <a:lnTo>
                    <a:pt x="32043" y="269461"/>
                  </a:lnTo>
                  <a:lnTo>
                    <a:pt x="40804" y="264639"/>
                  </a:lnTo>
                  <a:lnTo>
                    <a:pt x="50788" y="261230"/>
                  </a:lnTo>
                  <a:lnTo>
                    <a:pt x="61408" y="259307"/>
                  </a:lnTo>
                  <a:lnTo>
                    <a:pt x="72250" y="258760"/>
                  </a:lnTo>
                  <a:lnTo>
                    <a:pt x="82952" y="259510"/>
                  </a:lnTo>
                  <a:lnTo>
                    <a:pt x="93131" y="261601"/>
                  </a:lnTo>
                  <a:lnTo>
                    <a:pt x="102640" y="264930"/>
                  </a:lnTo>
                  <a:lnTo>
                    <a:pt x="111515" y="269282"/>
                  </a:lnTo>
                  <a:lnTo>
                    <a:pt x="119871" y="274419"/>
                  </a:lnTo>
                  <a:lnTo>
                    <a:pt x="127829" y="280131"/>
                  </a:lnTo>
                  <a:lnTo>
                    <a:pt x="135499" y="286254"/>
                  </a:lnTo>
                  <a:lnTo>
                    <a:pt x="142964" y="292663"/>
                  </a:lnTo>
                  <a:lnTo>
                    <a:pt x="150290" y="299265"/>
                  </a:lnTo>
                  <a:lnTo>
                    <a:pt x="157687" y="305832"/>
                  </a:lnTo>
                  <a:lnTo>
                    <a:pt x="165492" y="312016"/>
                  </a:lnTo>
                  <a:lnTo>
                    <a:pt x="173844" y="317652"/>
                  </a:lnTo>
                  <a:lnTo>
                    <a:pt x="182265" y="322604"/>
                  </a:lnTo>
                  <a:lnTo>
                    <a:pt x="190590" y="327162"/>
                  </a:lnTo>
                  <a:lnTo>
                    <a:pt x="199552" y="331723"/>
                  </a:lnTo>
                  <a:lnTo>
                    <a:pt x="210570" y="337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01368" y="642238"/>
              <a:ext cx="53719" cy="115814"/>
            </a:xfrm>
            <a:custGeom>
              <a:avLst/>
              <a:gdLst/>
              <a:ahLst/>
              <a:cxnLst/>
              <a:rect l="0" t="0" r="0" b="0"/>
              <a:pathLst>
                <a:path w="53719" h="115814">
                  <a:moveTo>
                    <a:pt x="0" y="0"/>
                  </a:moveTo>
                  <a:lnTo>
                    <a:pt x="8734" y="5867"/>
                  </a:lnTo>
                  <a:lnTo>
                    <a:pt x="16441" y="11432"/>
                  </a:lnTo>
                  <a:lnTo>
                    <a:pt x="23838" y="17236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20" y="38249"/>
                  </a:lnTo>
                  <a:lnTo>
                    <a:pt x="48239" y="46750"/>
                  </a:lnTo>
                  <a:lnTo>
                    <a:pt x="51712" y="55829"/>
                  </a:lnTo>
                  <a:lnTo>
                    <a:pt x="53592" y="65334"/>
                  </a:lnTo>
                  <a:lnTo>
                    <a:pt x="53718" y="74816"/>
                  </a:lnTo>
                  <a:lnTo>
                    <a:pt x="51756" y="83569"/>
                  </a:lnTo>
                  <a:lnTo>
                    <a:pt x="47705" y="91290"/>
                  </a:lnTo>
                  <a:lnTo>
                    <a:pt x="42018" y="98613"/>
                  </a:lnTo>
                  <a:lnTo>
                    <a:pt x="33682" y="10633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9296" y="425665"/>
              <a:ext cx="186912" cy="195517"/>
            </a:xfrm>
            <a:custGeom>
              <a:avLst/>
              <a:gdLst/>
              <a:ahLst/>
              <a:cxnLst/>
              <a:rect l="0" t="0" r="0" b="0"/>
              <a:pathLst>
                <a:path w="186912" h="195517">
                  <a:moveTo>
                    <a:pt x="113211" y="90231"/>
                  </a:moveTo>
                  <a:lnTo>
                    <a:pt x="113144" y="78563"/>
                  </a:lnTo>
                  <a:lnTo>
                    <a:pt x="112504" y="68074"/>
                  </a:lnTo>
                  <a:lnTo>
                    <a:pt x="111204" y="57772"/>
                  </a:lnTo>
                  <a:lnTo>
                    <a:pt x="109171" y="47471"/>
                  </a:lnTo>
                  <a:lnTo>
                    <a:pt x="106206" y="37127"/>
                  </a:lnTo>
                  <a:lnTo>
                    <a:pt x="102282" y="26756"/>
                  </a:lnTo>
                  <a:lnTo>
                    <a:pt x="97360" y="17019"/>
                  </a:lnTo>
                  <a:lnTo>
                    <a:pt x="91307" y="9154"/>
                  </a:lnTo>
                  <a:lnTo>
                    <a:pt x="84167" y="3692"/>
                  </a:lnTo>
                  <a:lnTo>
                    <a:pt x="76273" y="672"/>
                  </a:lnTo>
                  <a:lnTo>
                    <a:pt x="68136" y="0"/>
                  </a:lnTo>
                  <a:lnTo>
                    <a:pt x="60079" y="1369"/>
                  </a:lnTo>
                  <a:lnTo>
                    <a:pt x="52382" y="4523"/>
                  </a:lnTo>
                  <a:lnTo>
                    <a:pt x="45366" y="9364"/>
                  </a:lnTo>
                  <a:lnTo>
                    <a:pt x="39127" y="15690"/>
                  </a:lnTo>
                  <a:lnTo>
                    <a:pt x="33429" y="23375"/>
                  </a:lnTo>
                  <a:lnTo>
                    <a:pt x="27828" y="32434"/>
                  </a:lnTo>
                  <a:lnTo>
                    <a:pt x="22063" y="42751"/>
                  </a:lnTo>
                  <a:lnTo>
                    <a:pt x="16375" y="54102"/>
                  </a:lnTo>
                  <a:lnTo>
                    <a:pt x="11387" y="66246"/>
                  </a:lnTo>
                  <a:lnTo>
                    <a:pt x="7404" y="78970"/>
                  </a:lnTo>
                  <a:lnTo>
                    <a:pt x="4408" y="92107"/>
                  </a:lnTo>
                  <a:lnTo>
                    <a:pt x="2239" y="105532"/>
                  </a:lnTo>
                  <a:lnTo>
                    <a:pt x="717" y="119150"/>
                  </a:lnTo>
                  <a:lnTo>
                    <a:pt x="0" y="132736"/>
                  </a:lnTo>
                  <a:lnTo>
                    <a:pt x="568" y="145937"/>
                  </a:lnTo>
                  <a:lnTo>
                    <a:pt x="2583" y="158578"/>
                  </a:lnTo>
                  <a:lnTo>
                    <a:pt x="6071" y="170015"/>
                  </a:lnTo>
                  <a:lnTo>
                    <a:pt x="11085" y="179106"/>
                  </a:lnTo>
                  <a:lnTo>
                    <a:pt x="17494" y="185433"/>
                  </a:lnTo>
                  <a:lnTo>
                    <a:pt x="24882" y="189053"/>
                  </a:lnTo>
                  <a:lnTo>
                    <a:pt x="32670" y="190135"/>
                  </a:lnTo>
                  <a:lnTo>
                    <a:pt x="40496" y="189050"/>
                  </a:lnTo>
                  <a:lnTo>
                    <a:pt x="48204" y="186259"/>
                  </a:lnTo>
                  <a:lnTo>
                    <a:pt x="55761" y="182193"/>
                  </a:lnTo>
                  <a:lnTo>
                    <a:pt x="63175" y="177206"/>
                  </a:lnTo>
                  <a:lnTo>
                    <a:pt x="70477" y="171404"/>
                  </a:lnTo>
                  <a:lnTo>
                    <a:pt x="77693" y="164680"/>
                  </a:lnTo>
                  <a:lnTo>
                    <a:pt x="84845" y="157040"/>
                  </a:lnTo>
                  <a:lnTo>
                    <a:pt x="91784" y="148452"/>
                  </a:lnTo>
                  <a:lnTo>
                    <a:pt x="98218" y="138775"/>
                  </a:lnTo>
                  <a:lnTo>
                    <a:pt x="104034" y="128109"/>
                  </a:lnTo>
                  <a:lnTo>
                    <a:pt x="109561" y="119054"/>
                  </a:lnTo>
                  <a:lnTo>
                    <a:pt x="114716" y="115266"/>
                  </a:lnTo>
                  <a:lnTo>
                    <a:pt x="118861" y="116517"/>
                  </a:lnTo>
                  <a:lnTo>
                    <a:pt x="122303" y="121253"/>
                  </a:lnTo>
                  <a:lnTo>
                    <a:pt x="125460" y="128175"/>
                  </a:lnTo>
                  <a:lnTo>
                    <a:pt x="128568" y="136440"/>
                  </a:lnTo>
                  <a:lnTo>
                    <a:pt x="131733" y="145523"/>
                  </a:lnTo>
                  <a:lnTo>
                    <a:pt x="135308" y="154784"/>
                  </a:lnTo>
                  <a:lnTo>
                    <a:pt x="139907" y="163419"/>
                  </a:lnTo>
                  <a:lnTo>
                    <a:pt x="145765" y="171048"/>
                  </a:lnTo>
                  <a:lnTo>
                    <a:pt x="152533" y="177517"/>
                  </a:lnTo>
                  <a:lnTo>
                    <a:pt x="160230" y="183342"/>
                  </a:lnTo>
                  <a:lnTo>
                    <a:pt x="170650" y="189031"/>
                  </a:lnTo>
                  <a:lnTo>
                    <a:pt x="186911" y="195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91595" y="475518"/>
              <a:ext cx="152012" cy="145664"/>
            </a:xfrm>
            <a:custGeom>
              <a:avLst/>
              <a:gdLst/>
              <a:ahLst/>
              <a:cxnLst/>
              <a:rect l="0" t="0" r="0" b="0"/>
              <a:pathLst>
                <a:path w="152012" h="145664">
                  <a:moveTo>
                    <a:pt x="4612" y="8792"/>
                  </a:moveTo>
                  <a:lnTo>
                    <a:pt x="1812" y="17594"/>
                  </a:lnTo>
                  <a:lnTo>
                    <a:pt x="310" y="25940"/>
                  </a:lnTo>
                  <a:lnTo>
                    <a:pt x="0" y="34644"/>
                  </a:lnTo>
                  <a:lnTo>
                    <a:pt x="506" y="43937"/>
                  </a:lnTo>
                  <a:lnTo>
                    <a:pt x="1325" y="54081"/>
                  </a:lnTo>
                  <a:lnTo>
                    <a:pt x="2146" y="65121"/>
                  </a:lnTo>
                  <a:lnTo>
                    <a:pt x="3002" y="76788"/>
                  </a:lnTo>
                  <a:lnTo>
                    <a:pt x="4176" y="88610"/>
                  </a:lnTo>
                  <a:lnTo>
                    <a:pt x="5816" y="100299"/>
                  </a:lnTo>
                  <a:lnTo>
                    <a:pt x="7916" y="111756"/>
                  </a:lnTo>
                  <a:lnTo>
                    <a:pt x="10404" y="122982"/>
                  </a:lnTo>
                  <a:lnTo>
                    <a:pt x="13198" y="133922"/>
                  </a:lnTo>
                  <a:lnTo>
                    <a:pt x="16365" y="141406"/>
                  </a:lnTo>
                  <a:lnTo>
                    <a:pt x="19341" y="141939"/>
                  </a:lnTo>
                  <a:lnTo>
                    <a:pt x="20980" y="137586"/>
                  </a:lnTo>
                  <a:lnTo>
                    <a:pt x="21190" y="130473"/>
                  </a:lnTo>
                  <a:lnTo>
                    <a:pt x="20436" y="121687"/>
                  </a:lnTo>
                  <a:lnTo>
                    <a:pt x="19339" y="111604"/>
                  </a:lnTo>
                  <a:lnTo>
                    <a:pt x="18285" y="100465"/>
                  </a:lnTo>
                  <a:lnTo>
                    <a:pt x="17581" y="88664"/>
                  </a:lnTo>
                  <a:lnTo>
                    <a:pt x="17559" y="76719"/>
                  </a:lnTo>
                  <a:lnTo>
                    <a:pt x="18328" y="64935"/>
                  </a:lnTo>
                  <a:lnTo>
                    <a:pt x="19979" y="53577"/>
                  </a:lnTo>
                  <a:lnTo>
                    <a:pt x="22681" y="42946"/>
                  </a:lnTo>
                  <a:lnTo>
                    <a:pt x="26429" y="33134"/>
                  </a:lnTo>
                  <a:lnTo>
                    <a:pt x="31232" y="24223"/>
                  </a:lnTo>
                  <a:lnTo>
                    <a:pt x="37204" y="16376"/>
                  </a:lnTo>
                  <a:lnTo>
                    <a:pt x="44297" y="9589"/>
                  </a:lnTo>
                  <a:lnTo>
                    <a:pt x="52329" y="4200"/>
                  </a:lnTo>
                  <a:lnTo>
                    <a:pt x="61090" y="935"/>
                  </a:lnTo>
                  <a:lnTo>
                    <a:pt x="70386" y="0"/>
                  </a:lnTo>
                  <a:lnTo>
                    <a:pt x="79896" y="1152"/>
                  </a:lnTo>
                  <a:lnTo>
                    <a:pt x="89201" y="3976"/>
                  </a:lnTo>
                  <a:lnTo>
                    <a:pt x="98083" y="8063"/>
                  </a:lnTo>
                  <a:lnTo>
                    <a:pt x="106350" y="13227"/>
                  </a:lnTo>
                  <a:lnTo>
                    <a:pt x="113758" y="19508"/>
                  </a:lnTo>
                  <a:lnTo>
                    <a:pt x="120258" y="26844"/>
                  </a:lnTo>
                  <a:lnTo>
                    <a:pt x="125962" y="35226"/>
                  </a:lnTo>
                  <a:lnTo>
                    <a:pt x="131037" y="44762"/>
                  </a:lnTo>
                  <a:lnTo>
                    <a:pt x="135635" y="55404"/>
                  </a:lnTo>
                  <a:lnTo>
                    <a:pt x="139725" y="66974"/>
                  </a:lnTo>
                  <a:lnTo>
                    <a:pt x="143102" y="79265"/>
                  </a:lnTo>
                  <a:lnTo>
                    <a:pt x="145707" y="92070"/>
                  </a:lnTo>
                  <a:lnTo>
                    <a:pt x="147630" y="104629"/>
                  </a:lnTo>
                  <a:lnTo>
                    <a:pt x="149214" y="116868"/>
                  </a:lnTo>
                  <a:lnTo>
                    <a:pt x="150594" y="129858"/>
                  </a:lnTo>
                  <a:lnTo>
                    <a:pt x="152011" y="145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72650" y="309197"/>
              <a:ext cx="138921" cy="347325"/>
            </a:xfrm>
            <a:custGeom>
              <a:avLst/>
              <a:gdLst/>
              <a:ahLst/>
              <a:cxnLst/>
              <a:rect l="0" t="0" r="0" b="0"/>
              <a:pathLst>
                <a:path w="138921" h="347325">
                  <a:moveTo>
                    <a:pt x="118355" y="259341"/>
                  </a:moveTo>
                  <a:lnTo>
                    <a:pt x="118288" y="247673"/>
                  </a:lnTo>
                  <a:lnTo>
                    <a:pt x="117647" y="237185"/>
                  </a:lnTo>
                  <a:lnTo>
                    <a:pt x="116347" y="226887"/>
                  </a:lnTo>
                  <a:lnTo>
                    <a:pt x="114314" y="216759"/>
                  </a:lnTo>
                  <a:lnTo>
                    <a:pt x="111349" y="207064"/>
                  </a:lnTo>
                  <a:lnTo>
                    <a:pt x="107425" y="197932"/>
                  </a:lnTo>
                  <a:lnTo>
                    <a:pt x="102502" y="189502"/>
                  </a:lnTo>
                  <a:lnTo>
                    <a:pt x="96450" y="181989"/>
                  </a:lnTo>
                  <a:lnTo>
                    <a:pt x="89305" y="175432"/>
                  </a:lnTo>
                  <a:lnTo>
                    <a:pt x="81238" y="170199"/>
                  </a:lnTo>
                  <a:lnTo>
                    <a:pt x="72453" y="167039"/>
                  </a:lnTo>
                  <a:lnTo>
                    <a:pt x="63147" y="166180"/>
                  </a:lnTo>
                  <a:lnTo>
                    <a:pt x="53798" y="167553"/>
                  </a:lnTo>
                  <a:lnTo>
                    <a:pt x="45134" y="171058"/>
                  </a:lnTo>
                  <a:lnTo>
                    <a:pt x="37497" y="176415"/>
                  </a:lnTo>
                  <a:lnTo>
                    <a:pt x="30879" y="183246"/>
                  </a:lnTo>
                  <a:lnTo>
                    <a:pt x="25119" y="191185"/>
                  </a:lnTo>
                  <a:lnTo>
                    <a:pt x="20019" y="199926"/>
                  </a:lnTo>
                  <a:lnTo>
                    <a:pt x="15406" y="209232"/>
                  </a:lnTo>
                  <a:lnTo>
                    <a:pt x="11139" y="218931"/>
                  </a:lnTo>
                  <a:lnTo>
                    <a:pt x="7122" y="228903"/>
                  </a:lnTo>
                  <a:lnTo>
                    <a:pt x="3609" y="239227"/>
                  </a:lnTo>
                  <a:lnTo>
                    <a:pt x="1161" y="250151"/>
                  </a:lnTo>
                  <a:lnTo>
                    <a:pt x="0" y="261758"/>
                  </a:lnTo>
                  <a:lnTo>
                    <a:pt x="35" y="273826"/>
                  </a:lnTo>
                  <a:lnTo>
                    <a:pt x="1047" y="285926"/>
                  </a:lnTo>
                  <a:lnTo>
                    <a:pt x="2812" y="297802"/>
                  </a:lnTo>
                  <a:lnTo>
                    <a:pt x="5453" y="309217"/>
                  </a:lnTo>
                  <a:lnTo>
                    <a:pt x="9428" y="319882"/>
                  </a:lnTo>
                  <a:lnTo>
                    <a:pt x="14880" y="329702"/>
                  </a:lnTo>
                  <a:lnTo>
                    <a:pt x="21659" y="338109"/>
                  </a:lnTo>
                  <a:lnTo>
                    <a:pt x="29503" y="344020"/>
                  </a:lnTo>
                  <a:lnTo>
                    <a:pt x="38147" y="347062"/>
                  </a:lnTo>
                  <a:lnTo>
                    <a:pt x="47205" y="347324"/>
                  </a:lnTo>
                  <a:lnTo>
                    <a:pt x="56198" y="344999"/>
                  </a:lnTo>
                  <a:lnTo>
                    <a:pt x="64866" y="340474"/>
                  </a:lnTo>
                  <a:lnTo>
                    <a:pt x="72989" y="334219"/>
                  </a:lnTo>
                  <a:lnTo>
                    <a:pt x="80299" y="326675"/>
                  </a:lnTo>
                  <a:lnTo>
                    <a:pt x="86739" y="318203"/>
                  </a:lnTo>
                  <a:lnTo>
                    <a:pt x="92573" y="309079"/>
                  </a:lnTo>
                  <a:lnTo>
                    <a:pt x="98265" y="299503"/>
                  </a:lnTo>
                  <a:lnTo>
                    <a:pt x="104092" y="289613"/>
                  </a:lnTo>
                  <a:lnTo>
                    <a:pt x="109823" y="279344"/>
                  </a:lnTo>
                  <a:lnTo>
                    <a:pt x="114838" y="268458"/>
                  </a:lnTo>
                  <a:lnTo>
                    <a:pt x="118845" y="256871"/>
                  </a:lnTo>
                  <a:lnTo>
                    <a:pt x="122027" y="244647"/>
                  </a:lnTo>
                  <a:lnTo>
                    <a:pt x="124852" y="231909"/>
                  </a:lnTo>
                  <a:lnTo>
                    <a:pt x="127637" y="218778"/>
                  </a:lnTo>
                  <a:lnTo>
                    <a:pt x="130356" y="205197"/>
                  </a:lnTo>
                  <a:lnTo>
                    <a:pt x="132735" y="190941"/>
                  </a:lnTo>
                  <a:lnTo>
                    <a:pt x="134636" y="175947"/>
                  </a:lnTo>
                  <a:lnTo>
                    <a:pt x="136065" y="160455"/>
                  </a:lnTo>
                  <a:lnTo>
                    <a:pt x="137100" y="144902"/>
                  </a:lnTo>
                  <a:lnTo>
                    <a:pt x="137831" y="129550"/>
                  </a:lnTo>
                  <a:lnTo>
                    <a:pt x="138339" y="114479"/>
                  </a:lnTo>
                  <a:lnTo>
                    <a:pt x="138686" y="99673"/>
                  </a:lnTo>
                  <a:lnTo>
                    <a:pt x="138920" y="85089"/>
                  </a:lnTo>
                  <a:lnTo>
                    <a:pt x="138906" y="70837"/>
                  </a:lnTo>
                  <a:lnTo>
                    <a:pt x="138367" y="57179"/>
                  </a:lnTo>
                  <a:lnTo>
                    <a:pt x="137182" y="44216"/>
                  </a:lnTo>
                  <a:lnTo>
                    <a:pt x="135232" y="32052"/>
                  </a:lnTo>
                  <a:lnTo>
                    <a:pt x="132319" y="20875"/>
                  </a:lnTo>
                  <a:lnTo>
                    <a:pt x="128406" y="10733"/>
                  </a:lnTo>
                  <a:lnTo>
                    <a:pt x="122771" y="3025"/>
                  </a:lnTo>
                  <a:lnTo>
                    <a:pt x="115366" y="0"/>
                  </a:lnTo>
                  <a:lnTo>
                    <a:pt x="108167" y="1880"/>
                  </a:lnTo>
                  <a:lnTo>
                    <a:pt x="102197" y="7979"/>
                  </a:lnTo>
                  <a:lnTo>
                    <a:pt x="97629" y="17387"/>
                  </a:lnTo>
                  <a:lnTo>
                    <a:pt x="94292" y="29087"/>
                  </a:lnTo>
                  <a:lnTo>
                    <a:pt x="91923" y="42080"/>
                  </a:lnTo>
                  <a:lnTo>
                    <a:pt x="90274" y="55709"/>
                  </a:lnTo>
                  <a:lnTo>
                    <a:pt x="89140" y="69625"/>
                  </a:lnTo>
                  <a:lnTo>
                    <a:pt x="88366" y="83656"/>
                  </a:lnTo>
                  <a:lnTo>
                    <a:pt x="87842" y="97732"/>
                  </a:lnTo>
                  <a:lnTo>
                    <a:pt x="87489" y="111984"/>
                  </a:lnTo>
                  <a:lnTo>
                    <a:pt x="87251" y="126707"/>
                  </a:lnTo>
                  <a:lnTo>
                    <a:pt x="87096" y="142018"/>
                  </a:lnTo>
                  <a:lnTo>
                    <a:pt x="87162" y="157557"/>
                  </a:lnTo>
                  <a:lnTo>
                    <a:pt x="87738" y="172610"/>
                  </a:lnTo>
                  <a:lnTo>
                    <a:pt x="88944" y="186808"/>
                  </a:lnTo>
                  <a:lnTo>
                    <a:pt x="90738" y="200121"/>
                  </a:lnTo>
                  <a:lnTo>
                    <a:pt x="93013" y="212676"/>
                  </a:lnTo>
                  <a:lnTo>
                    <a:pt x="95659" y="224639"/>
                  </a:lnTo>
                  <a:lnTo>
                    <a:pt x="98741" y="236166"/>
                  </a:lnTo>
                  <a:lnTo>
                    <a:pt x="102488" y="247381"/>
                  </a:lnTo>
                  <a:lnTo>
                    <a:pt x="106962" y="258363"/>
                  </a:lnTo>
                  <a:lnTo>
                    <a:pt x="111782" y="268727"/>
                  </a:lnTo>
                  <a:lnTo>
                    <a:pt x="116685" y="278650"/>
                  </a:lnTo>
                  <a:lnTo>
                    <a:pt x="122104" y="289006"/>
                  </a:lnTo>
                  <a:lnTo>
                    <a:pt x="128884" y="301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39499" y="305326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106"/>
                  </a:lnTo>
                  <a:lnTo>
                    <a:pt x="0" y="76216"/>
                  </a:lnTo>
                  <a:lnTo>
                    <a:pt x="364" y="90145"/>
                  </a:lnTo>
                  <a:lnTo>
                    <a:pt x="1419" y="104916"/>
                  </a:lnTo>
                  <a:lnTo>
                    <a:pt x="2940" y="120257"/>
                  </a:lnTo>
                  <a:lnTo>
                    <a:pt x="4501" y="135707"/>
                  </a:lnTo>
                  <a:lnTo>
                    <a:pt x="5844" y="150989"/>
                  </a:lnTo>
                  <a:lnTo>
                    <a:pt x="6897" y="166013"/>
                  </a:lnTo>
                  <a:lnTo>
                    <a:pt x="7679" y="180788"/>
                  </a:lnTo>
                  <a:lnTo>
                    <a:pt x="8239" y="195356"/>
                  </a:lnTo>
                  <a:lnTo>
                    <a:pt x="8631" y="209767"/>
                  </a:lnTo>
                  <a:lnTo>
                    <a:pt x="8904" y="224064"/>
                  </a:lnTo>
                  <a:lnTo>
                    <a:pt x="9094" y="238274"/>
                  </a:lnTo>
                  <a:lnTo>
                    <a:pt x="9393" y="252259"/>
                  </a:lnTo>
                  <a:lnTo>
                    <a:pt x="10127" y="265730"/>
                  </a:lnTo>
                  <a:lnTo>
                    <a:pt x="11433" y="278561"/>
                  </a:lnTo>
                  <a:lnTo>
                    <a:pt x="13132" y="290533"/>
                  </a:lnTo>
                  <a:lnTo>
                    <a:pt x="14990" y="302536"/>
                  </a:lnTo>
                  <a:lnTo>
                    <a:pt x="17168" y="316741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18191" y="304355"/>
              <a:ext cx="246639" cy="411583"/>
            </a:xfrm>
            <a:custGeom>
              <a:avLst/>
              <a:gdLst/>
              <a:ahLst/>
              <a:cxnLst/>
              <a:rect l="0" t="0" r="0" b="0"/>
              <a:pathLst>
                <a:path w="246639" h="411583">
                  <a:moveTo>
                    <a:pt x="57125" y="53613"/>
                  </a:moveTo>
                  <a:lnTo>
                    <a:pt x="48457" y="56681"/>
                  </a:lnTo>
                  <a:lnTo>
                    <a:pt x="41390" y="60744"/>
                  </a:lnTo>
                  <a:lnTo>
                    <a:pt x="35286" y="66237"/>
                  </a:lnTo>
                  <a:lnTo>
                    <a:pt x="29885" y="72996"/>
                  </a:lnTo>
                  <a:lnTo>
                    <a:pt x="25022" y="80794"/>
                  </a:lnTo>
                  <a:lnTo>
                    <a:pt x="20563" y="89391"/>
                  </a:lnTo>
                  <a:lnTo>
                    <a:pt x="16395" y="98576"/>
                  </a:lnTo>
                  <a:lnTo>
                    <a:pt x="12437" y="108182"/>
                  </a:lnTo>
                  <a:lnTo>
                    <a:pt x="8614" y="118010"/>
                  </a:lnTo>
                  <a:lnTo>
                    <a:pt x="4706" y="125463"/>
                  </a:lnTo>
                  <a:lnTo>
                    <a:pt x="1349" y="127184"/>
                  </a:lnTo>
                  <a:lnTo>
                    <a:pt x="0" y="123833"/>
                  </a:lnTo>
                  <a:lnTo>
                    <a:pt x="829" y="116899"/>
                  </a:lnTo>
                  <a:lnTo>
                    <a:pt x="3284" y="107728"/>
                  </a:lnTo>
                  <a:lnTo>
                    <a:pt x="6603" y="97443"/>
                  </a:lnTo>
                  <a:lnTo>
                    <a:pt x="10274" y="86715"/>
                  </a:lnTo>
                  <a:lnTo>
                    <a:pt x="14041" y="75867"/>
                  </a:lnTo>
                  <a:lnTo>
                    <a:pt x="17799" y="65031"/>
                  </a:lnTo>
                  <a:lnTo>
                    <a:pt x="21521" y="54256"/>
                  </a:lnTo>
                  <a:lnTo>
                    <a:pt x="25531" y="43710"/>
                  </a:lnTo>
                  <a:lnTo>
                    <a:pt x="30449" y="33692"/>
                  </a:lnTo>
                  <a:lnTo>
                    <a:pt x="36548" y="24328"/>
                  </a:lnTo>
                  <a:lnTo>
                    <a:pt x="43937" y="15903"/>
                  </a:lnTo>
                  <a:lnTo>
                    <a:pt x="52726" y="8921"/>
                  </a:lnTo>
                  <a:lnTo>
                    <a:pt x="62813" y="3541"/>
                  </a:lnTo>
                  <a:lnTo>
                    <a:pt x="73483" y="252"/>
                  </a:lnTo>
                  <a:lnTo>
                    <a:pt x="83566" y="0"/>
                  </a:lnTo>
                  <a:lnTo>
                    <a:pt x="92447" y="3016"/>
                  </a:lnTo>
                  <a:lnTo>
                    <a:pt x="100050" y="8770"/>
                  </a:lnTo>
                  <a:lnTo>
                    <a:pt x="106546" y="16368"/>
                  </a:lnTo>
                  <a:lnTo>
                    <a:pt x="112176" y="25101"/>
                  </a:lnTo>
                  <a:lnTo>
                    <a:pt x="117161" y="34518"/>
                  </a:lnTo>
                  <a:lnTo>
                    <a:pt x="121684" y="44349"/>
                  </a:lnTo>
                  <a:lnTo>
                    <a:pt x="125886" y="54439"/>
                  </a:lnTo>
                  <a:lnTo>
                    <a:pt x="129864" y="64856"/>
                  </a:lnTo>
                  <a:lnTo>
                    <a:pt x="133691" y="75849"/>
                  </a:lnTo>
                  <a:lnTo>
                    <a:pt x="137407" y="87510"/>
                  </a:lnTo>
                  <a:lnTo>
                    <a:pt x="140887" y="99786"/>
                  </a:lnTo>
                  <a:lnTo>
                    <a:pt x="143843" y="112559"/>
                  </a:lnTo>
                  <a:lnTo>
                    <a:pt x="146164" y="125709"/>
                  </a:lnTo>
                  <a:lnTo>
                    <a:pt x="147890" y="139133"/>
                  </a:lnTo>
                  <a:lnTo>
                    <a:pt x="149133" y="152751"/>
                  </a:lnTo>
                  <a:lnTo>
                    <a:pt x="150006" y="166508"/>
                  </a:lnTo>
                  <a:lnTo>
                    <a:pt x="150610" y="180526"/>
                  </a:lnTo>
                  <a:lnTo>
                    <a:pt x="151023" y="195083"/>
                  </a:lnTo>
                  <a:lnTo>
                    <a:pt x="151300" y="210278"/>
                  </a:lnTo>
                  <a:lnTo>
                    <a:pt x="151317" y="225737"/>
                  </a:lnTo>
                  <a:lnTo>
                    <a:pt x="150797" y="240736"/>
                  </a:lnTo>
                  <a:lnTo>
                    <a:pt x="149628" y="254897"/>
                  </a:lnTo>
                  <a:lnTo>
                    <a:pt x="147860" y="268185"/>
                  </a:lnTo>
                  <a:lnTo>
                    <a:pt x="145602" y="280723"/>
                  </a:lnTo>
                  <a:lnTo>
                    <a:pt x="142968" y="292675"/>
                  </a:lnTo>
                  <a:lnTo>
                    <a:pt x="139894" y="304194"/>
                  </a:lnTo>
                  <a:lnTo>
                    <a:pt x="136152" y="315404"/>
                  </a:lnTo>
                  <a:lnTo>
                    <a:pt x="131669" y="326387"/>
                  </a:lnTo>
                  <a:lnTo>
                    <a:pt x="126351" y="336885"/>
                  </a:lnTo>
                  <a:lnTo>
                    <a:pt x="120026" y="346329"/>
                  </a:lnTo>
                  <a:lnTo>
                    <a:pt x="112694" y="354484"/>
                  </a:lnTo>
                  <a:lnTo>
                    <a:pt x="104499" y="361112"/>
                  </a:lnTo>
                  <a:lnTo>
                    <a:pt x="95628" y="365814"/>
                  </a:lnTo>
                  <a:lnTo>
                    <a:pt x="86263" y="368558"/>
                  </a:lnTo>
                  <a:lnTo>
                    <a:pt x="76875" y="369282"/>
                  </a:lnTo>
                  <a:lnTo>
                    <a:pt x="68185" y="367731"/>
                  </a:lnTo>
                  <a:lnTo>
                    <a:pt x="60535" y="363981"/>
                  </a:lnTo>
                  <a:lnTo>
                    <a:pt x="54078" y="358211"/>
                  </a:lnTo>
                  <a:lnTo>
                    <a:pt x="48957" y="350527"/>
                  </a:lnTo>
                  <a:lnTo>
                    <a:pt x="45111" y="341180"/>
                  </a:lnTo>
                  <a:lnTo>
                    <a:pt x="42493" y="330669"/>
                  </a:lnTo>
                  <a:lnTo>
                    <a:pt x="41169" y="319630"/>
                  </a:lnTo>
                  <a:lnTo>
                    <a:pt x="41055" y="308475"/>
                  </a:lnTo>
                  <a:lnTo>
                    <a:pt x="42112" y="297546"/>
                  </a:lnTo>
                  <a:lnTo>
                    <a:pt x="44416" y="287208"/>
                  </a:lnTo>
                  <a:lnTo>
                    <a:pt x="47891" y="277607"/>
                  </a:lnTo>
                  <a:lnTo>
                    <a:pt x="52343" y="269348"/>
                  </a:lnTo>
                  <a:lnTo>
                    <a:pt x="57547" y="263535"/>
                  </a:lnTo>
                  <a:lnTo>
                    <a:pt x="63305" y="260559"/>
                  </a:lnTo>
                  <a:lnTo>
                    <a:pt x="69459" y="260341"/>
                  </a:lnTo>
                  <a:lnTo>
                    <a:pt x="75887" y="262695"/>
                  </a:lnTo>
                  <a:lnTo>
                    <a:pt x="82503" y="267240"/>
                  </a:lnTo>
                  <a:lnTo>
                    <a:pt x="89080" y="273508"/>
                  </a:lnTo>
                  <a:lnTo>
                    <a:pt x="95270" y="281060"/>
                  </a:lnTo>
                  <a:lnTo>
                    <a:pt x="100917" y="289533"/>
                  </a:lnTo>
                  <a:lnTo>
                    <a:pt x="106202" y="298489"/>
                  </a:lnTo>
                  <a:lnTo>
                    <a:pt x="111520" y="307419"/>
                  </a:lnTo>
                  <a:lnTo>
                    <a:pt x="117100" y="316057"/>
                  </a:lnTo>
                  <a:lnTo>
                    <a:pt x="123002" y="324502"/>
                  </a:lnTo>
                  <a:lnTo>
                    <a:pt x="129198" y="333092"/>
                  </a:lnTo>
                  <a:lnTo>
                    <a:pt x="135627" y="342020"/>
                  </a:lnTo>
                  <a:lnTo>
                    <a:pt x="142234" y="351153"/>
                  </a:lnTo>
                  <a:lnTo>
                    <a:pt x="148969" y="360138"/>
                  </a:lnTo>
                  <a:lnTo>
                    <a:pt x="155798" y="368773"/>
                  </a:lnTo>
                  <a:lnTo>
                    <a:pt x="162857" y="376859"/>
                  </a:lnTo>
                  <a:lnTo>
                    <a:pt x="170436" y="384137"/>
                  </a:lnTo>
                  <a:lnTo>
                    <a:pt x="178648" y="390544"/>
                  </a:lnTo>
                  <a:lnTo>
                    <a:pt x="187573" y="396031"/>
                  </a:lnTo>
                  <a:lnTo>
                    <a:pt x="198522" y="401013"/>
                  </a:lnTo>
                  <a:lnTo>
                    <a:pt x="215814" y="405928"/>
                  </a:lnTo>
                  <a:lnTo>
                    <a:pt x="246638" y="411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28000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6344080" y="894922"/>
            <a:ext cx="194118" cy="146857"/>
          </a:xfrm>
          <a:custGeom>
            <a:avLst/>
            <a:gdLst/>
            <a:ahLst/>
            <a:cxnLst/>
            <a:rect l="0" t="0" r="0" b="0"/>
            <a:pathLst>
              <a:path w="194118" h="146857">
                <a:moveTo>
                  <a:pt x="4604" y="84228"/>
                </a:moveTo>
                <a:lnTo>
                  <a:pt x="1804" y="93029"/>
                </a:lnTo>
                <a:lnTo>
                  <a:pt x="302" y="101376"/>
                </a:lnTo>
                <a:lnTo>
                  <a:pt x="0" y="110070"/>
                </a:lnTo>
                <a:lnTo>
                  <a:pt x="852" y="119018"/>
                </a:lnTo>
                <a:lnTo>
                  <a:pt x="2969" y="127865"/>
                </a:lnTo>
                <a:lnTo>
                  <a:pt x="6315" y="136371"/>
                </a:lnTo>
                <a:lnTo>
                  <a:pt x="11544" y="143348"/>
                </a:lnTo>
                <a:lnTo>
                  <a:pt x="18661" y="146856"/>
                </a:lnTo>
                <a:lnTo>
                  <a:pt x="26009" y="146702"/>
                </a:lnTo>
                <a:lnTo>
                  <a:pt x="33154" y="143920"/>
                </a:lnTo>
                <a:lnTo>
                  <a:pt x="40152" y="139494"/>
                </a:lnTo>
                <a:lnTo>
                  <a:pt x="47091" y="134074"/>
                </a:lnTo>
                <a:lnTo>
                  <a:pt x="54022" y="128054"/>
                </a:lnTo>
                <a:lnTo>
                  <a:pt x="60964" y="121663"/>
                </a:lnTo>
                <a:lnTo>
                  <a:pt x="67922" y="114876"/>
                </a:lnTo>
                <a:lnTo>
                  <a:pt x="74896" y="107470"/>
                </a:lnTo>
                <a:lnTo>
                  <a:pt x="81883" y="99373"/>
                </a:lnTo>
                <a:lnTo>
                  <a:pt x="88880" y="90812"/>
                </a:lnTo>
                <a:lnTo>
                  <a:pt x="95884" y="82218"/>
                </a:lnTo>
                <a:lnTo>
                  <a:pt x="102892" y="73845"/>
                </a:lnTo>
                <a:lnTo>
                  <a:pt x="109903" y="65765"/>
                </a:lnTo>
                <a:lnTo>
                  <a:pt x="116918" y="57959"/>
                </a:lnTo>
                <a:lnTo>
                  <a:pt x="123937" y="50376"/>
                </a:lnTo>
                <a:lnTo>
                  <a:pt x="131128" y="42962"/>
                </a:lnTo>
                <a:lnTo>
                  <a:pt x="138793" y="35669"/>
                </a:lnTo>
                <a:lnTo>
                  <a:pt x="147056" y="28473"/>
                </a:lnTo>
                <a:lnTo>
                  <a:pt x="155616" y="21648"/>
                </a:lnTo>
                <a:lnTo>
                  <a:pt x="164793" y="15098"/>
                </a:lnTo>
                <a:lnTo>
                  <a:pt x="176514" y="8248"/>
                </a:lnTo>
                <a:lnTo>
                  <a:pt x="19411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201077" y="873865"/>
            <a:ext cx="210571" cy="159508"/>
          </a:xfrm>
          <a:custGeom>
            <a:avLst/>
            <a:gdLst/>
            <a:ahLst/>
            <a:cxnLst/>
            <a:rect l="0" t="0" r="0" b="0"/>
            <a:pathLst>
              <a:path w="210571" h="159508">
                <a:moveTo>
                  <a:pt x="0" y="105285"/>
                </a:moveTo>
                <a:lnTo>
                  <a:pt x="67" y="116953"/>
                </a:lnTo>
                <a:lnTo>
                  <a:pt x="708" y="127442"/>
                </a:lnTo>
                <a:lnTo>
                  <a:pt x="2013" y="137721"/>
                </a:lnTo>
                <a:lnTo>
                  <a:pt x="4219" y="147158"/>
                </a:lnTo>
                <a:lnTo>
                  <a:pt x="7832" y="154260"/>
                </a:lnTo>
                <a:lnTo>
                  <a:pt x="13005" y="158379"/>
                </a:lnTo>
                <a:lnTo>
                  <a:pt x="19579" y="159507"/>
                </a:lnTo>
                <a:lnTo>
                  <a:pt x="27280" y="157834"/>
                </a:lnTo>
                <a:lnTo>
                  <a:pt x="35823" y="153780"/>
                </a:lnTo>
                <a:lnTo>
                  <a:pt x="44810" y="147858"/>
                </a:lnTo>
                <a:lnTo>
                  <a:pt x="53755" y="140545"/>
                </a:lnTo>
                <a:lnTo>
                  <a:pt x="62396" y="132236"/>
                </a:lnTo>
                <a:lnTo>
                  <a:pt x="70670" y="123392"/>
                </a:lnTo>
                <a:lnTo>
                  <a:pt x="78613" y="114538"/>
                </a:lnTo>
                <a:lnTo>
                  <a:pt x="86296" y="105950"/>
                </a:lnTo>
                <a:lnTo>
                  <a:pt x="93950" y="97540"/>
                </a:lnTo>
                <a:lnTo>
                  <a:pt x="101935" y="88972"/>
                </a:lnTo>
                <a:lnTo>
                  <a:pt x="110420" y="80060"/>
                </a:lnTo>
                <a:lnTo>
                  <a:pt x="119238" y="70937"/>
                </a:lnTo>
                <a:lnTo>
                  <a:pt x="128005" y="61959"/>
                </a:lnTo>
                <a:lnTo>
                  <a:pt x="136499" y="53324"/>
                </a:lnTo>
                <a:lnTo>
                  <a:pt x="144829" y="45068"/>
                </a:lnTo>
                <a:lnTo>
                  <a:pt x="153334" y="37143"/>
                </a:lnTo>
                <a:lnTo>
                  <a:pt x="162196" y="29490"/>
                </a:lnTo>
                <a:lnTo>
                  <a:pt x="171176" y="22342"/>
                </a:lnTo>
                <a:lnTo>
                  <a:pt x="180688" y="15534"/>
                </a:lnTo>
                <a:lnTo>
                  <a:pt x="192690" y="8465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258922" y="1903686"/>
            <a:ext cx="1073336" cy="669414"/>
            <a:chOff x="2258922" y="1903686"/>
            <a:chExt cx="1073336" cy="669414"/>
          </a:xfrm>
        </p:grpSpPr>
        <p:sp>
          <p:nvSpPr>
            <p:cNvPr id="40" name="Freeform 39"/>
            <p:cNvSpPr/>
            <p:nvPr/>
          </p:nvSpPr>
          <p:spPr>
            <a:xfrm>
              <a:off x="2258922" y="1974711"/>
              <a:ext cx="271734" cy="515048"/>
            </a:xfrm>
            <a:custGeom>
              <a:avLst/>
              <a:gdLst/>
              <a:ahLst/>
              <a:cxnLst/>
              <a:rect l="0" t="0" r="0" b="0"/>
              <a:pathLst>
                <a:path w="271734" h="515048">
                  <a:moveTo>
                    <a:pt x="29578" y="40377"/>
                  </a:moveTo>
                  <a:lnTo>
                    <a:pt x="23844" y="46379"/>
                  </a:lnTo>
                  <a:lnTo>
                    <a:pt x="19560" y="53224"/>
                  </a:lnTo>
                  <a:lnTo>
                    <a:pt x="16350" y="61611"/>
                  </a:lnTo>
                  <a:lnTo>
                    <a:pt x="13816" y="71239"/>
                  </a:lnTo>
                  <a:lnTo>
                    <a:pt x="11471" y="81553"/>
                  </a:lnTo>
                  <a:lnTo>
                    <a:pt x="9027" y="92165"/>
                  </a:lnTo>
                  <a:lnTo>
                    <a:pt x="6546" y="103036"/>
                  </a:lnTo>
                  <a:lnTo>
                    <a:pt x="4329" y="114385"/>
                  </a:lnTo>
                  <a:lnTo>
                    <a:pt x="2537" y="126221"/>
                  </a:lnTo>
                  <a:lnTo>
                    <a:pt x="1098" y="135356"/>
                  </a:lnTo>
                  <a:lnTo>
                    <a:pt x="119" y="137829"/>
                  </a:lnTo>
                  <a:lnTo>
                    <a:pt x="0" y="134960"/>
                  </a:lnTo>
                  <a:lnTo>
                    <a:pt x="787" y="128821"/>
                  </a:lnTo>
                  <a:lnTo>
                    <a:pt x="2335" y="120816"/>
                  </a:lnTo>
                  <a:lnTo>
                    <a:pt x="4465" y="111760"/>
                  </a:lnTo>
                  <a:lnTo>
                    <a:pt x="7020" y="102107"/>
                  </a:lnTo>
                  <a:lnTo>
                    <a:pt x="9877" y="92110"/>
                  </a:lnTo>
                  <a:lnTo>
                    <a:pt x="12943" y="81910"/>
                  </a:lnTo>
                  <a:lnTo>
                    <a:pt x="16157" y="71592"/>
                  </a:lnTo>
                  <a:lnTo>
                    <a:pt x="19637" y="61368"/>
                  </a:lnTo>
                  <a:lnTo>
                    <a:pt x="23659" y="51572"/>
                  </a:lnTo>
                  <a:lnTo>
                    <a:pt x="28331" y="42351"/>
                  </a:lnTo>
                  <a:lnTo>
                    <a:pt x="33605" y="33684"/>
                  </a:lnTo>
                  <a:lnTo>
                    <a:pt x="39370" y="25475"/>
                  </a:lnTo>
                  <a:lnTo>
                    <a:pt x="45518" y="17632"/>
                  </a:lnTo>
                  <a:lnTo>
                    <a:pt x="52273" y="10550"/>
                  </a:lnTo>
                  <a:lnTo>
                    <a:pt x="60171" y="5078"/>
                  </a:lnTo>
                  <a:lnTo>
                    <a:pt x="69405" y="1553"/>
                  </a:lnTo>
                  <a:lnTo>
                    <a:pt x="79537" y="0"/>
                  </a:lnTo>
                  <a:lnTo>
                    <a:pt x="89724" y="395"/>
                  </a:lnTo>
                  <a:lnTo>
                    <a:pt x="99461" y="2515"/>
                  </a:lnTo>
                  <a:lnTo>
                    <a:pt x="108608" y="6020"/>
                  </a:lnTo>
                  <a:lnTo>
                    <a:pt x="117204" y="10574"/>
                  </a:lnTo>
                  <a:lnTo>
                    <a:pt x="125348" y="15893"/>
                  </a:lnTo>
                  <a:lnTo>
                    <a:pt x="132987" y="21918"/>
                  </a:lnTo>
                  <a:lnTo>
                    <a:pt x="139905" y="28793"/>
                  </a:lnTo>
                  <a:lnTo>
                    <a:pt x="146050" y="36534"/>
                  </a:lnTo>
                  <a:lnTo>
                    <a:pt x="151671" y="45191"/>
                  </a:lnTo>
                  <a:lnTo>
                    <a:pt x="157213" y="54912"/>
                  </a:lnTo>
                  <a:lnTo>
                    <a:pt x="162941" y="65683"/>
                  </a:lnTo>
                  <a:lnTo>
                    <a:pt x="168772" y="77510"/>
                  </a:lnTo>
                  <a:lnTo>
                    <a:pt x="174387" y="90506"/>
                  </a:lnTo>
                  <a:lnTo>
                    <a:pt x="179604" y="104615"/>
                  </a:lnTo>
                  <a:lnTo>
                    <a:pt x="184243" y="119496"/>
                  </a:lnTo>
                  <a:lnTo>
                    <a:pt x="188054" y="134630"/>
                  </a:lnTo>
                  <a:lnTo>
                    <a:pt x="190983" y="149701"/>
                  </a:lnTo>
                  <a:lnTo>
                    <a:pt x="193135" y="164752"/>
                  </a:lnTo>
                  <a:lnTo>
                    <a:pt x="194670" y="180077"/>
                  </a:lnTo>
                  <a:lnTo>
                    <a:pt x="195743" y="195832"/>
                  </a:lnTo>
                  <a:lnTo>
                    <a:pt x="196483" y="212024"/>
                  </a:lnTo>
                  <a:lnTo>
                    <a:pt x="196988" y="228588"/>
                  </a:lnTo>
                  <a:lnTo>
                    <a:pt x="197327" y="245434"/>
                  </a:lnTo>
                  <a:lnTo>
                    <a:pt x="197385" y="262325"/>
                  </a:lnTo>
                  <a:lnTo>
                    <a:pt x="196893" y="278891"/>
                  </a:lnTo>
                  <a:lnTo>
                    <a:pt x="195744" y="294954"/>
                  </a:lnTo>
                  <a:lnTo>
                    <a:pt x="193989" y="310350"/>
                  </a:lnTo>
                  <a:lnTo>
                    <a:pt x="191739" y="324849"/>
                  </a:lnTo>
                  <a:lnTo>
                    <a:pt x="189114" y="338422"/>
                  </a:lnTo>
                  <a:lnTo>
                    <a:pt x="186217" y="351352"/>
                  </a:lnTo>
                  <a:lnTo>
                    <a:pt x="183126" y="364116"/>
                  </a:lnTo>
                  <a:lnTo>
                    <a:pt x="179897" y="377001"/>
                  </a:lnTo>
                  <a:lnTo>
                    <a:pt x="176407" y="389946"/>
                  </a:lnTo>
                  <a:lnTo>
                    <a:pt x="172379" y="402644"/>
                  </a:lnTo>
                  <a:lnTo>
                    <a:pt x="167699" y="414928"/>
                  </a:lnTo>
                  <a:lnTo>
                    <a:pt x="162249" y="426788"/>
                  </a:lnTo>
                  <a:lnTo>
                    <a:pt x="155834" y="438285"/>
                  </a:lnTo>
                  <a:lnTo>
                    <a:pt x="148446" y="449495"/>
                  </a:lnTo>
                  <a:lnTo>
                    <a:pt x="140383" y="460328"/>
                  </a:lnTo>
                  <a:lnTo>
                    <a:pt x="132132" y="470536"/>
                  </a:lnTo>
                  <a:lnTo>
                    <a:pt x="123989" y="480030"/>
                  </a:lnTo>
                  <a:lnTo>
                    <a:pt x="115896" y="488711"/>
                  </a:lnTo>
                  <a:lnTo>
                    <a:pt x="107550" y="496397"/>
                  </a:lnTo>
                  <a:lnTo>
                    <a:pt x="98781" y="503076"/>
                  </a:lnTo>
                  <a:lnTo>
                    <a:pt x="89417" y="508560"/>
                  </a:lnTo>
                  <a:lnTo>
                    <a:pt x="79212" y="512422"/>
                  </a:lnTo>
                  <a:lnTo>
                    <a:pt x="68128" y="514570"/>
                  </a:lnTo>
                  <a:lnTo>
                    <a:pt x="56599" y="515047"/>
                  </a:lnTo>
                  <a:lnTo>
                    <a:pt x="45399" y="513855"/>
                  </a:lnTo>
                  <a:lnTo>
                    <a:pt x="34954" y="511156"/>
                  </a:lnTo>
                  <a:lnTo>
                    <a:pt x="25656" y="506904"/>
                  </a:lnTo>
                  <a:lnTo>
                    <a:pt x="18015" y="500778"/>
                  </a:lnTo>
                  <a:lnTo>
                    <a:pt x="12149" y="492773"/>
                  </a:lnTo>
                  <a:lnTo>
                    <a:pt x="8177" y="483313"/>
                  </a:lnTo>
                  <a:lnTo>
                    <a:pt x="6394" y="473056"/>
                  </a:lnTo>
                  <a:lnTo>
                    <a:pt x="6747" y="462455"/>
                  </a:lnTo>
                  <a:lnTo>
                    <a:pt x="8914" y="451747"/>
                  </a:lnTo>
                  <a:lnTo>
                    <a:pt x="12493" y="441031"/>
                  </a:lnTo>
                  <a:lnTo>
                    <a:pt x="17122" y="430354"/>
                  </a:lnTo>
                  <a:lnTo>
                    <a:pt x="22667" y="420049"/>
                  </a:lnTo>
                  <a:lnTo>
                    <a:pt x="29211" y="410728"/>
                  </a:lnTo>
                  <a:lnTo>
                    <a:pt x="36723" y="402652"/>
                  </a:lnTo>
                  <a:lnTo>
                    <a:pt x="45055" y="396076"/>
                  </a:lnTo>
                  <a:lnTo>
                    <a:pt x="54025" y="391406"/>
                  </a:lnTo>
                  <a:lnTo>
                    <a:pt x="63468" y="388680"/>
                  </a:lnTo>
                  <a:lnTo>
                    <a:pt x="73251" y="387798"/>
                  </a:lnTo>
                  <a:lnTo>
                    <a:pt x="83271" y="388710"/>
                  </a:lnTo>
                  <a:lnTo>
                    <a:pt x="93455" y="391209"/>
                  </a:lnTo>
                  <a:lnTo>
                    <a:pt x="103751" y="394985"/>
                  </a:lnTo>
                  <a:lnTo>
                    <a:pt x="114123" y="399727"/>
                  </a:lnTo>
                  <a:lnTo>
                    <a:pt x="124546" y="405171"/>
                  </a:lnTo>
                  <a:lnTo>
                    <a:pt x="135005" y="411112"/>
                  </a:lnTo>
                  <a:lnTo>
                    <a:pt x="145486" y="417399"/>
                  </a:lnTo>
                  <a:lnTo>
                    <a:pt x="155979" y="423923"/>
                  </a:lnTo>
                  <a:lnTo>
                    <a:pt x="166313" y="430608"/>
                  </a:lnTo>
                  <a:lnTo>
                    <a:pt x="176180" y="437403"/>
                  </a:lnTo>
                  <a:lnTo>
                    <a:pt x="185455" y="444272"/>
                  </a:lnTo>
                  <a:lnTo>
                    <a:pt x="194497" y="451191"/>
                  </a:lnTo>
                  <a:lnTo>
                    <a:pt x="204021" y="458143"/>
                  </a:lnTo>
                  <a:lnTo>
                    <a:pt x="214384" y="465108"/>
                  </a:lnTo>
                  <a:lnTo>
                    <a:pt x="225196" y="471775"/>
                  </a:lnTo>
                  <a:lnTo>
                    <a:pt x="236670" y="478202"/>
                  </a:lnTo>
                  <a:lnTo>
                    <a:pt x="250936" y="484952"/>
                  </a:lnTo>
                  <a:lnTo>
                    <a:pt x="271733" y="49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99111" y="2415171"/>
              <a:ext cx="63223" cy="157929"/>
            </a:xfrm>
            <a:custGeom>
              <a:avLst/>
              <a:gdLst/>
              <a:ahLst/>
              <a:cxnLst/>
              <a:rect l="0" t="0" r="0" b="0"/>
              <a:pathLst>
                <a:path w="63223" h="157929">
                  <a:moveTo>
                    <a:pt x="0" y="0"/>
                  </a:moveTo>
                  <a:lnTo>
                    <a:pt x="8735" y="5868"/>
                  </a:lnTo>
                  <a:lnTo>
                    <a:pt x="16441" y="11432"/>
                  </a:lnTo>
                  <a:lnTo>
                    <a:pt x="23844" y="17231"/>
                  </a:lnTo>
                  <a:lnTo>
                    <a:pt x="31105" y="23312"/>
                  </a:lnTo>
                  <a:lnTo>
                    <a:pt x="38283" y="29642"/>
                  </a:lnTo>
                  <a:lnTo>
                    <a:pt x="45395" y="36179"/>
                  </a:lnTo>
                  <a:lnTo>
                    <a:pt x="51967" y="43201"/>
                  </a:lnTo>
                  <a:lnTo>
                    <a:pt x="57089" y="51280"/>
                  </a:lnTo>
                  <a:lnTo>
                    <a:pt x="60385" y="60644"/>
                  </a:lnTo>
                  <a:lnTo>
                    <a:pt x="62121" y="71204"/>
                  </a:lnTo>
                  <a:lnTo>
                    <a:pt x="62913" y="82743"/>
                  </a:lnTo>
                  <a:lnTo>
                    <a:pt x="63222" y="95010"/>
                  </a:lnTo>
                  <a:lnTo>
                    <a:pt x="63116" y="107390"/>
                  </a:lnTo>
                  <a:lnTo>
                    <a:pt x="62232" y="120224"/>
                  </a:lnTo>
                  <a:lnTo>
                    <a:pt x="59382" y="135756"/>
                  </a:lnTo>
                  <a:lnTo>
                    <a:pt x="5264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28574" y="1903686"/>
              <a:ext cx="303684" cy="482123"/>
            </a:xfrm>
            <a:custGeom>
              <a:avLst/>
              <a:gdLst/>
              <a:ahLst/>
              <a:cxnLst/>
              <a:rect l="0" t="0" r="0" b="0"/>
              <a:pathLst>
                <a:path w="303684" h="482123">
                  <a:moveTo>
                    <a:pt x="60092" y="6117"/>
                  </a:moveTo>
                  <a:lnTo>
                    <a:pt x="54292" y="12052"/>
                  </a:lnTo>
                  <a:lnTo>
                    <a:pt x="49367" y="18256"/>
                  </a:lnTo>
                  <a:lnTo>
                    <a:pt x="44860" y="25352"/>
                  </a:lnTo>
                  <a:lnTo>
                    <a:pt x="40466" y="33293"/>
                  </a:lnTo>
                  <a:lnTo>
                    <a:pt x="35804" y="41939"/>
                  </a:lnTo>
                  <a:lnTo>
                    <a:pt x="30690" y="51133"/>
                  </a:lnTo>
                  <a:lnTo>
                    <a:pt x="25112" y="60733"/>
                  </a:lnTo>
                  <a:lnTo>
                    <a:pt x="19140" y="70623"/>
                  </a:lnTo>
                  <a:lnTo>
                    <a:pt x="12873" y="80645"/>
                  </a:lnTo>
                  <a:lnTo>
                    <a:pt x="6815" y="88239"/>
                  </a:lnTo>
                  <a:lnTo>
                    <a:pt x="2280" y="90234"/>
                  </a:lnTo>
                  <a:lnTo>
                    <a:pt x="149" y="87596"/>
                  </a:lnTo>
                  <a:lnTo>
                    <a:pt x="0" y="81953"/>
                  </a:lnTo>
                  <a:lnTo>
                    <a:pt x="1348" y="74630"/>
                  </a:lnTo>
                  <a:lnTo>
                    <a:pt x="4017" y="66655"/>
                  </a:lnTo>
                  <a:lnTo>
                    <a:pt x="7823" y="58591"/>
                  </a:lnTo>
                  <a:lnTo>
                    <a:pt x="12538" y="50666"/>
                  </a:lnTo>
                  <a:lnTo>
                    <a:pt x="17940" y="42938"/>
                  </a:lnTo>
                  <a:lnTo>
                    <a:pt x="23846" y="35399"/>
                  </a:lnTo>
                  <a:lnTo>
                    <a:pt x="30272" y="28178"/>
                  </a:lnTo>
                  <a:lnTo>
                    <a:pt x="37420" y="21544"/>
                  </a:lnTo>
                  <a:lnTo>
                    <a:pt x="45345" y="15601"/>
                  </a:lnTo>
                  <a:lnTo>
                    <a:pt x="54126" y="10456"/>
                  </a:lnTo>
                  <a:lnTo>
                    <a:pt x="63930" y="6298"/>
                  </a:lnTo>
                  <a:lnTo>
                    <a:pt x="74752" y="3136"/>
                  </a:lnTo>
                  <a:lnTo>
                    <a:pt x="86444" y="995"/>
                  </a:lnTo>
                  <a:lnTo>
                    <a:pt x="98816" y="0"/>
                  </a:lnTo>
                  <a:lnTo>
                    <a:pt x="111684" y="116"/>
                  </a:lnTo>
                  <a:lnTo>
                    <a:pt x="124578" y="1498"/>
                  </a:lnTo>
                  <a:lnTo>
                    <a:pt x="136775" y="4553"/>
                  </a:lnTo>
                  <a:lnTo>
                    <a:pt x="147928" y="9355"/>
                  </a:lnTo>
                  <a:lnTo>
                    <a:pt x="157720" y="15851"/>
                  </a:lnTo>
                  <a:lnTo>
                    <a:pt x="165700" y="24031"/>
                  </a:lnTo>
                  <a:lnTo>
                    <a:pt x="171803" y="33724"/>
                  </a:lnTo>
                  <a:lnTo>
                    <a:pt x="176105" y="44809"/>
                  </a:lnTo>
                  <a:lnTo>
                    <a:pt x="178643" y="57296"/>
                  </a:lnTo>
                  <a:lnTo>
                    <a:pt x="179614" y="71057"/>
                  </a:lnTo>
                  <a:lnTo>
                    <a:pt x="179320" y="85532"/>
                  </a:lnTo>
                  <a:lnTo>
                    <a:pt x="178070" y="99861"/>
                  </a:lnTo>
                  <a:lnTo>
                    <a:pt x="176119" y="113565"/>
                  </a:lnTo>
                  <a:lnTo>
                    <a:pt x="173506" y="126375"/>
                  </a:lnTo>
                  <a:lnTo>
                    <a:pt x="170076" y="138059"/>
                  </a:lnTo>
                  <a:lnTo>
                    <a:pt x="165805" y="148621"/>
                  </a:lnTo>
                  <a:lnTo>
                    <a:pt x="160800" y="158223"/>
                  </a:lnTo>
                  <a:lnTo>
                    <a:pt x="155217" y="167074"/>
                  </a:lnTo>
                  <a:lnTo>
                    <a:pt x="149234" y="175316"/>
                  </a:lnTo>
                  <a:lnTo>
                    <a:pt x="144161" y="181246"/>
                  </a:lnTo>
                  <a:lnTo>
                    <a:pt x="141905" y="182756"/>
                  </a:lnTo>
                  <a:lnTo>
                    <a:pt x="142553" y="180855"/>
                  </a:lnTo>
                  <a:lnTo>
                    <a:pt x="145372" y="176873"/>
                  </a:lnTo>
                  <a:lnTo>
                    <a:pt x="149982" y="172173"/>
                  </a:lnTo>
                  <a:lnTo>
                    <a:pt x="156493" y="168187"/>
                  </a:lnTo>
                  <a:lnTo>
                    <a:pt x="164828" y="165602"/>
                  </a:lnTo>
                  <a:lnTo>
                    <a:pt x="174544" y="164651"/>
                  </a:lnTo>
                  <a:lnTo>
                    <a:pt x="184991" y="165435"/>
                  </a:lnTo>
                  <a:lnTo>
                    <a:pt x="195722" y="167808"/>
                  </a:lnTo>
                  <a:lnTo>
                    <a:pt x="206353" y="171479"/>
                  </a:lnTo>
                  <a:lnTo>
                    <a:pt x="216485" y="176142"/>
                  </a:lnTo>
                  <a:lnTo>
                    <a:pt x="225963" y="181533"/>
                  </a:lnTo>
                  <a:lnTo>
                    <a:pt x="234819" y="187606"/>
                  </a:lnTo>
                  <a:lnTo>
                    <a:pt x="243160" y="194512"/>
                  </a:lnTo>
                  <a:lnTo>
                    <a:pt x="251110" y="202270"/>
                  </a:lnTo>
                  <a:lnTo>
                    <a:pt x="258773" y="210767"/>
                  </a:lnTo>
                  <a:lnTo>
                    <a:pt x="266234" y="219850"/>
                  </a:lnTo>
                  <a:lnTo>
                    <a:pt x="273549" y="229373"/>
                  </a:lnTo>
                  <a:lnTo>
                    <a:pt x="280598" y="239379"/>
                  </a:lnTo>
                  <a:lnTo>
                    <a:pt x="287106" y="250081"/>
                  </a:lnTo>
                  <a:lnTo>
                    <a:pt x="292955" y="261540"/>
                  </a:lnTo>
                  <a:lnTo>
                    <a:pt x="297864" y="273677"/>
                  </a:lnTo>
                  <a:lnTo>
                    <a:pt x="301331" y="286356"/>
                  </a:lnTo>
                  <a:lnTo>
                    <a:pt x="303215" y="299437"/>
                  </a:lnTo>
                  <a:lnTo>
                    <a:pt x="303683" y="312646"/>
                  </a:lnTo>
                  <a:lnTo>
                    <a:pt x="303017" y="325586"/>
                  </a:lnTo>
                  <a:lnTo>
                    <a:pt x="301494" y="338066"/>
                  </a:lnTo>
                  <a:lnTo>
                    <a:pt x="299185" y="350073"/>
                  </a:lnTo>
                  <a:lnTo>
                    <a:pt x="295967" y="361675"/>
                  </a:lnTo>
                  <a:lnTo>
                    <a:pt x="291841" y="372965"/>
                  </a:lnTo>
                  <a:lnTo>
                    <a:pt x="286937" y="384022"/>
                  </a:lnTo>
                  <a:lnTo>
                    <a:pt x="281421" y="394914"/>
                  </a:lnTo>
                  <a:lnTo>
                    <a:pt x="275446" y="405685"/>
                  </a:lnTo>
                  <a:lnTo>
                    <a:pt x="268975" y="416208"/>
                  </a:lnTo>
                  <a:lnTo>
                    <a:pt x="261800" y="426202"/>
                  </a:lnTo>
                  <a:lnTo>
                    <a:pt x="253857" y="435548"/>
                  </a:lnTo>
                  <a:lnTo>
                    <a:pt x="245064" y="444129"/>
                  </a:lnTo>
                  <a:lnTo>
                    <a:pt x="235253" y="451747"/>
                  </a:lnTo>
                  <a:lnTo>
                    <a:pt x="224430" y="458389"/>
                  </a:lnTo>
                  <a:lnTo>
                    <a:pt x="212908" y="464189"/>
                  </a:lnTo>
                  <a:lnTo>
                    <a:pt x="201182" y="469327"/>
                  </a:lnTo>
                  <a:lnTo>
                    <a:pt x="189552" y="473963"/>
                  </a:lnTo>
                  <a:lnTo>
                    <a:pt x="177965" y="477909"/>
                  </a:lnTo>
                  <a:lnTo>
                    <a:pt x="166119" y="480655"/>
                  </a:lnTo>
                  <a:lnTo>
                    <a:pt x="153848" y="482020"/>
                  </a:lnTo>
                  <a:lnTo>
                    <a:pt x="140979" y="482122"/>
                  </a:lnTo>
                  <a:lnTo>
                    <a:pt x="127268" y="481203"/>
                  </a:lnTo>
                  <a:lnTo>
                    <a:pt x="112676" y="479515"/>
                  </a:lnTo>
                  <a:lnTo>
                    <a:pt x="97495" y="477425"/>
                  </a:lnTo>
                  <a:lnTo>
                    <a:pt x="80447" y="475198"/>
                  </a:lnTo>
                  <a:lnTo>
                    <a:pt x="56680" y="472643"/>
                  </a:lnTo>
                  <a:lnTo>
                    <a:pt x="17978" y="469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5691304" y="852808"/>
            <a:ext cx="215184" cy="134184"/>
          </a:xfrm>
          <a:custGeom>
            <a:avLst/>
            <a:gdLst/>
            <a:ahLst/>
            <a:cxnLst/>
            <a:rect l="0" t="0" r="0" b="0"/>
            <a:pathLst>
              <a:path w="215184" h="134184">
                <a:moveTo>
                  <a:pt x="4613" y="52642"/>
                </a:moveTo>
                <a:lnTo>
                  <a:pt x="1813" y="61444"/>
                </a:lnTo>
                <a:lnTo>
                  <a:pt x="312" y="69790"/>
                </a:lnTo>
                <a:lnTo>
                  <a:pt x="0" y="78494"/>
                </a:lnTo>
                <a:lnTo>
                  <a:pt x="507" y="87787"/>
                </a:lnTo>
                <a:lnTo>
                  <a:pt x="1326" y="97931"/>
                </a:lnTo>
                <a:lnTo>
                  <a:pt x="2151" y="108948"/>
                </a:lnTo>
                <a:lnTo>
                  <a:pt x="3200" y="119747"/>
                </a:lnTo>
                <a:lnTo>
                  <a:pt x="5745" y="128154"/>
                </a:lnTo>
                <a:lnTo>
                  <a:pt x="10312" y="132934"/>
                </a:lnTo>
                <a:lnTo>
                  <a:pt x="15752" y="134183"/>
                </a:lnTo>
                <a:lnTo>
                  <a:pt x="21609" y="132749"/>
                </a:lnTo>
                <a:lnTo>
                  <a:pt x="27929" y="129457"/>
                </a:lnTo>
                <a:lnTo>
                  <a:pt x="34961" y="124918"/>
                </a:lnTo>
                <a:lnTo>
                  <a:pt x="42775" y="119549"/>
                </a:lnTo>
                <a:lnTo>
                  <a:pt x="51131" y="113627"/>
                </a:lnTo>
                <a:lnTo>
                  <a:pt x="59579" y="107338"/>
                </a:lnTo>
                <a:lnTo>
                  <a:pt x="67852" y="100805"/>
                </a:lnTo>
                <a:lnTo>
                  <a:pt x="75863" y="94110"/>
                </a:lnTo>
                <a:lnTo>
                  <a:pt x="83621" y="87307"/>
                </a:lnTo>
                <a:lnTo>
                  <a:pt x="91176" y="80431"/>
                </a:lnTo>
                <a:lnTo>
                  <a:pt x="98742" y="73508"/>
                </a:lnTo>
                <a:lnTo>
                  <a:pt x="106669" y="66553"/>
                </a:lnTo>
                <a:lnTo>
                  <a:pt x="115119" y="59576"/>
                </a:lnTo>
                <a:lnTo>
                  <a:pt x="124083" y="52586"/>
                </a:lnTo>
                <a:lnTo>
                  <a:pt x="133480" y="45586"/>
                </a:lnTo>
                <a:lnTo>
                  <a:pt x="143210" y="38584"/>
                </a:lnTo>
                <a:lnTo>
                  <a:pt x="153184" y="31746"/>
                </a:lnTo>
                <a:lnTo>
                  <a:pt x="163332" y="25381"/>
                </a:lnTo>
                <a:lnTo>
                  <a:pt x="173589" y="19623"/>
                </a:lnTo>
                <a:lnTo>
                  <a:pt x="183460" y="14589"/>
                </a:lnTo>
                <a:lnTo>
                  <a:pt x="192997" y="9968"/>
                </a:lnTo>
                <a:lnTo>
                  <a:pt x="203037" y="5356"/>
                </a:lnTo>
                <a:lnTo>
                  <a:pt x="21518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400911" y="821222"/>
            <a:ext cx="168457" cy="181930"/>
          </a:xfrm>
          <a:custGeom>
            <a:avLst/>
            <a:gdLst/>
            <a:ahLst/>
            <a:cxnLst/>
            <a:rect l="0" t="0" r="0" b="0"/>
            <a:pathLst>
              <a:path w="168457" h="181930">
                <a:moveTo>
                  <a:pt x="0" y="136871"/>
                </a:moveTo>
                <a:lnTo>
                  <a:pt x="68" y="148539"/>
                </a:lnTo>
                <a:lnTo>
                  <a:pt x="707" y="159028"/>
                </a:lnTo>
                <a:lnTo>
                  <a:pt x="2029" y="169280"/>
                </a:lnTo>
                <a:lnTo>
                  <a:pt x="4776" y="177738"/>
                </a:lnTo>
                <a:lnTo>
                  <a:pt x="9243" y="181884"/>
                </a:lnTo>
                <a:lnTo>
                  <a:pt x="14200" y="181929"/>
                </a:lnTo>
                <a:lnTo>
                  <a:pt x="19413" y="179175"/>
                </a:lnTo>
                <a:lnTo>
                  <a:pt x="24949" y="174386"/>
                </a:lnTo>
                <a:lnTo>
                  <a:pt x="30828" y="167637"/>
                </a:lnTo>
                <a:lnTo>
                  <a:pt x="37012" y="159085"/>
                </a:lnTo>
                <a:lnTo>
                  <a:pt x="43605" y="149194"/>
                </a:lnTo>
                <a:lnTo>
                  <a:pt x="50854" y="138617"/>
                </a:lnTo>
                <a:lnTo>
                  <a:pt x="58833" y="127787"/>
                </a:lnTo>
                <a:lnTo>
                  <a:pt x="67307" y="116917"/>
                </a:lnTo>
                <a:lnTo>
                  <a:pt x="75840" y="106090"/>
                </a:lnTo>
                <a:lnTo>
                  <a:pt x="84172" y="95332"/>
                </a:lnTo>
                <a:lnTo>
                  <a:pt x="92224" y="84803"/>
                </a:lnTo>
                <a:lnTo>
                  <a:pt x="100009" y="74799"/>
                </a:lnTo>
                <a:lnTo>
                  <a:pt x="107579" y="65437"/>
                </a:lnTo>
                <a:lnTo>
                  <a:pt x="114984" y="56674"/>
                </a:lnTo>
                <a:lnTo>
                  <a:pt x="122271" y="48401"/>
                </a:lnTo>
                <a:lnTo>
                  <a:pt x="129468" y="40505"/>
                </a:lnTo>
                <a:lnTo>
                  <a:pt x="136492" y="32994"/>
                </a:lnTo>
                <a:lnTo>
                  <a:pt x="143941" y="25158"/>
                </a:lnTo>
                <a:lnTo>
                  <a:pt x="153588" y="15187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773299" y="852808"/>
            <a:ext cx="207303" cy="99604"/>
          </a:xfrm>
          <a:custGeom>
            <a:avLst/>
            <a:gdLst/>
            <a:ahLst/>
            <a:cxnLst/>
            <a:rect l="0" t="0" r="0" b="0"/>
            <a:pathLst>
              <a:path w="207303" h="99604">
                <a:moveTo>
                  <a:pt x="7260" y="42114"/>
                </a:moveTo>
                <a:lnTo>
                  <a:pt x="4393" y="50982"/>
                </a:lnTo>
                <a:lnTo>
                  <a:pt x="2251" y="59969"/>
                </a:lnTo>
                <a:lnTo>
                  <a:pt x="662" y="69941"/>
                </a:lnTo>
                <a:lnTo>
                  <a:pt x="0" y="80058"/>
                </a:lnTo>
                <a:lnTo>
                  <a:pt x="1097" y="88628"/>
                </a:lnTo>
                <a:lnTo>
                  <a:pt x="4254" y="94816"/>
                </a:lnTo>
                <a:lnTo>
                  <a:pt x="9143" y="98453"/>
                </a:lnTo>
                <a:lnTo>
                  <a:pt x="15100" y="99603"/>
                </a:lnTo>
                <a:lnTo>
                  <a:pt x="21626" y="98587"/>
                </a:lnTo>
                <a:lnTo>
                  <a:pt x="28598" y="95685"/>
                </a:lnTo>
                <a:lnTo>
                  <a:pt x="36175" y="91020"/>
                </a:lnTo>
                <a:lnTo>
                  <a:pt x="44416" y="84824"/>
                </a:lnTo>
                <a:lnTo>
                  <a:pt x="53253" y="77568"/>
                </a:lnTo>
                <a:lnTo>
                  <a:pt x="62570" y="69862"/>
                </a:lnTo>
                <a:lnTo>
                  <a:pt x="72255" y="62094"/>
                </a:lnTo>
                <a:lnTo>
                  <a:pt x="82370" y="54592"/>
                </a:lnTo>
                <a:lnTo>
                  <a:pt x="93145" y="47706"/>
                </a:lnTo>
                <a:lnTo>
                  <a:pt x="104655" y="41554"/>
                </a:lnTo>
                <a:lnTo>
                  <a:pt x="116824" y="35915"/>
                </a:lnTo>
                <a:lnTo>
                  <a:pt x="129526" y="30352"/>
                </a:lnTo>
                <a:lnTo>
                  <a:pt x="142613" y="24613"/>
                </a:lnTo>
                <a:lnTo>
                  <a:pt x="155563" y="18920"/>
                </a:lnTo>
                <a:lnTo>
                  <a:pt x="168851" y="13327"/>
                </a:lnTo>
                <a:lnTo>
                  <a:pt x="184759" y="7338"/>
                </a:lnTo>
                <a:lnTo>
                  <a:pt x="20730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3551920" y="1888746"/>
            <a:ext cx="3284892" cy="631711"/>
            <a:chOff x="3551920" y="1888746"/>
            <a:chExt cx="3284892" cy="631711"/>
          </a:xfrm>
        </p:grpSpPr>
        <p:sp>
          <p:nvSpPr>
            <p:cNvPr id="47" name="Freeform 46"/>
            <p:cNvSpPr/>
            <p:nvPr/>
          </p:nvSpPr>
          <p:spPr>
            <a:xfrm>
              <a:off x="3551920" y="2330943"/>
              <a:ext cx="37087" cy="189514"/>
            </a:xfrm>
            <a:custGeom>
              <a:avLst/>
              <a:gdLst/>
              <a:ahLst/>
              <a:cxnLst/>
              <a:rect l="0" t="0" r="0" b="0"/>
              <a:pathLst>
                <a:path w="37087" h="189514">
                  <a:moveTo>
                    <a:pt x="10528" y="0"/>
                  </a:moveTo>
                  <a:lnTo>
                    <a:pt x="13529" y="11668"/>
                  </a:lnTo>
                  <a:lnTo>
                    <a:pt x="16952" y="22157"/>
                  </a:lnTo>
                  <a:lnTo>
                    <a:pt x="21139" y="32463"/>
                  </a:lnTo>
                  <a:lnTo>
                    <a:pt x="25693" y="42938"/>
                  </a:lnTo>
                  <a:lnTo>
                    <a:pt x="29878" y="53930"/>
                  </a:lnTo>
                  <a:lnTo>
                    <a:pt x="33297" y="65568"/>
                  </a:lnTo>
                  <a:lnTo>
                    <a:pt x="35735" y="77649"/>
                  </a:lnTo>
                  <a:lnTo>
                    <a:pt x="36992" y="89755"/>
                  </a:lnTo>
                  <a:lnTo>
                    <a:pt x="37086" y="101637"/>
                  </a:lnTo>
                  <a:lnTo>
                    <a:pt x="36030" y="113225"/>
                  </a:lnTo>
                  <a:lnTo>
                    <a:pt x="33733" y="124539"/>
                  </a:lnTo>
                  <a:lnTo>
                    <a:pt x="30270" y="135621"/>
                  </a:lnTo>
                  <a:lnTo>
                    <a:pt x="25950" y="146265"/>
                  </a:lnTo>
                  <a:lnTo>
                    <a:pt x="20703" y="157157"/>
                  </a:lnTo>
                  <a:lnTo>
                    <a:pt x="12950" y="17037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36675" y="1888746"/>
              <a:ext cx="20655" cy="400084"/>
            </a:xfrm>
            <a:custGeom>
              <a:avLst/>
              <a:gdLst/>
              <a:ahLst/>
              <a:cxnLst/>
              <a:rect l="0" t="0" r="0" b="0"/>
              <a:pathLst>
                <a:path w="20655" h="400084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60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8" y="67259"/>
                  </a:lnTo>
                  <a:lnTo>
                    <a:pt x="472" y="83848"/>
                  </a:lnTo>
                  <a:lnTo>
                    <a:pt x="189" y="101722"/>
                  </a:lnTo>
                  <a:lnTo>
                    <a:pt x="0" y="120542"/>
                  </a:lnTo>
                  <a:lnTo>
                    <a:pt x="42" y="139548"/>
                  </a:lnTo>
                  <a:lnTo>
                    <a:pt x="602" y="157614"/>
                  </a:lnTo>
                  <a:lnTo>
                    <a:pt x="1791" y="174211"/>
                  </a:lnTo>
                  <a:lnTo>
                    <a:pt x="3404" y="189658"/>
                  </a:lnTo>
                  <a:lnTo>
                    <a:pt x="5026" y="204800"/>
                  </a:lnTo>
                  <a:lnTo>
                    <a:pt x="6411" y="220180"/>
                  </a:lnTo>
                  <a:lnTo>
                    <a:pt x="7492" y="235988"/>
                  </a:lnTo>
                  <a:lnTo>
                    <a:pt x="8292" y="252227"/>
                  </a:lnTo>
                  <a:lnTo>
                    <a:pt x="8869" y="268829"/>
                  </a:lnTo>
                  <a:lnTo>
                    <a:pt x="9444" y="285710"/>
                  </a:lnTo>
                  <a:lnTo>
                    <a:pt x="10369" y="302795"/>
                  </a:lnTo>
                  <a:lnTo>
                    <a:pt x="11807" y="320006"/>
                  </a:lnTo>
                  <a:lnTo>
                    <a:pt x="13598" y="336736"/>
                  </a:lnTo>
                  <a:lnTo>
                    <a:pt x="15525" y="353593"/>
                  </a:lnTo>
                  <a:lnTo>
                    <a:pt x="17762" y="373173"/>
                  </a:lnTo>
                  <a:lnTo>
                    <a:pt x="2065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30222" y="1941389"/>
              <a:ext cx="227108" cy="209131"/>
            </a:xfrm>
            <a:custGeom>
              <a:avLst/>
              <a:gdLst/>
              <a:ahLst/>
              <a:cxnLst/>
              <a:rect l="0" t="0" r="0" b="0"/>
              <a:pathLst>
                <a:path w="227108" h="209131">
                  <a:moveTo>
                    <a:pt x="227107" y="126342"/>
                  </a:moveTo>
                  <a:lnTo>
                    <a:pt x="215439" y="129343"/>
                  </a:lnTo>
                  <a:lnTo>
                    <a:pt x="204950" y="132765"/>
                  </a:lnTo>
                  <a:lnTo>
                    <a:pt x="194649" y="136961"/>
                  </a:lnTo>
                  <a:lnTo>
                    <a:pt x="184347" y="141861"/>
                  </a:lnTo>
                  <a:lnTo>
                    <a:pt x="174004" y="147343"/>
                  </a:lnTo>
                  <a:lnTo>
                    <a:pt x="163609" y="153268"/>
                  </a:lnTo>
                  <a:lnTo>
                    <a:pt x="153008" y="159357"/>
                  </a:lnTo>
                  <a:lnTo>
                    <a:pt x="141902" y="165207"/>
                  </a:lnTo>
                  <a:lnTo>
                    <a:pt x="130174" y="170618"/>
                  </a:lnTo>
                  <a:lnTo>
                    <a:pt x="118026" y="175572"/>
                  </a:lnTo>
                  <a:lnTo>
                    <a:pt x="105872" y="180132"/>
                  </a:lnTo>
                  <a:lnTo>
                    <a:pt x="93956" y="184386"/>
                  </a:lnTo>
                  <a:lnTo>
                    <a:pt x="82345" y="188413"/>
                  </a:lnTo>
                  <a:lnTo>
                    <a:pt x="71016" y="192279"/>
                  </a:lnTo>
                  <a:lnTo>
                    <a:pt x="59914" y="196031"/>
                  </a:lnTo>
                  <a:lnTo>
                    <a:pt x="48983" y="199705"/>
                  </a:lnTo>
                  <a:lnTo>
                    <a:pt x="38177" y="203325"/>
                  </a:lnTo>
                  <a:lnTo>
                    <a:pt x="27467" y="206874"/>
                  </a:lnTo>
                  <a:lnTo>
                    <a:pt x="17119" y="209130"/>
                  </a:lnTo>
                  <a:lnTo>
                    <a:pt x="8541" y="208447"/>
                  </a:lnTo>
                  <a:lnTo>
                    <a:pt x="3137" y="204893"/>
                  </a:lnTo>
                  <a:lnTo>
                    <a:pt x="553" y="198772"/>
                  </a:lnTo>
                  <a:lnTo>
                    <a:pt x="0" y="190506"/>
                  </a:lnTo>
                  <a:lnTo>
                    <a:pt x="985" y="180567"/>
                  </a:lnTo>
                  <a:lnTo>
                    <a:pt x="3354" y="169388"/>
                  </a:lnTo>
                  <a:lnTo>
                    <a:pt x="6927" y="157318"/>
                  </a:lnTo>
                  <a:lnTo>
                    <a:pt x="11302" y="144623"/>
                  </a:lnTo>
                  <a:lnTo>
                    <a:pt x="15936" y="131496"/>
                  </a:lnTo>
                  <a:lnTo>
                    <a:pt x="20500" y="118072"/>
                  </a:lnTo>
                  <a:lnTo>
                    <a:pt x="24870" y="104447"/>
                  </a:lnTo>
                  <a:lnTo>
                    <a:pt x="29033" y="90687"/>
                  </a:lnTo>
                  <a:lnTo>
                    <a:pt x="33018" y="76844"/>
                  </a:lnTo>
                  <a:lnTo>
                    <a:pt x="36906" y="63169"/>
                  </a:lnTo>
                  <a:lnTo>
                    <a:pt x="41303" y="48563"/>
                  </a:lnTo>
                  <a:lnTo>
                    <a:pt x="47716" y="29508"/>
                  </a:lnTo>
                  <a:lnTo>
                    <a:pt x="586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31070" y="2278301"/>
              <a:ext cx="48783" cy="221099"/>
            </a:xfrm>
            <a:custGeom>
              <a:avLst/>
              <a:gdLst/>
              <a:ahLst/>
              <a:cxnLst/>
              <a:rect l="0" t="0" r="0" b="0"/>
              <a:pathLst>
                <a:path w="48783" h="221099">
                  <a:moveTo>
                    <a:pt x="21057" y="0"/>
                  </a:moveTo>
                  <a:lnTo>
                    <a:pt x="26857" y="6001"/>
                  </a:lnTo>
                  <a:lnTo>
                    <a:pt x="31782" y="12846"/>
                  </a:lnTo>
                  <a:lnTo>
                    <a:pt x="36280" y="21243"/>
                  </a:lnTo>
                  <a:lnTo>
                    <a:pt x="40328" y="31216"/>
                  </a:lnTo>
                  <a:lnTo>
                    <a:pt x="43694" y="42827"/>
                  </a:lnTo>
                  <a:lnTo>
                    <a:pt x="46297" y="55936"/>
                  </a:lnTo>
                  <a:lnTo>
                    <a:pt x="48051" y="70112"/>
                  </a:lnTo>
                  <a:lnTo>
                    <a:pt x="48782" y="84758"/>
                  </a:lnTo>
                  <a:lnTo>
                    <a:pt x="48495" y="99484"/>
                  </a:lnTo>
                  <a:lnTo>
                    <a:pt x="47336" y="113961"/>
                  </a:lnTo>
                  <a:lnTo>
                    <a:pt x="45496" y="127835"/>
                  </a:lnTo>
                  <a:lnTo>
                    <a:pt x="43146" y="140975"/>
                  </a:lnTo>
                  <a:lnTo>
                    <a:pt x="40264" y="153274"/>
                  </a:lnTo>
                  <a:lnTo>
                    <a:pt x="36651" y="164548"/>
                  </a:lnTo>
                  <a:lnTo>
                    <a:pt x="32263" y="174798"/>
                  </a:lnTo>
                  <a:lnTo>
                    <a:pt x="27301" y="184064"/>
                  </a:lnTo>
                  <a:lnTo>
                    <a:pt x="21544" y="193351"/>
                  </a:lnTo>
                  <a:lnTo>
                    <a:pt x="13366" y="20459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40796" y="1899275"/>
              <a:ext cx="217833" cy="397936"/>
            </a:xfrm>
            <a:custGeom>
              <a:avLst/>
              <a:gdLst/>
              <a:ahLst/>
              <a:cxnLst/>
              <a:rect l="0" t="0" r="0" b="0"/>
              <a:pathLst>
                <a:path w="217833" h="397936">
                  <a:moveTo>
                    <a:pt x="153569" y="0"/>
                  </a:moveTo>
                  <a:lnTo>
                    <a:pt x="144902" y="5934"/>
                  </a:lnTo>
                  <a:lnTo>
                    <a:pt x="137835" y="12139"/>
                  </a:lnTo>
                  <a:lnTo>
                    <a:pt x="131725" y="19230"/>
                  </a:lnTo>
                  <a:lnTo>
                    <a:pt x="126152" y="26998"/>
                  </a:lnTo>
                  <a:lnTo>
                    <a:pt x="120641" y="34996"/>
                  </a:lnTo>
                  <a:lnTo>
                    <a:pt x="114928" y="42942"/>
                  </a:lnTo>
                  <a:lnTo>
                    <a:pt x="108936" y="50888"/>
                  </a:lnTo>
                  <a:lnTo>
                    <a:pt x="102680" y="59130"/>
                  </a:lnTo>
                  <a:lnTo>
                    <a:pt x="96209" y="67820"/>
                  </a:lnTo>
                  <a:lnTo>
                    <a:pt x="89574" y="76961"/>
                  </a:lnTo>
                  <a:lnTo>
                    <a:pt x="82821" y="86482"/>
                  </a:lnTo>
                  <a:lnTo>
                    <a:pt x="75983" y="96308"/>
                  </a:lnTo>
                  <a:lnTo>
                    <a:pt x="69088" y="106687"/>
                  </a:lnTo>
                  <a:lnTo>
                    <a:pt x="62152" y="118173"/>
                  </a:lnTo>
                  <a:lnTo>
                    <a:pt x="55189" y="130972"/>
                  </a:lnTo>
                  <a:lnTo>
                    <a:pt x="48209" y="144822"/>
                  </a:lnTo>
                  <a:lnTo>
                    <a:pt x="41215" y="159190"/>
                  </a:lnTo>
                  <a:lnTo>
                    <a:pt x="34217" y="173710"/>
                  </a:lnTo>
                  <a:lnTo>
                    <a:pt x="27382" y="188375"/>
                  </a:lnTo>
                  <a:lnTo>
                    <a:pt x="21020" y="203433"/>
                  </a:lnTo>
                  <a:lnTo>
                    <a:pt x="15263" y="219001"/>
                  </a:lnTo>
                  <a:lnTo>
                    <a:pt x="10246" y="234896"/>
                  </a:lnTo>
                  <a:lnTo>
                    <a:pt x="6174" y="250727"/>
                  </a:lnTo>
                  <a:lnTo>
                    <a:pt x="3070" y="266268"/>
                  </a:lnTo>
                  <a:lnTo>
                    <a:pt x="969" y="281468"/>
                  </a:lnTo>
                  <a:lnTo>
                    <a:pt x="0" y="296360"/>
                  </a:lnTo>
                  <a:lnTo>
                    <a:pt x="130" y="310999"/>
                  </a:lnTo>
                  <a:lnTo>
                    <a:pt x="1351" y="325118"/>
                  </a:lnTo>
                  <a:lnTo>
                    <a:pt x="3765" y="338154"/>
                  </a:lnTo>
                  <a:lnTo>
                    <a:pt x="7324" y="349886"/>
                  </a:lnTo>
                  <a:lnTo>
                    <a:pt x="12171" y="360409"/>
                  </a:lnTo>
                  <a:lnTo>
                    <a:pt x="18705" y="369946"/>
                  </a:lnTo>
                  <a:lnTo>
                    <a:pt x="26988" y="378720"/>
                  </a:lnTo>
                  <a:lnTo>
                    <a:pt x="36634" y="386444"/>
                  </a:lnTo>
                  <a:lnTo>
                    <a:pt x="47018" y="392356"/>
                  </a:lnTo>
                  <a:lnTo>
                    <a:pt x="57704" y="396181"/>
                  </a:lnTo>
                  <a:lnTo>
                    <a:pt x="68469" y="397935"/>
                  </a:lnTo>
                  <a:lnTo>
                    <a:pt x="79222" y="397675"/>
                  </a:lnTo>
                  <a:lnTo>
                    <a:pt x="89934" y="395642"/>
                  </a:lnTo>
                  <a:lnTo>
                    <a:pt x="100601" y="392025"/>
                  </a:lnTo>
                  <a:lnTo>
                    <a:pt x="111230" y="386864"/>
                  </a:lnTo>
                  <a:lnTo>
                    <a:pt x="121830" y="380328"/>
                  </a:lnTo>
                  <a:lnTo>
                    <a:pt x="132408" y="372841"/>
                  </a:lnTo>
                  <a:lnTo>
                    <a:pt x="142970" y="364979"/>
                  </a:lnTo>
                  <a:lnTo>
                    <a:pt x="153517" y="357096"/>
                  </a:lnTo>
                  <a:lnTo>
                    <a:pt x="163889" y="349178"/>
                  </a:lnTo>
                  <a:lnTo>
                    <a:pt x="173779" y="340948"/>
                  </a:lnTo>
                  <a:lnTo>
                    <a:pt x="183057" y="332258"/>
                  </a:lnTo>
                  <a:lnTo>
                    <a:pt x="191592" y="322946"/>
                  </a:lnTo>
                  <a:lnTo>
                    <a:pt x="199179" y="312776"/>
                  </a:lnTo>
                  <a:lnTo>
                    <a:pt x="205791" y="301711"/>
                  </a:lnTo>
                  <a:lnTo>
                    <a:pt x="211232" y="290024"/>
                  </a:lnTo>
                  <a:lnTo>
                    <a:pt x="215063" y="278187"/>
                  </a:lnTo>
                  <a:lnTo>
                    <a:pt x="217196" y="266486"/>
                  </a:lnTo>
                  <a:lnTo>
                    <a:pt x="217832" y="255021"/>
                  </a:lnTo>
                  <a:lnTo>
                    <a:pt x="217279" y="243790"/>
                  </a:lnTo>
                  <a:lnTo>
                    <a:pt x="215823" y="232769"/>
                  </a:lnTo>
                  <a:lnTo>
                    <a:pt x="213220" y="222401"/>
                  </a:lnTo>
                  <a:lnTo>
                    <a:pt x="208739" y="213570"/>
                  </a:lnTo>
                  <a:lnTo>
                    <a:pt x="202135" y="206636"/>
                  </a:lnTo>
                  <a:lnTo>
                    <a:pt x="193767" y="201642"/>
                  </a:lnTo>
                  <a:lnTo>
                    <a:pt x="184317" y="198573"/>
                  </a:lnTo>
                  <a:lnTo>
                    <a:pt x="174294" y="197213"/>
                  </a:lnTo>
                  <a:lnTo>
                    <a:pt x="163990" y="197229"/>
                  </a:lnTo>
                  <a:lnTo>
                    <a:pt x="153554" y="198287"/>
                  </a:lnTo>
                  <a:lnTo>
                    <a:pt x="143063" y="200106"/>
                  </a:lnTo>
                  <a:lnTo>
                    <a:pt x="132716" y="202627"/>
                  </a:lnTo>
                  <a:lnTo>
                    <a:pt x="122833" y="205997"/>
                  </a:lnTo>
                  <a:lnTo>
                    <a:pt x="113549" y="210222"/>
                  </a:lnTo>
                  <a:lnTo>
                    <a:pt x="104669" y="215025"/>
                  </a:lnTo>
                  <a:lnTo>
                    <a:pt x="95784" y="219942"/>
                  </a:lnTo>
                  <a:lnTo>
                    <a:pt x="86669" y="224688"/>
                  </a:lnTo>
                  <a:lnTo>
                    <a:pt x="77716" y="229024"/>
                  </a:lnTo>
                  <a:lnTo>
                    <a:pt x="68967" y="233092"/>
                  </a:lnTo>
                  <a:lnTo>
                    <a:pt x="59651" y="237247"/>
                  </a:lnTo>
                  <a:lnTo>
                    <a:pt x="4828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20749" y="2330943"/>
              <a:ext cx="54073" cy="147400"/>
            </a:xfrm>
            <a:custGeom>
              <a:avLst/>
              <a:gdLst/>
              <a:ahLst/>
              <a:cxnLst/>
              <a:rect l="0" t="0" r="0" b="0"/>
              <a:pathLst>
                <a:path w="54073" h="147400">
                  <a:moveTo>
                    <a:pt x="0" y="0"/>
                  </a:moveTo>
                  <a:lnTo>
                    <a:pt x="8734" y="3068"/>
                  </a:lnTo>
                  <a:lnTo>
                    <a:pt x="16441" y="7131"/>
                  </a:lnTo>
                  <a:lnTo>
                    <a:pt x="23838" y="12623"/>
                  </a:lnTo>
                  <a:lnTo>
                    <a:pt x="30926" y="19383"/>
                  </a:lnTo>
                  <a:lnTo>
                    <a:pt x="37457" y="27181"/>
                  </a:lnTo>
                  <a:lnTo>
                    <a:pt x="43320" y="35778"/>
                  </a:lnTo>
                  <a:lnTo>
                    <a:pt x="48239" y="44963"/>
                  </a:lnTo>
                  <a:lnTo>
                    <a:pt x="51713" y="54569"/>
                  </a:lnTo>
                  <a:lnTo>
                    <a:pt x="53601" y="64469"/>
                  </a:lnTo>
                  <a:lnTo>
                    <a:pt x="54072" y="74571"/>
                  </a:lnTo>
                  <a:lnTo>
                    <a:pt x="53408" y="84812"/>
                  </a:lnTo>
                  <a:lnTo>
                    <a:pt x="51886" y="95138"/>
                  </a:lnTo>
                  <a:lnTo>
                    <a:pt x="49510" y="105257"/>
                  </a:lnTo>
                  <a:lnTo>
                    <a:pt x="45574" y="115732"/>
                  </a:lnTo>
                  <a:lnTo>
                    <a:pt x="37499" y="12860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62987" y="196244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8"/>
                  </a:lnTo>
                  <a:lnTo>
                    <a:pt x="2075" y="88354"/>
                  </a:lnTo>
                  <a:lnTo>
                    <a:pt x="3727" y="103564"/>
                  </a:lnTo>
                  <a:lnTo>
                    <a:pt x="5376" y="119521"/>
                  </a:lnTo>
                  <a:lnTo>
                    <a:pt x="6778" y="136515"/>
                  </a:lnTo>
                  <a:lnTo>
                    <a:pt x="7871" y="154522"/>
                  </a:lnTo>
                  <a:lnTo>
                    <a:pt x="8679" y="173373"/>
                  </a:lnTo>
                  <a:lnTo>
                    <a:pt x="9262" y="192860"/>
                  </a:lnTo>
                  <a:lnTo>
                    <a:pt x="9839" y="212320"/>
                  </a:lnTo>
                  <a:lnTo>
                    <a:pt x="10767" y="230691"/>
                  </a:lnTo>
                  <a:lnTo>
                    <a:pt x="12207" y="247489"/>
                  </a:lnTo>
                  <a:lnTo>
                    <a:pt x="13990" y="262901"/>
                  </a:lnTo>
                  <a:lnTo>
                    <a:pt x="15726" y="277487"/>
                  </a:lnTo>
                  <a:lnTo>
                    <a:pt x="17187" y="291680"/>
                  </a:lnTo>
                  <a:lnTo>
                    <a:pt x="18320" y="305876"/>
                  </a:lnTo>
                  <a:lnTo>
                    <a:pt x="19155" y="320495"/>
                  </a:lnTo>
                  <a:lnTo>
                    <a:pt x="19750" y="335690"/>
                  </a:lnTo>
                  <a:lnTo>
                    <a:pt x="20167" y="350683"/>
                  </a:lnTo>
                  <a:lnTo>
                    <a:pt x="20501" y="365353"/>
                  </a:lnTo>
                  <a:lnTo>
                    <a:pt x="20781" y="380991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41972" y="1980216"/>
              <a:ext cx="494840" cy="435990"/>
            </a:xfrm>
            <a:custGeom>
              <a:avLst/>
              <a:gdLst/>
              <a:ahLst/>
              <a:cxnLst/>
              <a:rect l="0" t="0" r="0" b="0"/>
              <a:pathLst>
                <a:path w="494840" h="435990">
                  <a:moveTo>
                    <a:pt x="0" y="76986"/>
                  </a:moveTo>
                  <a:lnTo>
                    <a:pt x="3000" y="65385"/>
                  </a:lnTo>
                  <a:lnTo>
                    <a:pt x="6422" y="55536"/>
                  </a:lnTo>
                  <a:lnTo>
                    <a:pt x="10628" y="46531"/>
                  </a:lnTo>
                  <a:lnTo>
                    <a:pt x="15874" y="38090"/>
                  </a:lnTo>
                  <a:lnTo>
                    <a:pt x="22652" y="30063"/>
                  </a:lnTo>
                  <a:lnTo>
                    <a:pt x="31089" y="22348"/>
                  </a:lnTo>
                  <a:lnTo>
                    <a:pt x="41001" y="15189"/>
                  </a:lnTo>
                  <a:lnTo>
                    <a:pt x="52093" y="9135"/>
                  </a:lnTo>
                  <a:lnTo>
                    <a:pt x="64064" y="4407"/>
                  </a:lnTo>
                  <a:lnTo>
                    <a:pt x="76507" y="1232"/>
                  </a:lnTo>
                  <a:lnTo>
                    <a:pt x="88925" y="0"/>
                  </a:lnTo>
                  <a:lnTo>
                    <a:pt x="101050" y="735"/>
                  </a:lnTo>
                  <a:lnTo>
                    <a:pt x="112816" y="3331"/>
                  </a:lnTo>
                  <a:lnTo>
                    <a:pt x="124258" y="7732"/>
                  </a:lnTo>
                  <a:lnTo>
                    <a:pt x="135439" y="13730"/>
                  </a:lnTo>
                  <a:lnTo>
                    <a:pt x="146424" y="21179"/>
                  </a:lnTo>
                  <a:lnTo>
                    <a:pt x="157267" y="30072"/>
                  </a:lnTo>
                  <a:lnTo>
                    <a:pt x="168001" y="40280"/>
                  </a:lnTo>
                  <a:lnTo>
                    <a:pt x="178330" y="51726"/>
                  </a:lnTo>
                  <a:lnTo>
                    <a:pt x="187660" y="64465"/>
                  </a:lnTo>
                  <a:lnTo>
                    <a:pt x="195749" y="78406"/>
                  </a:lnTo>
                  <a:lnTo>
                    <a:pt x="202671" y="93344"/>
                  </a:lnTo>
                  <a:lnTo>
                    <a:pt x="208635" y="109049"/>
                  </a:lnTo>
                  <a:lnTo>
                    <a:pt x="213868" y="125317"/>
                  </a:lnTo>
                  <a:lnTo>
                    <a:pt x="218401" y="141987"/>
                  </a:lnTo>
                  <a:lnTo>
                    <a:pt x="222080" y="158937"/>
                  </a:lnTo>
                  <a:lnTo>
                    <a:pt x="224889" y="176079"/>
                  </a:lnTo>
                  <a:lnTo>
                    <a:pt x="226776" y="193354"/>
                  </a:lnTo>
                  <a:lnTo>
                    <a:pt x="227594" y="210718"/>
                  </a:lnTo>
                  <a:lnTo>
                    <a:pt x="227364" y="228143"/>
                  </a:lnTo>
                  <a:lnTo>
                    <a:pt x="226245" y="245608"/>
                  </a:lnTo>
                  <a:lnTo>
                    <a:pt x="224430" y="263100"/>
                  </a:lnTo>
                  <a:lnTo>
                    <a:pt x="222097" y="280606"/>
                  </a:lnTo>
                  <a:lnTo>
                    <a:pt x="219225" y="297956"/>
                  </a:lnTo>
                  <a:lnTo>
                    <a:pt x="215619" y="314839"/>
                  </a:lnTo>
                  <a:lnTo>
                    <a:pt x="211228" y="331113"/>
                  </a:lnTo>
                  <a:lnTo>
                    <a:pt x="205974" y="346482"/>
                  </a:lnTo>
                  <a:lnTo>
                    <a:pt x="199689" y="360432"/>
                  </a:lnTo>
                  <a:lnTo>
                    <a:pt x="192388" y="372814"/>
                  </a:lnTo>
                  <a:lnTo>
                    <a:pt x="184384" y="383790"/>
                  </a:lnTo>
                  <a:lnTo>
                    <a:pt x="176174" y="393638"/>
                  </a:lnTo>
                  <a:lnTo>
                    <a:pt x="168056" y="402634"/>
                  </a:lnTo>
                  <a:lnTo>
                    <a:pt x="159982" y="410848"/>
                  </a:lnTo>
                  <a:lnTo>
                    <a:pt x="151647" y="418154"/>
                  </a:lnTo>
                  <a:lnTo>
                    <a:pt x="142891" y="424545"/>
                  </a:lnTo>
                  <a:lnTo>
                    <a:pt x="133705" y="429822"/>
                  </a:lnTo>
                  <a:lnTo>
                    <a:pt x="124152" y="433536"/>
                  </a:lnTo>
                  <a:lnTo>
                    <a:pt x="114314" y="435582"/>
                  </a:lnTo>
                  <a:lnTo>
                    <a:pt x="104266" y="435989"/>
                  </a:lnTo>
                  <a:lnTo>
                    <a:pt x="94067" y="434748"/>
                  </a:lnTo>
                  <a:lnTo>
                    <a:pt x="83768" y="432022"/>
                  </a:lnTo>
                  <a:lnTo>
                    <a:pt x="73565" y="427921"/>
                  </a:lnTo>
                  <a:lnTo>
                    <a:pt x="63788" y="422429"/>
                  </a:lnTo>
                  <a:lnTo>
                    <a:pt x="54596" y="415657"/>
                  </a:lnTo>
                  <a:lnTo>
                    <a:pt x="46457" y="407672"/>
                  </a:lnTo>
                  <a:lnTo>
                    <a:pt x="40202" y="398410"/>
                  </a:lnTo>
                  <a:lnTo>
                    <a:pt x="36114" y="387965"/>
                  </a:lnTo>
                  <a:lnTo>
                    <a:pt x="34167" y="376867"/>
                  </a:lnTo>
                  <a:lnTo>
                    <a:pt x="34290" y="365959"/>
                  </a:lnTo>
                  <a:lnTo>
                    <a:pt x="36227" y="355695"/>
                  </a:lnTo>
                  <a:lnTo>
                    <a:pt x="39780" y="346009"/>
                  </a:lnTo>
                  <a:lnTo>
                    <a:pt x="44896" y="336511"/>
                  </a:lnTo>
                  <a:lnTo>
                    <a:pt x="51411" y="326943"/>
                  </a:lnTo>
                  <a:lnTo>
                    <a:pt x="59223" y="317534"/>
                  </a:lnTo>
                  <a:lnTo>
                    <a:pt x="68368" y="308887"/>
                  </a:lnTo>
                  <a:lnTo>
                    <a:pt x="78748" y="301295"/>
                  </a:lnTo>
                  <a:lnTo>
                    <a:pt x="90312" y="294891"/>
                  </a:lnTo>
                  <a:lnTo>
                    <a:pt x="103130" y="289813"/>
                  </a:lnTo>
                  <a:lnTo>
                    <a:pt x="117116" y="285997"/>
                  </a:lnTo>
                  <a:lnTo>
                    <a:pt x="131744" y="283402"/>
                  </a:lnTo>
                  <a:lnTo>
                    <a:pt x="146176" y="282093"/>
                  </a:lnTo>
                  <a:lnTo>
                    <a:pt x="159954" y="281987"/>
                  </a:lnTo>
                  <a:lnTo>
                    <a:pt x="172983" y="282879"/>
                  </a:lnTo>
                  <a:lnTo>
                    <a:pt x="185347" y="284539"/>
                  </a:lnTo>
                  <a:lnTo>
                    <a:pt x="197196" y="286770"/>
                  </a:lnTo>
                  <a:lnTo>
                    <a:pt x="209156" y="289570"/>
                  </a:lnTo>
                  <a:lnTo>
                    <a:pt x="222258" y="293128"/>
                  </a:lnTo>
                  <a:lnTo>
                    <a:pt x="236962" y="297480"/>
                  </a:lnTo>
                  <a:lnTo>
                    <a:pt x="252740" y="302368"/>
                  </a:lnTo>
                  <a:lnTo>
                    <a:pt x="268410" y="307342"/>
                  </a:lnTo>
                  <a:lnTo>
                    <a:pt x="283279" y="312140"/>
                  </a:lnTo>
                  <a:lnTo>
                    <a:pt x="297174" y="317005"/>
                  </a:lnTo>
                  <a:lnTo>
                    <a:pt x="310186" y="322564"/>
                  </a:lnTo>
                  <a:lnTo>
                    <a:pt x="322489" y="329117"/>
                  </a:lnTo>
                  <a:lnTo>
                    <a:pt x="334258" y="336485"/>
                  </a:lnTo>
                  <a:lnTo>
                    <a:pt x="345643" y="344202"/>
                  </a:lnTo>
                  <a:lnTo>
                    <a:pt x="356761" y="351950"/>
                  </a:lnTo>
                  <a:lnTo>
                    <a:pt x="367860" y="359593"/>
                  </a:lnTo>
                  <a:lnTo>
                    <a:pt x="379306" y="367098"/>
                  </a:lnTo>
                  <a:lnTo>
                    <a:pt x="391272" y="374480"/>
                  </a:lnTo>
                  <a:lnTo>
                    <a:pt x="403920" y="381928"/>
                  </a:lnTo>
                  <a:lnTo>
                    <a:pt x="417474" y="389774"/>
                  </a:lnTo>
                  <a:lnTo>
                    <a:pt x="431943" y="398156"/>
                  </a:lnTo>
                  <a:lnTo>
                    <a:pt x="446444" y="406600"/>
                  </a:lnTo>
                  <a:lnTo>
                    <a:pt x="460729" y="414943"/>
                  </a:lnTo>
                  <a:lnTo>
                    <a:pt x="476052" y="423921"/>
                  </a:lnTo>
                  <a:lnTo>
                    <a:pt x="494839" y="434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210984" y="1895129"/>
            <a:ext cx="1158136" cy="536954"/>
            <a:chOff x="2210984" y="1895129"/>
            <a:chExt cx="1158136" cy="536954"/>
          </a:xfrm>
        </p:grpSpPr>
        <p:sp>
          <p:nvSpPr>
            <p:cNvPr id="56" name="Freeform 55"/>
            <p:cNvSpPr/>
            <p:nvPr/>
          </p:nvSpPr>
          <p:spPr>
            <a:xfrm>
              <a:off x="2210984" y="2032000"/>
              <a:ext cx="431670" cy="400083"/>
            </a:xfrm>
            <a:custGeom>
              <a:avLst/>
              <a:gdLst/>
              <a:ahLst/>
              <a:cxnLst/>
              <a:rect l="0" t="0" r="0" b="0"/>
              <a:pathLst>
                <a:path w="431670" h="400083">
                  <a:moveTo>
                    <a:pt x="431669" y="0"/>
                  </a:moveTo>
                  <a:lnTo>
                    <a:pt x="420068" y="3000"/>
                  </a:lnTo>
                  <a:lnTo>
                    <a:pt x="410219" y="6423"/>
                  </a:lnTo>
                  <a:lnTo>
                    <a:pt x="401214" y="10619"/>
                  </a:lnTo>
                  <a:lnTo>
                    <a:pt x="392772" y="15519"/>
                  </a:lnTo>
                  <a:lnTo>
                    <a:pt x="384745" y="21000"/>
                  </a:lnTo>
                  <a:lnTo>
                    <a:pt x="377022" y="26931"/>
                  </a:lnTo>
                  <a:lnTo>
                    <a:pt x="369517" y="33192"/>
                  </a:lnTo>
                  <a:lnTo>
                    <a:pt x="362166" y="39691"/>
                  </a:lnTo>
                  <a:lnTo>
                    <a:pt x="354917" y="46360"/>
                  </a:lnTo>
                  <a:lnTo>
                    <a:pt x="347573" y="53311"/>
                  </a:lnTo>
                  <a:lnTo>
                    <a:pt x="339803" y="60816"/>
                  </a:lnTo>
                  <a:lnTo>
                    <a:pt x="331462" y="68980"/>
                  </a:lnTo>
                  <a:lnTo>
                    <a:pt x="322572" y="77751"/>
                  </a:lnTo>
                  <a:lnTo>
                    <a:pt x="313226" y="87018"/>
                  </a:lnTo>
                  <a:lnTo>
                    <a:pt x="303530" y="96660"/>
                  </a:lnTo>
                  <a:lnTo>
                    <a:pt x="293579" y="106575"/>
                  </a:lnTo>
                  <a:lnTo>
                    <a:pt x="283446" y="116684"/>
                  </a:lnTo>
                  <a:lnTo>
                    <a:pt x="273182" y="126928"/>
                  </a:lnTo>
                  <a:lnTo>
                    <a:pt x="262663" y="137263"/>
                  </a:lnTo>
                  <a:lnTo>
                    <a:pt x="251609" y="147662"/>
                  </a:lnTo>
                  <a:lnTo>
                    <a:pt x="239914" y="158103"/>
                  </a:lnTo>
                  <a:lnTo>
                    <a:pt x="227788" y="168573"/>
                  </a:lnTo>
                  <a:lnTo>
                    <a:pt x="215649" y="179063"/>
                  </a:lnTo>
                  <a:lnTo>
                    <a:pt x="203742" y="189570"/>
                  </a:lnTo>
                  <a:lnTo>
                    <a:pt x="192137" y="200253"/>
                  </a:lnTo>
                  <a:lnTo>
                    <a:pt x="180812" y="211419"/>
                  </a:lnTo>
                  <a:lnTo>
                    <a:pt x="169708" y="223193"/>
                  </a:lnTo>
                  <a:lnTo>
                    <a:pt x="158607" y="235542"/>
                  </a:lnTo>
                  <a:lnTo>
                    <a:pt x="147154" y="248363"/>
                  </a:lnTo>
                  <a:lnTo>
                    <a:pt x="135187" y="261545"/>
                  </a:lnTo>
                  <a:lnTo>
                    <a:pt x="122878" y="274990"/>
                  </a:lnTo>
                  <a:lnTo>
                    <a:pt x="110615" y="288623"/>
                  </a:lnTo>
                  <a:lnTo>
                    <a:pt x="98625" y="302380"/>
                  </a:lnTo>
                  <a:lnTo>
                    <a:pt x="86965" y="316058"/>
                  </a:lnTo>
                  <a:lnTo>
                    <a:pt x="75602" y="329322"/>
                  </a:lnTo>
                  <a:lnTo>
                    <a:pt x="64482" y="342013"/>
                  </a:lnTo>
                  <a:lnTo>
                    <a:pt x="53615" y="353892"/>
                  </a:lnTo>
                  <a:lnTo>
                    <a:pt x="41804" y="365823"/>
                  </a:lnTo>
                  <a:lnTo>
                    <a:pt x="25775" y="379968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00621" y="1895129"/>
              <a:ext cx="368499" cy="473783"/>
            </a:xfrm>
            <a:custGeom>
              <a:avLst/>
              <a:gdLst/>
              <a:ahLst/>
              <a:cxnLst/>
              <a:rect l="0" t="0" r="0" b="0"/>
              <a:pathLst>
                <a:path w="368499" h="473783">
                  <a:moveTo>
                    <a:pt x="368498" y="0"/>
                  </a:moveTo>
                  <a:lnTo>
                    <a:pt x="362630" y="5935"/>
                  </a:lnTo>
                  <a:lnTo>
                    <a:pt x="357065" y="12139"/>
                  </a:lnTo>
                  <a:lnTo>
                    <a:pt x="351262" y="19231"/>
                  </a:lnTo>
                  <a:lnTo>
                    <a:pt x="345008" y="26998"/>
                  </a:lnTo>
                  <a:lnTo>
                    <a:pt x="338030" y="34996"/>
                  </a:lnTo>
                  <a:lnTo>
                    <a:pt x="330254" y="42947"/>
                  </a:lnTo>
                  <a:lnTo>
                    <a:pt x="321925" y="51067"/>
                  </a:lnTo>
                  <a:lnTo>
                    <a:pt x="313494" y="59956"/>
                  </a:lnTo>
                  <a:lnTo>
                    <a:pt x="305229" y="69895"/>
                  </a:lnTo>
                  <a:lnTo>
                    <a:pt x="297054" y="80688"/>
                  </a:lnTo>
                  <a:lnTo>
                    <a:pt x="288653" y="91858"/>
                  </a:lnTo>
                  <a:lnTo>
                    <a:pt x="279852" y="103082"/>
                  </a:lnTo>
                  <a:lnTo>
                    <a:pt x="270636" y="114381"/>
                  </a:lnTo>
                  <a:lnTo>
                    <a:pt x="261063" y="126026"/>
                  </a:lnTo>
                  <a:lnTo>
                    <a:pt x="251212" y="138160"/>
                  </a:lnTo>
                  <a:lnTo>
                    <a:pt x="241155" y="150934"/>
                  </a:lnTo>
                  <a:lnTo>
                    <a:pt x="230951" y="164582"/>
                  </a:lnTo>
                  <a:lnTo>
                    <a:pt x="220639" y="179135"/>
                  </a:lnTo>
                  <a:lnTo>
                    <a:pt x="210087" y="194317"/>
                  </a:lnTo>
                  <a:lnTo>
                    <a:pt x="199011" y="209654"/>
                  </a:lnTo>
                  <a:lnTo>
                    <a:pt x="187297" y="224861"/>
                  </a:lnTo>
                  <a:lnTo>
                    <a:pt x="174989" y="240004"/>
                  </a:lnTo>
                  <a:lnTo>
                    <a:pt x="162194" y="255390"/>
                  </a:lnTo>
                  <a:lnTo>
                    <a:pt x="149030" y="271191"/>
                  </a:lnTo>
                  <a:lnTo>
                    <a:pt x="135597" y="287583"/>
                  </a:lnTo>
                  <a:lnTo>
                    <a:pt x="121973" y="304813"/>
                  </a:lnTo>
                  <a:lnTo>
                    <a:pt x="108221" y="322920"/>
                  </a:lnTo>
                  <a:lnTo>
                    <a:pt x="94546" y="341472"/>
                  </a:lnTo>
                  <a:lnTo>
                    <a:pt x="81284" y="359692"/>
                  </a:lnTo>
                  <a:lnTo>
                    <a:pt x="68590" y="377161"/>
                  </a:lnTo>
                  <a:lnTo>
                    <a:pt x="56608" y="393652"/>
                  </a:lnTo>
                  <a:lnTo>
                    <a:pt x="45554" y="408961"/>
                  </a:lnTo>
                  <a:lnTo>
                    <a:pt x="35460" y="423095"/>
                  </a:lnTo>
                  <a:lnTo>
                    <a:pt x="26500" y="435782"/>
                  </a:lnTo>
                  <a:lnTo>
                    <a:pt x="18195" y="447613"/>
                  </a:lnTo>
                  <a:lnTo>
                    <a:pt x="9816" y="45963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211813" y="1968829"/>
            <a:ext cx="389556" cy="400083"/>
          </a:xfrm>
          <a:custGeom>
            <a:avLst/>
            <a:gdLst/>
            <a:ahLst/>
            <a:cxnLst/>
            <a:rect l="0" t="0" r="0" b="0"/>
            <a:pathLst>
              <a:path w="389556" h="400083">
                <a:moveTo>
                  <a:pt x="389555" y="0"/>
                </a:moveTo>
                <a:lnTo>
                  <a:pt x="383687" y="8734"/>
                </a:lnTo>
                <a:lnTo>
                  <a:pt x="378123" y="16440"/>
                </a:lnTo>
                <a:lnTo>
                  <a:pt x="372329" y="23847"/>
                </a:lnTo>
                <a:lnTo>
                  <a:pt x="366421" y="31281"/>
                </a:lnTo>
                <a:lnTo>
                  <a:pt x="360739" y="39108"/>
                </a:lnTo>
                <a:lnTo>
                  <a:pt x="355455" y="47482"/>
                </a:lnTo>
                <a:lnTo>
                  <a:pt x="350259" y="56225"/>
                </a:lnTo>
                <a:lnTo>
                  <a:pt x="344475" y="64940"/>
                </a:lnTo>
                <a:lnTo>
                  <a:pt x="337772" y="73398"/>
                </a:lnTo>
                <a:lnTo>
                  <a:pt x="330303" y="81705"/>
                </a:lnTo>
                <a:lnTo>
                  <a:pt x="322518" y="90194"/>
                </a:lnTo>
                <a:lnTo>
                  <a:pt x="314719" y="99054"/>
                </a:lnTo>
                <a:lnTo>
                  <a:pt x="306873" y="108310"/>
                </a:lnTo>
                <a:lnTo>
                  <a:pt x="298699" y="117909"/>
                </a:lnTo>
                <a:lnTo>
                  <a:pt x="290055" y="127778"/>
                </a:lnTo>
                <a:lnTo>
                  <a:pt x="280945" y="137847"/>
                </a:lnTo>
                <a:lnTo>
                  <a:pt x="271445" y="148060"/>
                </a:lnTo>
                <a:lnTo>
                  <a:pt x="261637" y="158377"/>
                </a:lnTo>
                <a:lnTo>
                  <a:pt x="251440" y="168932"/>
                </a:lnTo>
                <a:lnTo>
                  <a:pt x="240609" y="180010"/>
                </a:lnTo>
                <a:lnTo>
                  <a:pt x="229063" y="191721"/>
                </a:lnTo>
                <a:lnTo>
                  <a:pt x="216869" y="203858"/>
                </a:lnTo>
                <a:lnTo>
                  <a:pt x="204151" y="216005"/>
                </a:lnTo>
                <a:lnTo>
                  <a:pt x="191038" y="227921"/>
                </a:lnTo>
                <a:lnTo>
                  <a:pt x="177640" y="239702"/>
                </a:lnTo>
                <a:lnTo>
                  <a:pt x="164039" y="251678"/>
                </a:lnTo>
                <a:lnTo>
                  <a:pt x="150298" y="264031"/>
                </a:lnTo>
                <a:lnTo>
                  <a:pt x="136461" y="276786"/>
                </a:lnTo>
                <a:lnTo>
                  <a:pt x="122558" y="289888"/>
                </a:lnTo>
                <a:lnTo>
                  <a:pt x="108615" y="303257"/>
                </a:lnTo>
                <a:lnTo>
                  <a:pt x="94811" y="316660"/>
                </a:lnTo>
                <a:lnTo>
                  <a:pt x="81462" y="329732"/>
                </a:lnTo>
                <a:lnTo>
                  <a:pt x="68709" y="342290"/>
                </a:lnTo>
                <a:lnTo>
                  <a:pt x="56590" y="354079"/>
                </a:lnTo>
                <a:lnTo>
                  <a:pt x="43728" y="365938"/>
                </a:lnTo>
                <a:lnTo>
                  <a:pt x="26760" y="380025"/>
                </a:lnTo>
                <a:lnTo>
                  <a:pt x="0" y="4000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3733492" y="1603927"/>
            <a:ext cx="1657099" cy="1003580"/>
            <a:chOff x="3733492" y="1603927"/>
            <a:chExt cx="1657099" cy="1003580"/>
          </a:xfrm>
        </p:grpSpPr>
        <p:sp>
          <p:nvSpPr>
            <p:cNvPr id="60" name="Freeform 59"/>
            <p:cNvSpPr/>
            <p:nvPr/>
          </p:nvSpPr>
          <p:spPr>
            <a:xfrm>
              <a:off x="4969450" y="1789844"/>
              <a:ext cx="421141" cy="473783"/>
            </a:xfrm>
            <a:custGeom>
              <a:avLst/>
              <a:gdLst/>
              <a:ahLst/>
              <a:cxnLst/>
              <a:rect l="0" t="0" r="0" b="0"/>
              <a:pathLst>
                <a:path w="421141" h="473783">
                  <a:moveTo>
                    <a:pt x="421140" y="0"/>
                  </a:moveTo>
                  <a:lnTo>
                    <a:pt x="415273" y="5868"/>
                  </a:lnTo>
                  <a:lnTo>
                    <a:pt x="409708" y="11432"/>
                  </a:lnTo>
                  <a:lnTo>
                    <a:pt x="403905" y="17236"/>
                  </a:lnTo>
                  <a:lnTo>
                    <a:pt x="397651" y="23489"/>
                  </a:lnTo>
                  <a:lnTo>
                    <a:pt x="390673" y="30467"/>
                  </a:lnTo>
                  <a:lnTo>
                    <a:pt x="382892" y="38249"/>
                  </a:lnTo>
                  <a:lnTo>
                    <a:pt x="374390" y="46750"/>
                  </a:lnTo>
                  <a:lnTo>
                    <a:pt x="365311" y="55829"/>
                  </a:lnTo>
                  <a:lnTo>
                    <a:pt x="355797" y="65343"/>
                  </a:lnTo>
                  <a:lnTo>
                    <a:pt x="345970" y="75171"/>
                  </a:lnTo>
                  <a:lnTo>
                    <a:pt x="335920" y="85221"/>
                  </a:lnTo>
                  <a:lnTo>
                    <a:pt x="325717" y="95428"/>
                  </a:lnTo>
                  <a:lnTo>
                    <a:pt x="315408" y="105910"/>
                  </a:lnTo>
                  <a:lnTo>
                    <a:pt x="305027" y="116939"/>
                  </a:lnTo>
                  <a:lnTo>
                    <a:pt x="294593" y="128622"/>
                  </a:lnTo>
                  <a:lnTo>
                    <a:pt x="283958" y="140909"/>
                  </a:lnTo>
                  <a:lnTo>
                    <a:pt x="272826" y="153689"/>
                  </a:lnTo>
                  <a:lnTo>
                    <a:pt x="261078" y="166844"/>
                  </a:lnTo>
                  <a:lnTo>
                    <a:pt x="248917" y="180271"/>
                  </a:lnTo>
                  <a:lnTo>
                    <a:pt x="236754" y="193891"/>
                  </a:lnTo>
                  <a:lnTo>
                    <a:pt x="224827" y="207645"/>
                  </a:lnTo>
                  <a:lnTo>
                    <a:pt x="213039" y="221490"/>
                  </a:lnTo>
                  <a:lnTo>
                    <a:pt x="201058" y="235399"/>
                  </a:lnTo>
                  <a:lnTo>
                    <a:pt x="188701" y="249355"/>
                  </a:lnTo>
                  <a:lnTo>
                    <a:pt x="175943" y="263508"/>
                  </a:lnTo>
                  <a:lnTo>
                    <a:pt x="162840" y="278155"/>
                  </a:lnTo>
                  <a:lnTo>
                    <a:pt x="149466" y="293420"/>
                  </a:lnTo>
                  <a:lnTo>
                    <a:pt x="135890" y="309266"/>
                  </a:lnTo>
                  <a:lnTo>
                    <a:pt x="122169" y="325589"/>
                  </a:lnTo>
                  <a:lnTo>
                    <a:pt x="108352" y="342266"/>
                  </a:lnTo>
                  <a:lnTo>
                    <a:pt x="94634" y="358871"/>
                  </a:lnTo>
                  <a:lnTo>
                    <a:pt x="81343" y="374714"/>
                  </a:lnTo>
                  <a:lnTo>
                    <a:pt x="68630" y="389477"/>
                  </a:lnTo>
                  <a:lnTo>
                    <a:pt x="56635" y="403186"/>
                  </a:lnTo>
                  <a:lnTo>
                    <a:pt x="45571" y="416014"/>
                  </a:lnTo>
                  <a:lnTo>
                    <a:pt x="35472" y="428151"/>
                  </a:lnTo>
                  <a:lnTo>
                    <a:pt x="26508" y="439324"/>
                  </a:lnTo>
                  <a:lnTo>
                    <a:pt x="18200" y="449895"/>
                  </a:lnTo>
                  <a:lnTo>
                    <a:pt x="9818" y="46079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33492" y="1603927"/>
              <a:ext cx="975318" cy="1003580"/>
            </a:xfrm>
            <a:custGeom>
              <a:avLst/>
              <a:gdLst/>
              <a:ahLst/>
              <a:cxnLst/>
              <a:rect l="0" t="0" r="0" b="0"/>
              <a:pathLst>
                <a:path w="975318" h="1003580">
                  <a:moveTo>
                    <a:pt x="625306" y="59575"/>
                  </a:moveTo>
                  <a:lnTo>
                    <a:pt x="613437" y="56775"/>
                  </a:lnTo>
                  <a:lnTo>
                    <a:pt x="601027" y="55274"/>
                  </a:lnTo>
                  <a:lnTo>
                    <a:pt x="586836" y="54967"/>
                  </a:lnTo>
                  <a:lnTo>
                    <a:pt x="570955" y="55646"/>
                  </a:lnTo>
                  <a:lnTo>
                    <a:pt x="553662" y="57114"/>
                  </a:lnTo>
                  <a:lnTo>
                    <a:pt x="535288" y="59183"/>
                  </a:lnTo>
                  <a:lnTo>
                    <a:pt x="516606" y="61693"/>
                  </a:lnTo>
                  <a:lnTo>
                    <a:pt x="498772" y="64515"/>
                  </a:lnTo>
                  <a:lnTo>
                    <a:pt x="482345" y="67557"/>
                  </a:lnTo>
                  <a:lnTo>
                    <a:pt x="467355" y="70751"/>
                  </a:lnTo>
                  <a:lnTo>
                    <a:pt x="453586" y="74047"/>
                  </a:lnTo>
                  <a:lnTo>
                    <a:pt x="440760" y="77417"/>
                  </a:lnTo>
                  <a:lnTo>
                    <a:pt x="428465" y="81003"/>
                  </a:lnTo>
                  <a:lnTo>
                    <a:pt x="416193" y="85097"/>
                  </a:lnTo>
                  <a:lnTo>
                    <a:pt x="403670" y="89812"/>
                  </a:lnTo>
                  <a:lnTo>
                    <a:pt x="390984" y="94945"/>
                  </a:lnTo>
                  <a:lnTo>
                    <a:pt x="378467" y="100084"/>
                  </a:lnTo>
                  <a:lnTo>
                    <a:pt x="366307" y="104988"/>
                  </a:lnTo>
                  <a:lnTo>
                    <a:pt x="354532" y="109755"/>
                  </a:lnTo>
                  <a:lnTo>
                    <a:pt x="343093" y="114715"/>
                  </a:lnTo>
                  <a:lnTo>
                    <a:pt x="331917" y="120052"/>
                  </a:lnTo>
                  <a:lnTo>
                    <a:pt x="320938" y="125789"/>
                  </a:lnTo>
                  <a:lnTo>
                    <a:pt x="310099" y="131873"/>
                  </a:lnTo>
                  <a:lnTo>
                    <a:pt x="299359" y="138228"/>
                  </a:lnTo>
                  <a:lnTo>
                    <a:pt x="288687" y="144785"/>
                  </a:lnTo>
                  <a:lnTo>
                    <a:pt x="278062" y="151486"/>
                  </a:lnTo>
                  <a:lnTo>
                    <a:pt x="267468" y="158288"/>
                  </a:lnTo>
                  <a:lnTo>
                    <a:pt x="256896" y="165161"/>
                  </a:lnTo>
                  <a:lnTo>
                    <a:pt x="246339" y="172081"/>
                  </a:lnTo>
                  <a:lnTo>
                    <a:pt x="235790" y="179033"/>
                  </a:lnTo>
                  <a:lnTo>
                    <a:pt x="225249" y="186007"/>
                  </a:lnTo>
                  <a:lnTo>
                    <a:pt x="214711" y="192996"/>
                  </a:lnTo>
                  <a:lnTo>
                    <a:pt x="204182" y="200000"/>
                  </a:lnTo>
                  <a:lnTo>
                    <a:pt x="193822" y="207178"/>
                  </a:lnTo>
                  <a:lnTo>
                    <a:pt x="183940" y="214837"/>
                  </a:lnTo>
                  <a:lnTo>
                    <a:pt x="174663" y="223103"/>
                  </a:lnTo>
                  <a:lnTo>
                    <a:pt x="165958" y="231944"/>
                  </a:lnTo>
                  <a:lnTo>
                    <a:pt x="157725" y="241256"/>
                  </a:lnTo>
                  <a:lnTo>
                    <a:pt x="149853" y="250929"/>
                  </a:lnTo>
                  <a:lnTo>
                    <a:pt x="142242" y="260866"/>
                  </a:lnTo>
                  <a:lnTo>
                    <a:pt x="134818" y="270988"/>
                  </a:lnTo>
                  <a:lnTo>
                    <a:pt x="127519" y="281246"/>
                  </a:lnTo>
                  <a:lnTo>
                    <a:pt x="120141" y="291760"/>
                  </a:lnTo>
                  <a:lnTo>
                    <a:pt x="112348" y="302812"/>
                  </a:lnTo>
                  <a:lnTo>
                    <a:pt x="104000" y="314504"/>
                  </a:lnTo>
                  <a:lnTo>
                    <a:pt x="95445" y="326629"/>
                  </a:lnTo>
                  <a:lnTo>
                    <a:pt x="87389" y="338768"/>
                  </a:lnTo>
                  <a:lnTo>
                    <a:pt x="80190" y="350674"/>
                  </a:lnTo>
                  <a:lnTo>
                    <a:pt x="73714" y="362278"/>
                  </a:lnTo>
                  <a:lnTo>
                    <a:pt x="67524" y="373603"/>
                  </a:lnTo>
                  <a:lnTo>
                    <a:pt x="61327" y="384707"/>
                  </a:lnTo>
                  <a:lnTo>
                    <a:pt x="55163" y="395808"/>
                  </a:lnTo>
                  <a:lnTo>
                    <a:pt x="49318" y="407261"/>
                  </a:lnTo>
                  <a:lnTo>
                    <a:pt x="43937" y="419227"/>
                  </a:lnTo>
                  <a:lnTo>
                    <a:pt x="39017" y="431536"/>
                  </a:lnTo>
                  <a:lnTo>
                    <a:pt x="34486" y="443800"/>
                  </a:lnTo>
                  <a:lnTo>
                    <a:pt x="30254" y="455794"/>
                  </a:lnTo>
                  <a:lnTo>
                    <a:pt x="26243" y="467627"/>
                  </a:lnTo>
                  <a:lnTo>
                    <a:pt x="22389" y="479638"/>
                  </a:lnTo>
                  <a:lnTo>
                    <a:pt x="18650" y="492015"/>
                  </a:lnTo>
                  <a:lnTo>
                    <a:pt x="15155" y="504786"/>
                  </a:lnTo>
                  <a:lnTo>
                    <a:pt x="12187" y="517899"/>
                  </a:lnTo>
                  <a:lnTo>
                    <a:pt x="9854" y="531279"/>
                  </a:lnTo>
                  <a:lnTo>
                    <a:pt x="7949" y="544860"/>
                  </a:lnTo>
                  <a:lnTo>
                    <a:pt x="6055" y="558583"/>
                  </a:lnTo>
                  <a:lnTo>
                    <a:pt x="3936" y="572415"/>
                  </a:lnTo>
                  <a:lnTo>
                    <a:pt x="1850" y="586653"/>
                  </a:lnTo>
                  <a:lnTo>
                    <a:pt x="436" y="601889"/>
                  </a:lnTo>
                  <a:lnTo>
                    <a:pt x="0" y="618359"/>
                  </a:lnTo>
                  <a:lnTo>
                    <a:pt x="369" y="635658"/>
                  </a:lnTo>
                  <a:lnTo>
                    <a:pt x="1081" y="652962"/>
                  </a:lnTo>
                  <a:lnTo>
                    <a:pt x="1824" y="669781"/>
                  </a:lnTo>
                  <a:lnTo>
                    <a:pt x="2628" y="685819"/>
                  </a:lnTo>
                  <a:lnTo>
                    <a:pt x="3766" y="700816"/>
                  </a:lnTo>
                  <a:lnTo>
                    <a:pt x="5380" y="714751"/>
                  </a:lnTo>
                  <a:lnTo>
                    <a:pt x="7463" y="727769"/>
                  </a:lnTo>
                  <a:lnTo>
                    <a:pt x="9940" y="740067"/>
                  </a:lnTo>
                  <a:lnTo>
                    <a:pt x="12721" y="751829"/>
                  </a:lnTo>
                  <a:lnTo>
                    <a:pt x="15724" y="763207"/>
                  </a:lnTo>
                  <a:lnTo>
                    <a:pt x="18886" y="774316"/>
                  </a:lnTo>
                  <a:lnTo>
                    <a:pt x="22159" y="785237"/>
                  </a:lnTo>
                  <a:lnTo>
                    <a:pt x="25509" y="796030"/>
                  </a:lnTo>
                  <a:lnTo>
                    <a:pt x="28910" y="806737"/>
                  </a:lnTo>
                  <a:lnTo>
                    <a:pt x="32356" y="817395"/>
                  </a:lnTo>
                  <a:lnTo>
                    <a:pt x="36162" y="828349"/>
                  </a:lnTo>
                  <a:lnTo>
                    <a:pt x="40936" y="840227"/>
                  </a:lnTo>
                  <a:lnTo>
                    <a:pt x="46926" y="853284"/>
                  </a:lnTo>
                  <a:lnTo>
                    <a:pt x="53899" y="866970"/>
                  </a:lnTo>
                  <a:lnTo>
                    <a:pt x="61344" y="880162"/>
                  </a:lnTo>
                  <a:lnTo>
                    <a:pt x="68914" y="892259"/>
                  </a:lnTo>
                  <a:lnTo>
                    <a:pt x="76776" y="903327"/>
                  </a:lnTo>
                  <a:lnTo>
                    <a:pt x="85491" y="913828"/>
                  </a:lnTo>
                  <a:lnTo>
                    <a:pt x="95314" y="924104"/>
                  </a:lnTo>
                  <a:lnTo>
                    <a:pt x="106028" y="934006"/>
                  </a:lnTo>
                  <a:lnTo>
                    <a:pt x="117145" y="942990"/>
                  </a:lnTo>
                  <a:lnTo>
                    <a:pt x="128329" y="950817"/>
                  </a:lnTo>
                  <a:lnTo>
                    <a:pt x="139432" y="957550"/>
                  </a:lnTo>
                  <a:lnTo>
                    <a:pt x="150413" y="963381"/>
                  </a:lnTo>
                  <a:lnTo>
                    <a:pt x="161292" y="968525"/>
                  </a:lnTo>
                  <a:lnTo>
                    <a:pt x="172580" y="973167"/>
                  </a:lnTo>
                  <a:lnTo>
                    <a:pt x="185223" y="977452"/>
                  </a:lnTo>
                  <a:lnTo>
                    <a:pt x="199614" y="981489"/>
                  </a:lnTo>
                  <a:lnTo>
                    <a:pt x="215181" y="985355"/>
                  </a:lnTo>
                  <a:lnTo>
                    <a:pt x="230708" y="989105"/>
                  </a:lnTo>
                  <a:lnTo>
                    <a:pt x="245495" y="992771"/>
                  </a:lnTo>
                  <a:lnTo>
                    <a:pt x="259846" y="996216"/>
                  </a:lnTo>
                  <a:lnTo>
                    <a:pt x="274760" y="999149"/>
                  </a:lnTo>
                  <a:lnTo>
                    <a:pt x="290798" y="1001450"/>
                  </a:lnTo>
                  <a:lnTo>
                    <a:pt x="308198" y="1002993"/>
                  </a:lnTo>
                  <a:lnTo>
                    <a:pt x="327108" y="1003579"/>
                  </a:lnTo>
                  <a:lnTo>
                    <a:pt x="347416" y="1003194"/>
                  </a:lnTo>
                  <a:lnTo>
                    <a:pt x="368225" y="1001969"/>
                  </a:lnTo>
                  <a:lnTo>
                    <a:pt x="388035" y="1000084"/>
                  </a:lnTo>
                  <a:lnTo>
                    <a:pt x="406087" y="997708"/>
                  </a:lnTo>
                  <a:lnTo>
                    <a:pt x="422321" y="994979"/>
                  </a:lnTo>
                  <a:lnTo>
                    <a:pt x="437000" y="992002"/>
                  </a:lnTo>
                  <a:lnTo>
                    <a:pt x="450472" y="988849"/>
                  </a:lnTo>
                  <a:lnTo>
                    <a:pt x="463218" y="985410"/>
                  </a:lnTo>
                  <a:lnTo>
                    <a:pt x="475800" y="981416"/>
                  </a:lnTo>
                  <a:lnTo>
                    <a:pt x="488534" y="976763"/>
                  </a:lnTo>
                  <a:lnTo>
                    <a:pt x="501364" y="971502"/>
                  </a:lnTo>
                  <a:lnTo>
                    <a:pt x="513978" y="965745"/>
                  </a:lnTo>
                  <a:lnTo>
                    <a:pt x="526208" y="959612"/>
                  </a:lnTo>
                  <a:lnTo>
                    <a:pt x="538199" y="953207"/>
                  </a:lnTo>
                  <a:lnTo>
                    <a:pt x="550316" y="946607"/>
                  </a:lnTo>
                  <a:lnTo>
                    <a:pt x="562760" y="939873"/>
                  </a:lnTo>
                  <a:lnTo>
                    <a:pt x="575405" y="933047"/>
                  </a:lnTo>
                  <a:lnTo>
                    <a:pt x="587901" y="926158"/>
                  </a:lnTo>
                  <a:lnTo>
                    <a:pt x="600054" y="919226"/>
                  </a:lnTo>
                  <a:lnTo>
                    <a:pt x="611995" y="912266"/>
                  </a:lnTo>
                  <a:lnTo>
                    <a:pt x="624080" y="905286"/>
                  </a:lnTo>
                  <a:lnTo>
                    <a:pt x="636502" y="898288"/>
                  </a:lnTo>
                  <a:lnTo>
                    <a:pt x="649133" y="891114"/>
                  </a:lnTo>
                  <a:lnTo>
                    <a:pt x="661619" y="883458"/>
                  </a:lnTo>
                  <a:lnTo>
                    <a:pt x="673761" y="875194"/>
                  </a:lnTo>
                  <a:lnTo>
                    <a:pt x="685526" y="866355"/>
                  </a:lnTo>
                  <a:lnTo>
                    <a:pt x="696959" y="857043"/>
                  </a:lnTo>
                  <a:lnTo>
                    <a:pt x="708135" y="847370"/>
                  </a:lnTo>
                  <a:lnTo>
                    <a:pt x="719285" y="837434"/>
                  </a:lnTo>
                  <a:lnTo>
                    <a:pt x="730771" y="827312"/>
                  </a:lnTo>
                  <a:lnTo>
                    <a:pt x="742758" y="817059"/>
                  </a:lnTo>
                  <a:lnTo>
                    <a:pt x="755082" y="806718"/>
                  </a:lnTo>
                  <a:lnTo>
                    <a:pt x="767355" y="796315"/>
                  </a:lnTo>
                  <a:lnTo>
                    <a:pt x="779347" y="785871"/>
                  </a:lnTo>
                  <a:lnTo>
                    <a:pt x="790838" y="775399"/>
                  </a:lnTo>
                  <a:lnTo>
                    <a:pt x="801556" y="764908"/>
                  </a:lnTo>
                  <a:lnTo>
                    <a:pt x="811433" y="754400"/>
                  </a:lnTo>
                  <a:lnTo>
                    <a:pt x="820727" y="743716"/>
                  </a:lnTo>
                  <a:lnTo>
                    <a:pt x="829896" y="732551"/>
                  </a:lnTo>
                  <a:lnTo>
                    <a:pt x="839213" y="720781"/>
                  </a:lnTo>
                  <a:lnTo>
                    <a:pt x="848610" y="708605"/>
                  </a:lnTo>
                  <a:lnTo>
                    <a:pt x="857773" y="696431"/>
                  </a:lnTo>
                  <a:lnTo>
                    <a:pt x="866535" y="684498"/>
                  </a:lnTo>
                  <a:lnTo>
                    <a:pt x="875047" y="672705"/>
                  </a:lnTo>
                  <a:lnTo>
                    <a:pt x="883675" y="660721"/>
                  </a:lnTo>
                  <a:lnTo>
                    <a:pt x="892618" y="648367"/>
                  </a:lnTo>
                  <a:lnTo>
                    <a:pt x="901591" y="635781"/>
                  </a:lnTo>
                  <a:lnTo>
                    <a:pt x="909936" y="623325"/>
                  </a:lnTo>
                  <a:lnTo>
                    <a:pt x="917331" y="611199"/>
                  </a:lnTo>
                  <a:lnTo>
                    <a:pt x="923941" y="599275"/>
                  </a:lnTo>
                  <a:lnTo>
                    <a:pt x="930220" y="587202"/>
                  </a:lnTo>
                  <a:lnTo>
                    <a:pt x="936478" y="574784"/>
                  </a:lnTo>
                  <a:lnTo>
                    <a:pt x="942682" y="561985"/>
                  </a:lnTo>
                  <a:lnTo>
                    <a:pt x="948555" y="548854"/>
                  </a:lnTo>
                  <a:lnTo>
                    <a:pt x="953954" y="535447"/>
                  </a:lnTo>
                  <a:lnTo>
                    <a:pt x="958886" y="521340"/>
                  </a:lnTo>
                  <a:lnTo>
                    <a:pt x="963426" y="505667"/>
                  </a:lnTo>
                  <a:lnTo>
                    <a:pt x="967654" y="488098"/>
                  </a:lnTo>
                  <a:lnTo>
                    <a:pt x="971323" y="469418"/>
                  </a:lnTo>
                  <a:lnTo>
                    <a:pt x="973882" y="451181"/>
                  </a:lnTo>
                  <a:lnTo>
                    <a:pt x="975126" y="434248"/>
                  </a:lnTo>
                  <a:lnTo>
                    <a:pt x="975317" y="418628"/>
                  </a:lnTo>
                  <a:lnTo>
                    <a:pt x="974989" y="403843"/>
                  </a:lnTo>
                  <a:lnTo>
                    <a:pt x="974508" y="389493"/>
                  </a:lnTo>
                  <a:lnTo>
                    <a:pt x="973882" y="375346"/>
                  </a:lnTo>
                  <a:lnTo>
                    <a:pt x="972864" y="361286"/>
                  </a:lnTo>
                  <a:lnTo>
                    <a:pt x="971329" y="347263"/>
                  </a:lnTo>
                  <a:lnTo>
                    <a:pt x="969300" y="333418"/>
                  </a:lnTo>
                  <a:lnTo>
                    <a:pt x="966858" y="320047"/>
                  </a:lnTo>
                  <a:lnTo>
                    <a:pt x="964101" y="307278"/>
                  </a:lnTo>
                  <a:lnTo>
                    <a:pt x="961114" y="295078"/>
                  </a:lnTo>
                  <a:lnTo>
                    <a:pt x="957962" y="283345"/>
                  </a:lnTo>
                  <a:lnTo>
                    <a:pt x="954692" y="271965"/>
                  </a:lnTo>
                  <a:lnTo>
                    <a:pt x="951175" y="260677"/>
                  </a:lnTo>
                  <a:lnTo>
                    <a:pt x="947128" y="249098"/>
                  </a:lnTo>
                  <a:lnTo>
                    <a:pt x="942445" y="237048"/>
                  </a:lnTo>
                  <a:lnTo>
                    <a:pt x="937332" y="224682"/>
                  </a:lnTo>
                  <a:lnTo>
                    <a:pt x="932208" y="212380"/>
                  </a:lnTo>
                  <a:lnTo>
                    <a:pt x="927314" y="200365"/>
                  </a:lnTo>
                  <a:lnTo>
                    <a:pt x="922554" y="188688"/>
                  </a:lnTo>
                  <a:lnTo>
                    <a:pt x="917598" y="177314"/>
                  </a:lnTo>
                  <a:lnTo>
                    <a:pt x="912264" y="166182"/>
                  </a:lnTo>
                  <a:lnTo>
                    <a:pt x="906528" y="155232"/>
                  </a:lnTo>
                  <a:lnTo>
                    <a:pt x="900446" y="144413"/>
                  </a:lnTo>
                  <a:lnTo>
                    <a:pt x="894091" y="133690"/>
                  </a:lnTo>
                  <a:lnTo>
                    <a:pt x="887535" y="123200"/>
                  </a:lnTo>
                  <a:lnTo>
                    <a:pt x="880834" y="113229"/>
                  </a:lnTo>
                  <a:lnTo>
                    <a:pt x="874027" y="103892"/>
                  </a:lnTo>
                  <a:lnTo>
                    <a:pt x="866983" y="95148"/>
                  </a:lnTo>
                  <a:lnTo>
                    <a:pt x="859415" y="86888"/>
                  </a:lnTo>
                  <a:lnTo>
                    <a:pt x="851209" y="78998"/>
                  </a:lnTo>
                  <a:lnTo>
                    <a:pt x="842409" y="71375"/>
                  </a:lnTo>
                  <a:lnTo>
                    <a:pt x="833124" y="63943"/>
                  </a:lnTo>
                  <a:lnTo>
                    <a:pt x="823465" y="56648"/>
                  </a:lnTo>
                  <a:lnTo>
                    <a:pt x="813368" y="49611"/>
                  </a:lnTo>
                  <a:lnTo>
                    <a:pt x="802605" y="43113"/>
                  </a:lnTo>
                  <a:lnTo>
                    <a:pt x="791108" y="37261"/>
                  </a:lnTo>
                  <a:lnTo>
                    <a:pt x="779118" y="32010"/>
                  </a:lnTo>
                  <a:lnTo>
                    <a:pt x="767070" y="27249"/>
                  </a:lnTo>
                  <a:lnTo>
                    <a:pt x="755215" y="22860"/>
                  </a:lnTo>
                  <a:lnTo>
                    <a:pt x="743306" y="18742"/>
                  </a:lnTo>
                  <a:lnTo>
                    <a:pt x="730711" y="14817"/>
                  </a:lnTo>
                  <a:lnTo>
                    <a:pt x="717128" y="11028"/>
                  </a:lnTo>
                  <a:lnTo>
                    <a:pt x="702734" y="7500"/>
                  </a:lnTo>
                  <a:lnTo>
                    <a:pt x="687993" y="4510"/>
                  </a:lnTo>
                  <a:lnTo>
                    <a:pt x="673222" y="2172"/>
                  </a:lnTo>
                  <a:lnTo>
                    <a:pt x="658557" y="603"/>
                  </a:lnTo>
                  <a:lnTo>
                    <a:pt x="644032" y="0"/>
                  </a:lnTo>
                  <a:lnTo>
                    <a:pt x="629630" y="378"/>
                  </a:lnTo>
                  <a:lnTo>
                    <a:pt x="615163" y="1768"/>
                  </a:lnTo>
                  <a:lnTo>
                    <a:pt x="600297" y="4296"/>
                  </a:lnTo>
                  <a:lnTo>
                    <a:pt x="584878" y="7918"/>
                  </a:lnTo>
                  <a:lnTo>
                    <a:pt x="568757" y="12297"/>
                  </a:lnTo>
                  <a:lnTo>
                    <a:pt x="551716" y="16921"/>
                  </a:lnTo>
                  <a:lnTo>
                    <a:pt x="533735" y="21480"/>
                  </a:lnTo>
                  <a:lnTo>
                    <a:pt x="515100" y="26184"/>
                  </a:lnTo>
                  <a:lnTo>
                    <a:pt x="496292" y="31634"/>
                  </a:lnTo>
                  <a:lnTo>
                    <a:pt x="477601" y="38122"/>
                  </a:lnTo>
                  <a:lnTo>
                    <a:pt x="458966" y="45787"/>
                  </a:lnTo>
                  <a:lnTo>
                    <a:pt x="440082" y="54768"/>
                  </a:lnTo>
                  <a:lnTo>
                    <a:pt x="420784" y="65000"/>
                  </a:lnTo>
                  <a:lnTo>
                    <a:pt x="401061" y="76280"/>
                  </a:lnTo>
                  <a:lnTo>
                    <a:pt x="380973" y="88368"/>
                  </a:lnTo>
                  <a:lnTo>
                    <a:pt x="360612" y="101051"/>
                  </a:lnTo>
                  <a:lnTo>
                    <a:pt x="340378" y="114158"/>
                  </a:lnTo>
                  <a:lnTo>
                    <a:pt x="320946" y="127562"/>
                  </a:lnTo>
                  <a:lnTo>
                    <a:pt x="302624" y="141162"/>
                  </a:lnTo>
                  <a:lnTo>
                    <a:pt x="285542" y="154565"/>
                  </a:lnTo>
                  <a:lnTo>
                    <a:pt x="269829" y="167112"/>
                  </a:lnTo>
                  <a:lnTo>
                    <a:pt x="255419" y="178504"/>
                  </a:lnTo>
                  <a:lnTo>
                    <a:pt x="242547" y="188489"/>
                  </a:lnTo>
                  <a:lnTo>
                    <a:pt x="230569" y="197667"/>
                  </a:lnTo>
                  <a:lnTo>
                    <a:pt x="218432" y="206841"/>
                  </a:lnTo>
                  <a:lnTo>
                    <a:pt x="204166" y="217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444378" y="137769"/>
            <a:ext cx="6380270" cy="735439"/>
            <a:chOff x="1444378" y="137769"/>
            <a:chExt cx="6380270" cy="735439"/>
          </a:xfrm>
        </p:grpSpPr>
        <p:sp>
          <p:nvSpPr>
            <p:cNvPr id="2" name="Freeform 1"/>
            <p:cNvSpPr/>
            <p:nvPr/>
          </p:nvSpPr>
          <p:spPr>
            <a:xfrm>
              <a:off x="1444378" y="16779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7" y="31859"/>
                  </a:lnTo>
                  <a:lnTo>
                    <a:pt x="2736" y="46559"/>
                  </a:lnTo>
                  <a:lnTo>
                    <a:pt x="1887" y="63003"/>
                  </a:lnTo>
                  <a:lnTo>
                    <a:pt x="1290" y="80790"/>
                  </a:lnTo>
                  <a:lnTo>
                    <a:pt x="876" y="99402"/>
                  </a:lnTo>
                  <a:lnTo>
                    <a:pt x="591" y="118249"/>
                  </a:lnTo>
                  <a:lnTo>
                    <a:pt x="398" y="136988"/>
                  </a:lnTo>
                  <a:lnTo>
                    <a:pt x="267" y="155499"/>
                  </a:lnTo>
                  <a:lnTo>
                    <a:pt x="179" y="173773"/>
                  </a:lnTo>
                  <a:lnTo>
                    <a:pt x="120" y="191847"/>
                  </a:lnTo>
                  <a:lnTo>
                    <a:pt x="80" y="209766"/>
                  </a:lnTo>
                  <a:lnTo>
                    <a:pt x="53" y="227572"/>
                  </a:lnTo>
                  <a:lnTo>
                    <a:pt x="36" y="245292"/>
                  </a:lnTo>
                  <a:lnTo>
                    <a:pt x="24" y="262787"/>
                  </a:lnTo>
                  <a:lnTo>
                    <a:pt x="16" y="279768"/>
                  </a:lnTo>
                  <a:lnTo>
                    <a:pt x="10" y="296104"/>
                  </a:lnTo>
                  <a:lnTo>
                    <a:pt x="7" y="311425"/>
                  </a:lnTo>
                  <a:lnTo>
                    <a:pt x="4" y="326653"/>
                  </a:lnTo>
                  <a:lnTo>
                    <a:pt x="2" y="34424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6735" y="174532"/>
              <a:ext cx="193499" cy="398333"/>
            </a:xfrm>
            <a:custGeom>
              <a:avLst/>
              <a:gdLst/>
              <a:ahLst/>
              <a:cxnLst/>
              <a:rect l="0" t="0" r="0" b="0"/>
              <a:pathLst>
                <a:path w="193499" h="398333">
                  <a:moveTo>
                    <a:pt x="35570" y="109079"/>
                  </a:moveTo>
                  <a:lnTo>
                    <a:pt x="26807" y="111328"/>
                  </a:lnTo>
                  <a:lnTo>
                    <a:pt x="19543" y="108523"/>
                  </a:lnTo>
                  <a:lnTo>
                    <a:pt x="14421" y="102048"/>
                  </a:lnTo>
                  <a:lnTo>
                    <a:pt x="11523" y="93360"/>
                  </a:lnTo>
                  <a:lnTo>
                    <a:pt x="10460" y="83125"/>
                  </a:lnTo>
                  <a:lnTo>
                    <a:pt x="10777" y="71924"/>
                  </a:lnTo>
                  <a:lnTo>
                    <a:pt x="12089" y="60380"/>
                  </a:lnTo>
                  <a:lnTo>
                    <a:pt x="14104" y="48866"/>
                  </a:lnTo>
                  <a:lnTo>
                    <a:pt x="16771" y="37687"/>
                  </a:lnTo>
                  <a:lnTo>
                    <a:pt x="20243" y="27177"/>
                  </a:lnTo>
                  <a:lnTo>
                    <a:pt x="24549" y="17460"/>
                  </a:lnTo>
                  <a:lnTo>
                    <a:pt x="29748" y="9121"/>
                  </a:lnTo>
                  <a:lnTo>
                    <a:pt x="35995" y="3254"/>
                  </a:lnTo>
                  <a:lnTo>
                    <a:pt x="43266" y="242"/>
                  </a:lnTo>
                  <a:lnTo>
                    <a:pt x="51081" y="0"/>
                  </a:lnTo>
                  <a:lnTo>
                    <a:pt x="58633" y="2338"/>
                  </a:lnTo>
                  <a:lnTo>
                    <a:pt x="65485" y="6876"/>
                  </a:lnTo>
                  <a:lnTo>
                    <a:pt x="71558" y="13310"/>
                  </a:lnTo>
                  <a:lnTo>
                    <a:pt x="76944" y="21506"/>
                  </a:lnTo>
                  <a:lnTo>
                    <a:pt x="81793" y="31234"/>
                  </a:lnTo>
                  <a:lnTo>
                    <a:pt x="86407" y="42185"/>
                  </a:lnTo>
                  <a:lnTo>
                    <a:pt x="91206" y="54059"/>
                  </a:lnTo>
                  <a:lnTo>
                    <a:pt x="96397" y="66606"/>
                  </a:lnTo>
                  <a:lnTo>
                    <a:pt x="101683" y="79793"/>
                  </a:lnTo>
                  <a:lnTo>
                    <a:pt x="106393" y="93785"/>
                  </a:lnTo>
                  <a:lnTo>
                    <a:pt x="110187" y="108602"/>
                  </a:lnTo>
                  <a:lnTo>
                    <a:pt x="113054" y="123976"/>
                  </a:lnTo>
                  <a:lnTo>
                    <a:pt x="115135" y="139450"/>
                  </a:lnTo>
                  <a:lnTo>
                    <a:pt x="116607" y="154753"/>
                  </a:lnTo>
                  <a:lnTo>
                    <a:pt x="117630" y="169961"/>
                  </a:lnTo>
                  <a:lnTo>
                    <a:pt x="118333" y="185392"/>
                  </a:lnTo>
                  <a:lnTo>
                    <a:pt x="118807" y="201219"/>
                  </a:lnTo>
                  <a:lnTo>
                    <a:pt x="118958" y="217459"/>
                  </a:lnTo>
                  <a:lnTo>
                    <a:pt x="118528" y="234054"/>
                  </a:lnTo>
                  <a:lnTo>
                    <a:pt x="117422" y="250917"/>
                  </a:lnTo>
                  <a:lnTo>
                    <a:pt x="115695" y="267649"/>
                  </a:lnTo>
                  <a:lnTo>
                    <a:pt x="113465" y="283577"/>
                  </a:lnTo>
                  <a:lnTo>
                    <a:pt x="110848" y="298398"/>
                  </a:lnTo>
                  <a:lnTo>
                    <a:pt x="107786" y="312145"/>
                  </a:lnTo>
                  <a:lnTo>
                    <a:pt x="104053" y="324999"/>
                  </a:lnTo>
                  <a:lnTo>
                    <a:pt x="99579" y="337167"/>
                  </a:lnTo>
                  <a:lnTo>
                    <a:pt x="94439" y="348832"/>
                  </a:lnTo>
                  <a:lnTo>
                    <a:pt x="88764" y="360140"/>
                  </a:lnTo>
                  <a:lnTo>
                    <a:pt x="82678" y="371181"/>
                  </a:lnTo>
                  <a:lnTo>
                    <a:pt x="75963" y="381377"/>
                  </a:lnTo>
                  <a:lnTo>
                    <a:pt x="68093" y="389554"/>
                  </a:lnTo>
                  <a:lnTo>
                    <a:pt x="58878" y="395223"/>
                  </a:lnTo>
                  <a:lnTo>
                    <a:pt x="48758" y="398213"/>
                  </a:lnTo>
                  <a:lnTo>
                    <a:pt x="38579" y="398332"/>
                  </a:lnTo>
                  <a:lnTo>
                    <a:pt x="28856" y="395774"/>
                  </a:lnTo>
                  <a:lnTo>
                    <a:pt x="20059" y="390838"/>
                  </a:lnTo>
                  <a:lnTo>
                    <a:pt x="12762" y="383729"/>
                  </a:lnTo>
                  <a:lnTo>
                    <a:pt x="7125" y="374770"/>
                  </a:lnTo>
                  <a:lnTo>
                    <a:pt x="3139" y="364353"/>
                  </a:lnTo>
                  <a:lnTo>
                    <a:pt x="814" y="352846"/>
                  </a:lnTo>
                  <a:lnTo>
                    <a:pt x="0" y="340572"/>
                  </a:lnTo>
                  <a:lnTo>
                    <a:pt x="908" y="328418"/>
                  </a:lnTo>
                  <a:lnTo>
                    <a:pt x="4168" y="317783"/>
                  </a:lnTo>
                  <a:lnTo>
                    <a:pt x="9917" y="309309"/>
                  </a:lnTo>
                  <a:lnTo>
                    <a:pt x="17862" y="303113"/>
                  </a:lnTo>
                  <a:lnTo>
                    <a:pt x="27553" y="299157"/>
                  </a:lnTo>
                  <a:lnTo>
                    <a:pt x="38543" y="297166"/>
                  </a:lnTo>
                  <a:lnTo>
                    <a:pt x="50139" y="296910"/>
                  </a:lnTo>
                  <a:lnTo>
                    <a:pt x="61449" y="298309"/>
                  </a:lnTo>
                  <a:lnTo>
                    <a:pt x="72013" y="301166"/>
                  </a:lnTo>
                  <a:lnTo>
                    <a:pt x="81917" y="305198"/>
                  </a:lnTo>
                  <a:lnTo>
                    <a:pt x="91569" y="310119"/>
                  </a:lnTo>
                  <a:lnTo>
                    <a:pt x="101252" y="315687"/>
                  </a:lnTo>
                  <a:lnTo>
                    <a:pt x="111080" y="321712"/>
                  </a:lnTo>
                  <a:lnTo>
                    <a:pt x="121073" y="328056"/>
                  </a:lnTo>
                  <a:lnTo>
                    <a:pt x="131205" y="334614"/>
                  </a:lnTo>
                  <a:lnTo>
                    <a:pt x="141377" y="341205"/>
                  </a:lnTo>
                  <a:lnTo>
                    <a:pt x="152631" y="348316"/>
                  </a:lnTo>
                  <a:lnTo>
                    <a:pt x="168190" y="357687"/>
                  </a:lnTo>
                  <a:lnTo>
                    <a:pt x="193498" y="372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97103" y="536295"/>
              <a:ext cx="41398" cy="157928"/>
            </a:xfrm>
            <a:custGeom>
              <a:avLst/>
              <a:gdLst/>
              <a:ahLst/>
              <a:cxnLst/>
              <a:rect l="0" t="0" r="0" b="0"/>
              <a:pathLst>
                <a:path w="41398" h="157928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27" y="27846"/>
                  </a:lnTo>
                  <a:lnTo>
                    <a:pt x="23135" y="38654"/>
                  </a:lnTo>
                  <a:lnTo>
                    <a:pt x="28816" y="49817"/>
                  </a:lnTo>
                  <a:lnTo>
                    <a:pt x="34077" y="61022"/>
                  </a:lnTo>
                  <a:lnTo>
                    <a:pt x="38409" y="72134"/>
                  </a:lnTo>
                  <a:lnTo>
                    <a:pt x="40950" y="83119"/>
                  </a:lnTo>
                  <a:lnTo>
                    <a:pt x="41397" y="93980"/>
                  </a:lnTo>
                  <a:lnTo>
                    <a:pt x="40043" y="104672"/>
                  </a:lnTo>
                  <a:lnTo>
                    <a:pt x="37270" y="116345"/>
                  </a:lnTo>
                  <a:lnTo>
                    <a:pt x="31714" y="13226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6445" y="141211"/>
              <a:ext cx="208357" cy="384257"/>
            </a:xfrm>
            <a:custGeom>
              <a:avLst/>
              <a:gdLst/>
              <a:ahLst/>
              <a:cxnLst/>
              <a:rect l="0" t="0" r="0" b="0"/>
              <a:pathLst>
                <a:path w="208357" h="384257">
                  <a:moveTo>
                    <a:pt x="190254" y="79229"/>
                  </a:moveTo>
                  <a:lnTo>
                    <a:pt x="184387" y="85164"/>
                  </a:lnTo>
                  <a:lnTo>
                    <a:pt x="178822" y="91368"/>
                  </a:lnTo>
                  <a:lnTo>
                    <a:pt x="173023" y="98464"/>
                  </a:lnTo>
                  <a:lnTo>
                    <a:pt x="166943" y="106404"/>
                  </a:lnTo>
                  <a:lnTo>
                    <a:pt x="160612" y="115051"/>
                  </a:lnTo>
                  <a:lnTo>
                    <a:pt x="154084" y="124250"/>
                  </a:lnTo>
                  <a:lnTo>
                    <a:pt x="147408" y="134022"/>
                  </a:lnTo>
                  <a:lnTo>
                    <a:pt x="140626" y="144560"/>
                  </a:lnTo>
                  <a:lnTo>
                    <a:pt x="133768" y="155902"/>
                  </a:lnTo>
                  <a:lnTo>
                    <a:pt x="126859" y="167788"/>
                  </a:lnTo>
                  <a:lnTo>
                    <a:pt x="119914" y="179766"/>
                  </a:lnTo>
                  <a:lnTo>
                    <a:pt x="112949" y="191563"/>
                  </a:lnTo>
                  <a:lnTo>
                    <a:pt x="106136" y="203095"/>
                  </a:lnTo>
                  <a:lnTo>
                    <a:pt x="99788" y="214371"/>
                  </a:lnTo>
                  <a:lnTo>
                    <a:pt x="94037" y="225442"/>
                  </a:lnTo>
                  <a:lnTo>
                    <a:pt x="88853" y="236521"/>
                  </a:lnTo>
                  <a:lnTo>
                    <a:pt x="84138" y="247960"/>
                  </a:lnTo>
                  <a:lnTo>
                    <a:pt x="79784" y="259920"/>
                  </a:lnTo>
                  <a:lnTo>
                    <a:pt x="75859" y="272396"/>
                  </a:lnTo>
                  <a:lnTo>
                    <a:pt x="72595" y="285303"/>
                  </a:lnTo>
                  <a:lnTo>
                    <a:pt x="70069" y="298539"/>
                  </a:lnTo>
                  <a:lnTo>
                    <a:pt x="68372" y="311850"/>
                  </a:lnTo>
                  <a:lnTo>
                    <a:pt x="67683" y="324860"/>
                  </a:lnTo>
                  <a:lnTo>
                    <a:pt x="68008" y="337377"/>
                  </a:lnTo>
                  <a:lnTo>
                    <a:pt x="69532" y="349068"/>
                  </a:lnTo>
                  <a:lnTo>
                    <a:pt x="72682" y="359395"/>
                  </a:lnTo>
                  <a:lnTo>
                    <a:pt x="77544" y="368182"/>
                  </a:lnTo>
                  <a:lnTo>
                    <a:pt x="83910" y="375252"/>
                  </a:lnTo>
                  <a:lnTo>
                    <a:pt x="91471" y="380260"/>
                  </a:lnTo>
                  <a:lnTo>
                    <a:pt x="99925" y="383217"/>
                  </a:lnTo>
                  <a:lnTo>
                    <a:pt x="109024" y="384256"/>
                  </a:lnTo>
                  <a:lnTo>
                    <a:pt x="118576" y="383449"/>
                  </a:lnTo>
                  <a:lnTo>
                    <a:pt x="128437" y="381021"/>
                  </a:lnTo>
                  <a:lnTo>
                    <a:pt x="138345" y="377292"/>
                  </a:lnTo>
                  <a:lnTo>
                    <a:pt x="147924" y="372582"/>
                  </a:lnTo>
                  <a:lnTo>
                    <a:pt x="156998" y="367155"/>
                  </a:lnTo>
                  <a:lnTo>
                    <a:pt x="165565" y="361055"/>
                  </a:lnTo>
                  <a:lnTo>
                    <a:pt x="173707" y="354130"/>
                  </a:lnTo>
                  <a:lnTo>
                    <a:pt x="181509" y="346354"/>
                  </a:lnTo>
                  <a:lnTo>
                    <a:pt x="188734" y="337674"/>
                  </a:lnTo>
                  <a:lnTo>
                    <a:pt x="194834" y="327937"/>
                  </a:lnTo>
                  <a:lnTo>
                    <a:pt x="199604" y="317161"/>
                  </a:lnTo>
                  <a:lnTo>
                    <a:pt x="203146" y="305500"/>
                  </a:lnTo>
                  <a:lnTo>
                    <a:pt x="205689" y="293148"/>
                  </a:lnTo>
                  <a:lnTo>
                    <a:pt x="207466" y="280289"/>
                  </a:lnTo>
                  <a:lnTo>
                    <a:pt x="208356" y="267231"/>
                  </a:lnTo>
                  <a:lnTo>
                    <a:pt x="207905" y="254393"/>
                  </a:lnTo>
                  <a:lnTo>
                    <a:pt x="205973" y="241986"/>
                  </a:lnTo>
                  <a:lnTo>
                    <a:pt x="202710" y="230198"/>
                  </a:lnTo>
                  <a:lnTo>
                    <a:pt x="198379" y="219274"/>
                  </a:lnTo>
                  <a:lnTo>
                    <a:pt x="193242" y="209259"/>
                  </a:lnTo>
                  <a:lnTo>
                    <a:pt x="187523" y="200041"/>
                  </a:lnTo>
                  <a:lnTo>
                    <a:pt x="181393" y="191454"/>
                  </a:lnTo>
                  <a:lnTo>
                    <a:pt x="174973" y="183341"/>
                  </a:lnTo>
                  <a:lnTo>
                    <a:pt x="168189" y="175567"/>
                  </a:lnTo>
                  <a:lnTo>
                    <a:pt x="160796" y="168033"/>
                  </a:lnTo>
                  <a:lnTo>
                    <a:pt x="152708" y="160669"/>
                  </a:lnTo>
                  <a:lnTo>
                    <a:pt x="143987" y="153586"/>
                  </a:lnTo>
                  <a:lnTo>
                    <a:pt x="134754" y="147057"/>
                  </a:lnTo>
                  <a:lnTo>
                    <a:pt x="125134" y="141185"/>
                  </a:lnTo>
                  <a:lnTo>
                    <a:pt x="115234" y="135920"/>
                  </a:lnTo>
                  <a:lnTo>
                    <a:pt x="105135" y="131149"/>
                  </a:lnTo>
                  <a:lnTo>
                    <a:pt x="94898" y="126750"/>
                  </a:lnTo>
                  <a:lnTo>
                    <a:pt x="84567" y="122455"/>
                  </a:lnTo>
                  <a:lnTo>
                    <a:pt x="74171" y="117878"/>
                  </a:lnTo>
                  <a:lnTo>
                    <a:pt x="63736" y="112830"/>
                  </a:lnTo>
                  <a:lnTo>
                    <a:pt x="53440" y="107303"/>
                  </a:lnTo>
                  <a:lnTo>
                    <a:pt x="43600" y="101367"/>
                  </a:lnTo>
                  <a:lnTo>
                    <a:pt x="34356" y="95110"/>
                  </a:lnTo>
                  <a:lnTo>
                    <a:pt x="25844" y="88451"/>
                  </a:lnTo>
                  <a:lnTo>
                    <a:pt x="18272" y="81149"/>
                  </a:lnTo>
                  <a:lnTo>
                    <a:pt x="11670" y="73127"/>
                  </a:lnTo>
                  <a:lnTo>
                    <a:pt x="6236" y="64451"/>
                  </a:lnTo>
                  <a:lnTo>
                    <a:pt x="2409" y="55249"/>
                  </a:lnTo>
                  <a:lnTo>
                    <a:pt x="289" y="45660"/>
                  </a:lnTo>
                  <a:lnTo>
                    <a:pt x="0" y="36119"/>
                  </a:lnTo>
                  <a:lnTo>
                    <a:pt x="1851" y="27327"/>
                  </a:lnTo>
                  <a:lnTo>
                    <a:pt x="5805" y="19608"/>
                  </a:lnTo>
                  <a:lnTo>
                    <a:pt x="11714" y="13105"/>
                  </a:lnTo>
                  <a:lnTo>
                    <a:pt x="19492" y="7953"/>
                  </a:lnTo>
                  <a:lnTo>
                    <a:pt x="28902" y="4086"/>
                  </a:lnTo>
                  <a:lnTo>
                    <a:pt x="39455" y="1453"/>
                  </a:lnTo>
                  <a:lnTo>
                    <a:pt x="50522" y="120"/>
                  </a:lnTo>
                  <a:lnTo>
                    <a:pt x="61701" y="0"/>
                  </a:lnTo>
                  <a:lnTo>
                    <a:pt x="72815" y="1053"/>
                  </a:lnTo>
                  <a:lnTo>
                    <a:pt x="83810" y="3355"/>
                  </a:lnTo>
                  <a:lnTo>
                    <a:pt x="94683" y="6828"/>
                  </a:lnTo>
                  <a:lnTo>
                    <a:pt x="105291" y="11278"/>
                  </a:lnTo>
                  <a:lnTo>
                    <a:pt x="115348" y="16481"/>
                  </a:lnTo>
                  <a:lnTo>
                    <a:pt x="124746" y="22244"/>
                  </a:lnTo>
                  <a:lnTo>
                    <a:pt x="133533" y="28569"/>
                  </a:lnTo>
                  <a:lnTo>
                    <a:pt x="141822" y="35647"/>
                  </a:lnTo>
                  <a:lnTo>
                    <a:pt x="149728" y="43515"/>
                  </a:lnTo>
                  <a:lnTo>
                    <a:pt x="157246" y="52008"/>
                  </a:lnTo>
                  <a:lnTo>
                    <a:pt x="165088" y="61877"/>
                  </a:lnTo>
                  <a:lnTo>
                    <a:pt x="175063" y="76225"/>
                  </a:lnTo>
                  <a:lnTo>
                    <a:pt x="190254" y="100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23570" y="515238"/>
              <a:ext cx="56287" cy="147400"/>
            </a:xfrm>
            <a:custGeom>
              <a:avLst/>
              <a:gdLst/>
              <a:ahLst/>
              <a:cxnLst/>
              <a:rect l="0" t="0" r="0" b="0"/>
              <a:pathLst>
                <a:path w="56287" h="147400">
                  <a:moveTo>
                    <a:pt x="0" y="0"/>
                  </a:moveTo>
                  <a:lnTo>
                    <a:pt x="5867" y="5867"/>
                  </a:lnTo>
                  <a:lnTo>
                    <a:pt x="11431" y="11432"/>
                  </a:lnTo>
                  <a:lnTo>
                    <a:pt x="17231" y="17236"/>
                  </a:lnTo>
                  <a:lnTo>
                    <a:pt x="23311" y="23489"/>
                  </a:lnTo>
                  <a:lnTo>
                    <a:pt x="29641" y="30467"/>
                  </a:lnTo>
                  <a:lnTo>
                    <a:pt x="36160" y="38253"/>
                  </a:lnTo>
                  <a:lnTo>
                    <a:pt x="42490" y="46927"/>
                  </a:lnTo>
                  <a:lnTo>
                    <a:pt x="47976" y="56655"/>
                  </a:lnTo>
                  <a:lnTo>
                    <a:pt x="52318" y="67413"/>
                  </a:lnTo>
                  <a:lnTo>
                    <a:pt x="55231" y="78720"/>
                  </a:lnTo>
                  <a:lnTo>
                    <a:pt x="56286" y="89770"/>
                  </a:lnTo>
                  <a:lnTo>
                    <a:pt x="55442" y="100118"/>
                  </a:lnTo>
                  <a:lnTo>
                    <a:pt x="53069" y="109581"/>
                  </a:lnTo>
                  <a:lnTo>
                    <a:pt x="49428" y="119086"/>
                  </a:lnTo>
                  <a:lnTo>
                    <a:pt x="43083" y="130581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8511" y="188854"/>
              <a:ext cx="15143" cy="389556"/>
            </a:xfrm>
            <a:custGeom>
              <a:avLst/>
              <a:gdLst/>
              <a:ahLst/>
              <a:cxnLst/>
              <a:rect l="0" t="0" r="0" b="0"/>
              <a:pathLst>
                <a:path w="15143" h="389556">
                  <a:moveTo>
                    <a:pt x="4613" y="0"/>
                  </a:moveTo>
                  <a:lnTo>
                    <a:pt x="1813" y="11736"/>
                  </a:lnTo>
                  <a:lnTo>
                    <a:pt x="311" y="22865"/>
                  </a:lnTo>
                  <a:lnTo>
                    <a:pt x="0" y="34472"/>
                  </a:lnTo>
                  <a:lnTo>
                    <a:pt x="507" y="46979"/>
                  </a:lnTo>
                  <a:lnTo>
                    <a:pt x="1326" y="60935"/>
                  </a:lnTo>
                  <a:lnTo>
                    <a:pt x="2142" y="76498"/>
                  </a:lnTo>
                  <a:lnTo>
                    <a:pt x="2826" y="93501"/>
                  </a:lnTo>
                  <a:lnTo>
                    <a:pt x="3352" y="111659"/>
                  </a:lnTo>
                  <a:lnTo>
                    <a:pt x="3738" y="130682"/>
                  </a:lnTo>
                  <a:lnTo>
                    <a:pt x="4013" y="150165"/>
                  </a:lnTo>
                  <a:lnTo>
                    <a:pt x="4205" y="169615"/>
                  </a:lnTo>
                  <a:lnTo>
                    <a:pt x="4337" y="188764"/>
                  </a:lnTo>
                  <a:lnTo>
                    <a:pt x="4427" y="207384"/>
                  </a:lnTo>
                  <a:lnTo>
                    <a:pt x="4488" y="225200"/>
                  </a:lnTo>
                  <a:lnTo>
                    <a:pt x="4529" y="242150"/>
                  </a:lnTo>
                  <a:lnTo>
                    <a:pt x="4557" y="258330"/>
                  </a:lnTo>
                  <a:lnTo>
                    <a:pt x="4575" y="273897"/>
                  </a:lnTo>
                  <a:lnTo>
                    <a:pt x="4592" y="288999"/>
                  </a:lnTo>
                  <a:lnTo>
                    <a:pt x="4774" y="303602"/>
                  </a:lnTo>
                  <a:lnTo>
                    <a:pt x="5428" y="317496"/>
                  </a:lnTo>
                  <a:lnTo>
                    <a:pt x="6680" y="330614"/>
                  </a:lnTo>
                  <a:lnTo>
                    <a:pt x="8344" y="342781"/>
                  </a:lnTo>
                  <a:lnTo>
                    <a:pt x="10172" y="354936"/>
                  </a:lnTo>
                  <a:lnTo>
                    <a:pt x="12328" y="369265"/>
                  </a:lnTo>
                  <a:lnTo>
                    <a:pt x="1514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3355" y="252025"/>
              <a:ext cx="286348" cy="306801"/>
            </a:xfrm>
            <a:custGeom>
              <a:avLst/>
              <a:gdLst/>
              <a:ahLst/>
              <a:cxnLst/>
              <a:rect l="0" t="0" r="0" b="0"/>
              <a:pathLst>
                <a:path w="286348" h="306801">
                  <a:moveTo>
                    <a:pt x="142981" y="10529"/>
                  </a:moveTo>
                  <a:lnTo>
                    <a:pt x="131380" y="13530"/>
                  </a:lnTo>
                  <a:lnTo>
                    <a:pt x="121531" y="16952"/>
                  </a:lnTo>
                  <a:lnTo>
                    <a:pt x="112522" y="21148"/>
                  </a:lnTo>
                  <a:lnTo>
                    <a:pt x="103907" y="26048"/>
                  </a:lnTo>
                  <a:lnTo>
                    <a:pt x="95232" y="31530"/>
                  </a:lnTo>
                  <a:lnTo>
                    <a:pt x="86260" y="37469"/>
                  </a:lnTo>
                  <a:lnTo>
                    <a:pt x="77103" y="44077"/>
                  </a:lnTo>
                  <a:lnTo>
                    <a:pt x="68104" y="51872"/>
                  </a:lnTo>
                  <a:lnTo>
                    <a:pt x="59456" y="61042"/>
                  </a:lnTo>
                  <a:lnTo>
                    <a:pt x="51193" y="71472"/>
                  </a:lnTo>
                  <a:lnTo>
                    <a:pt x="43263" y="82922"/>
                  </a:lnTo>
                  <a:lnTo>
                    <a:pt x="35602" y="95139"/>
                  </a:lnTo>
                  <a:lnTo>
                    <a:pt x="28305" y="107749"/>
                  </a:lnTo>
                  <a:lnTo>
                    <a:pt x="21624" y="120280"/>
                  </a:lnTo>
                  <a:lnTo>
                    <a:pt x="15651" y="132486"/>
                  </a:lnTo>
                  <a:lnTo>
                    <a:pt x="10487" y="144477"/>
                  </a:lnTo>
                  <a:lnTo>
                    <a:pt x="6316" y="156601"/>
                  </a:lnTo>
                  <a:lnTo>
                    <a:pt x="3145" y="169058"/>
                  </a:lnTo>
                  <a:lnTo>
                    <a:pt x="999" y="181883"/>
                  </a:lnTo>
                  <a:lnTo>
                    <a:pt x="0" y="195034"/>
                  </a:lnTo>
                  <a:lnTo>
                    <a:pt x="109" y="208431"/>
                  </a:lnTo>
                  <a:lnTo>
                    <a:pt x="1318" y="221683"/>
                  </a:lnTo>
                  <a:lnTo>
                    <a:pt x="3723" y="234120"/>
                  </a:lnTo>
                  <a:lnTo>
                    <a:pt x="7271" y="245445"/>
                  </a:lnTo>
                  <a:lnTo>
                    <a:pt x="11941" y="255691"/>
                  </a:lnTo>
                  <a:lnTo>
                    <a:pt x="17825" y="265042"/>
                  </a:lnTo>
                  <a:lnTo>
                    <a:pt x="24857" y="273699"/>
                  </a:lnTo>
                  <a:lnTo>
                    <a:pt x="32849" y="281685"/>
                  </a:lnTo>
                  <a:lnTo>
                    <a:pt x="41585" y="288837"/>
                  </a:lnTo>
                  <a:lnTo>
                    <a:pt x="50871" y="295126"/>
                  </a:lnTo>
                  <a:lnTo>
                    <a:pt x="60716" y="300333"/>
                  </a:lnTo>
                  <a:lnTo>
                    <a:pt x="71310" y="304001"/>
                  </a:lnTo>
                  <a:lnTo>
                    <a:pt x="82697" y="306025"/>
                  </a:lnTo>
                  <a:lnTo>
                    <a:pt x="94784" y="306757"/>
                  </a:lnTo>
                  <a:lnTo>
                    <a:pt x="107430" y="306800"/>
                  </a:lnTo>
                  <a:lnTo>
                    <a:pt x="120490" y="306566"/>
                  </a:lnTo>
                  <a:lnTo>
                    <a:pt x="133684" y="305937"/>
                  </a:lnTo>
                  <a:lnTo>
                    <a:pt x="146615" y="304385"/>
                  </a:lnTo>
                  <a:lnTo>
                    <a:pt x="159088" y="301675"/>
                  </a:lnTo>
                  <a:lnTo>
                    <a:pt x="171090" y="297871"/>
                  </a:lnTo>
                  <a:lnTo>
                    <a:pt x="182691" y="293168"/>
                  </a:lnTo>
                  <a:lnTo>
                    <a:pt x="193978" y="287774"/>
                  </a:lnTo>
                  <a:lnTo>
                    <a:pt x="205034" y="281711"/>
                  </a:lnTo>
                  <a:lnTo>
                    <a:pt x="215925" y="274818"/>
                  </a:lnTo>
                  <a:lnTo>
                    <a:pt x="226691" y="267071"/>
                  </a:lnTo>
                  <a:lnTo>
                    <a:pt x="237041" y="258582"/>
                  </a:lnTo>
                  <a:lnTo>
                    <a:pt x="246385" y="249506"/>
                  </a:lnTo>
                  <a:lnTo>
                    <a:pt x="254483" y="239988"/>
                  </a:lnTo>
                  <a:lnTo>
                    <a:pt x="261412" y="229986"/>
                  </a:lnTo>
                  <a:lnTo>
                    <a:pt x="267381" y="219286"/>
                  </a:lnTo>
                  <a:lnTo>
                    <a:pt x="272616" y="207828"/>
                  </a:lnTo>
                  <a:lnTo>
                    <a:pt x="277150" y="195693"/>
                  </a:lnTo>
                  <a:lnTo>
                    <a:pt x="280831" y="183015"/>
                  </a:lnTo>
                  <a:lnTo>
                    <a:pt x="283641" y="169929"/>
                  </a:lnTo>
                  <a:lnTo>
                    <a:pt x="285529" y="156548"/>
                  </a:lnTo>
                  <a:lnTo>
                    <a:pt x="286347" y="142959"/>
                  </a:lnTo>
                  <a:lnTo>
                    <a:pt x="286113" y="129226"/>
                  </a:lnTo>
                  <a:lnTo>
                    <a:pt x="284821" y="115394"/>
                  </a:lnTo>
                  <a:lnTo>
                    <a:pt x="282358" y="101495"/>
                  </a:lnTo>
                  <a:lnTo>
                    <a:pt x="278775" y="87559"/>
                  </a:lnTo>
                  <a:lnTo>
                    <a:pt x="274252" y="73929"/>
                  </a:lnTo>
                  <a:lnTo>
                    <a:pt x="268999" y="61229"/>
                  </a:lnTo>
                  <a:lnTo>
                    <a:pt x="263199" y="49730"/>
                  </a:lnTo>
                  <a:lnTo>
                    <a:pt x="256679" y="39535"/>
                  </a:lnTo>
                  <a:lnTo>
                    <a:pt x="248938" y="30751"/>
                  </a:lnTo>
                  <a:lnTo>
                    <a:pt x="239807" y="23291"/>
                  </a:lnTo>
                  <a:lnTo>
                    <a:pt x="229444" y="17075"/>
                  </a:lnTo>
                  <a:lnTo>
                    <a:pt x="216842" y="11517"/>
                  </a:lnTo>
                  <a:lnTo>
                    <a:pt x="197537" y="6122"/>
                  </a:lnTo>
                  <a:lnTo>
                    <a:pt x="1640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39549" y="599466"/>
              <a:ext cx="45509" cy="157928"/>
            </a:xfrm>
            <a:custGeom>
              <a:avLst/>
              <a:gdLst/>
              <a:ahLst/>
              <a:cxnLst/>
              <a:rect l="0" t="0" r="0" b="0"/>
              <a:pathLst>
                <a:path w="45509" h="157928">
                  <a:moveTo>
                    <a:pt x="31586" y="0"/>
                  </a:moveTo>
                  <a:lnTo>
                    <a:pt x="34519" y="8868"/>
                  </a:lnTo>
                  <a:lnTo>
                    <a:pt x="37301" y="17855"/>
                  </a:lnTo>
                  <a:lnTo>
                    <a:pt x="40192" y="27850"/>
                  </a:lnTo>
                  <a:lnTo>
                    <a:pt x="42886" y="38831"/>
                  </a:lnTo>
                  <a:lnTo>
                    <a:pt x="44755" y="50642"/>
                  </a:lnTo>
                  <a:lnTo>
                    <a:pt x="45508" y="63092"/>
                  </a:lnTo>
                  <a:lnTo>
                    <a:pt x="45022" y="75684"/>
                  </a:lnTo>
                  <a:lnTo>
                    <a:pt x="43172" y="87668"/>
                  </a:lnTo>
                  <a:lnTo>
                    <a:pt x="40036" y="98683"/>
                  </a:lnTo>
                  <a:lnTo>
                    <a:pt x="35828" y="108721"/>
                  </a:lnTo>
                  <a:lnTo>
                    <a:pt x="30795" y="117930"/>
                  </a:lnTo>
                  <a:lnTo>
                    <a:pt x="25165" y="126488"/>
                  </a:lnTo>
                  <a:lnTo>
                    <a:pt x="19415" y="134263"/>
                  </a:lnTo>
                  <a:lnTo>
                    <a:pt x="13715" y="141570"/>
                  </a:lnTo>
                  <a:lnTo>
                    <a:pt x="7566" y="14905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86989" y="2204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3"/>
                  </a:lnTo>
                  <a:lnTo>
                    <a:pt x="177" y="61788"/>
                  </a:lnTo>
                  <a:lnTo>
                    <a:pt x="826" y="78633"/>
                  </a:lnTo>
                  <a:lnTo>
                    <a:pt x="2075" y="95122"/>
                  </a:lnTo>
                  <a:lnTo>
                    <a:pt x="3728" y="111430"/>
                  </a:lnTo>
                  <a:lnTo>
                    <a:pt x="5376" y="128197"/>
                  </a:lnTo>
                  <a:lnTo>
                    <a:pt x="6783" y="145767"/>
                  </a:lnTo>
                  <a:lnTo>
                    <a:pt x="8048" y="164006"/>
                  </a:lnTo>
                  <a:lnTo>
                    <a:pt x="9504" y="182489"/>
                  </a:lnTo>
                  <a:lnTo>
                    <a:pt x="11331" y="200928"/>
                  </a:lnTo>
                  <a:lnTo>
                    <a:pt x="13389" y="219210"/>
                  </a:lnTo>
                  <a:lnTo>
                    <a:pt x="15316" y="237317"/>
                  </a:lnTo>
                  <a:lnTo>
                    <a:pt x="16911" y="255255"/>
                  </a:lnTo>
                  <a:lnTo>
                    <a:pt x="18136" y="272492"/>
                  </a:lnTo>
                  <a:lnTo>
                    <a:pt x="19166" y="289751"/>
                  </a:lnTo>
                  <a:lnTo>
                    <a:pt x="20088" y="30966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7031" y="525766"/>
              <a:ext cx="38494" cy="210571"/>
            </a:xfrm>
            <a:custGeom>
              <a:avLst/>
              <a:gdLst/>
              <a:ahLst/>
              <a:cxnLst/>
              <a:rect l="0" t="0" r="0" b="0"/>
              <a:pathLst>
                <a:path w="38494" h="210571">
                  <a:moveTo>
                    <a:pt x="0" y="0"/>
                  </a:moveTo>
                  <a:lnTo>
                    <a:pt x="5800" y="8869"/>
                  </a:lnTo>
                  <a:lnTo>
                    <a:pt x="10725" y="17856"/>
                  </a:lnTo>
                  <a:lnTo>
                    <a:pt x="15227" y="27846"/>
                  </a:lnTo>
                  <a:lnTo>
                    <a:pt x="19448" y="38654"/>
                  </a:lnTo>
                  <a:lnTo>
                    <a:pt x="23462" y="49817"/>
                  </a:lnTo>
                  <a:lnTo>
                    <a:pt x="27319" y="61027"/>
                  </a:lnTo>
                  <a:lnTo>
                    <a:pt x="30899" y="72312"/>
                  </a:lnTo>
                  <a:lnTo>
                    <a:pt x="33925" y="83945"/>
                  </a:lnTo>
                  <a:lnTo>
                    <a:pt x="36289" y="96059"/>
                  </a:lnTo>
                  <a:lnTo>
                    <a:pt x="37876" y="108482"/>
                  </a:lnTo>
                  <a:lnTo>
                    <a:pt x="38493" y="120828"/>
                  </a:lnTo>
                  <a:lnTo>
                    <a:pt x="38123" y="132871"/>
                  </a:lnTo>
                  <a:lnTo>
                    <a:pt x="36738" y="144399"/>
                  </a:lnTo>
                  <a:lnTo>
                    <a:pt x="34214" y="155141"/>
                  </a:lnTo>
                  <a:lnTo>
                    <a:pt x="30600" y="165027"/>
                  </a:lnTo>
                  <a:lnTo>
                    <a:pt x="26375" y="174044"/>
                  </a:lnTo>
                  <a:lnTo>
                    <a:pt x="21946" y="183137"/>
                  </a:lnTo>
                  <a:lnTo>
                    <a:pt x="16922" y="19422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81995" y="262554"/>
              <a:ext cx="10405" cy="368498"/>
            </a:xfrm>
            <a:custGeom>
              <a:avLst/>
              <a:gdLst/>
              <a:ahLst/>
              <a:cxnLst/>
              <a:rect l="0" t="0" r="0" b="0"/>
              <a:pathLst>
                <a:path w="10405" h="368498">
                  <a:moveTo>
                    <a:pt x="10404" y="0"/>
                  </a:moveTo>
                  <a:lnTo>
                    <a:pt x="7538" y="11936"/>
                  </a:lnTo>
                  <a:lnTo>
                    <a:pt x="5395" y="24986"/>
                  </a:lnTo>
                  <a:lnTo>
                    <a:pt x="3792" y="40460"/>
                  </a:lnTo>
                  <a:lnTo>
                    <a:pt x="2612" y="57682"/>
                  </a:lnTo>
                  <a:lnTo>
                    <a:pt x="1763" y="75346"/>
                  </a:lnTo>
                  <a:lnTo>
                    <a:pt x="1166" y="92651"/>
                  </a:lnTo>
                  <a:lnTo>
                    <a:pt x="752" y="109643"/>
                  </a:lnTo>
                  <a:lnTo>
                    <a:pt x="467" y="126937"/>
                  </a:lnTo>
                  <a:lnTo>
                    <a:pt x="274" y="144897"/>
                  </a:lnTo>
                  <a:lnTo>
                    <a:pt x="143" y="163583"/>
                  </a:lnTo>
                  <a:lnTo>
                    <a:pt x="55" y="182906"/>
                  </a:lnTo>
                  <a:lnTo>
                    <a:pt x="0" y="202721"/>
                  </a:lnTo>
                  <a:lnTo>
                    <a:pt x="133" y="222573"/>
                  </a:lnTo>
                  <a:lnTo>
                    <a:pt x="755" y="241742"/>
                  </a:lnTo>
                  <a:lnTo>
                    <a:pt x="1986" y="259889"/>
                  </a:lnTo>
                  <a:lnTo>
                    <a:pt x="3627" y="277021"/>
                  </a:lnTo>
                  <a:lnTo>
                    <a:pt x="5267" y="293300"/>
                  </a:lnTo>
                  <a:lnTo>
                    <a:pt x="6665" y="308903"/>
                  </a:lnTo>
                  <a:lnTo>
                    <a:pt x="7756" y="323399"/>
                  </a:lnTo>
                  <a:lnTo>
                    <a:pt x="8681" y="337174"/>
                  </a:lnTo>
                  <a:lnTo>
                    <a:pt x="9518" y="351441"/>
                  </a:lnTo>
                  <a:lnTo>
                    <a:pt x="1040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03052" y="230968"/>
              <a:ext cx="168291" cy="216953"/>
            </a:xfrm>
            <a:custGeom>
              <a:avLst/>
              <a:gdLst/>
              <a:ahLst/>
              <a:cxnLst/>
              <a:rect l="0" t="0" r="0" b="0"/>
              <a:pathLst>
                <a:path w="168291" h="216953">
                  <a:moveTo>
                    <a:pt x="168290" y="189513"/>
                  </a:moveTo>
                  <a:lnTo>
                    <a:pt x="156555" y="192447"/>
                  </a:lnTo>
                  <a:lnTo>
                    <a:pt x="145426" y="195229"/>
                  </a:lnTo>
                  <a:lnTo>
                    <a:pt x="133832" y="198129"/>
                  </a:lnTo>
                  <a:lnTo>
                    <a:pt x="121843" y="201169"/>
                  </a:lnTo>
                  <a:lnTo>
                    <a:pt x="109832" y="204334"/>
                  </a:lnTo>
                  <a:lnTo>
                    <a:pt x="98025" y="207594"/>
                  </a:lnTo>
                  <a:lnTo>
                    <a:pt x="86325" y="210759"/>
                  </a:lnTo>
                  <a:lnTo>
                    <a:pt x="74409" y="213502"/>
                  </a:lnTo>
                  <a:lnTo>
                    <a:pt x="62105" y="215668"/>
                  </a:lnTo>
                  <a:lnTo>
                    <a:pt x="49724" y="216952"/>
                  </a:lnTo>
                  <a:lnTo>
                    <a:pt x="37938" y="216831"/>
                  </a:lnTo>
                  <a:lnTo>
                    <a:pt x="27098" y="215144"/>
                  </a:lnTo>
                  <a:lnTo>
                    <a:pt x="17702" y="211722"/>
                  </a:lnTo>
                  <a:lnTo>
                    <a:pt x="10527" y="206226"/>
                  </a:lnTo>
                  <a:lnTo>
                    <a:pt x="5776" y="198671"/>
                  </a:lnTo>
                  <a:lnTo>
                    <a:pt x="3029" y="189192"/>
                  </a:lnTo>
                  <a:lnTo>
                    <a:pt x="1542" y="177864"/>
                  </a:lnTo>
                  <a:lnTo>
                    <a:pt x="755" y="164917"/>
                  </a:lnTo>
                  <a:lnTo>
                    <a:pt x="338" y="150836"/>
                  </a:lnTo>
                  <a:lnTo>
                    <a:pt x="116" y="136247"/>
                  </a:lnTo>
                  <a:lnTo>
                    <a:pt x="0" y="121551"/>
                  </a:lnTo>
                  <a:lnTo>
                    <a:pt x="105" y="106922"/>
                  </a:lnTo>
                  <a:lnTo>
                    <a:pt x="716" y="92413"/>
                  </a:lnTo>
                  <a:lnTo>
                    <a:pt x="1942" y="78033"/>
                  </a:lnTo>
                  <a:lnTo>
                    <a:pt x="3591" y="63980"/>
                  </a:lnTo>
                  <a:lnTo>
                    <a:pt x="5408" y="49072"/>
                  </a:lnTo>
                  <a:lnTo>
                    <a:pt x="7556" y="29761"/>
                  </a:lnTo>
                  <a:lnTo>
                    <a:pt x="103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2969" y="641580"/>
              <a:ext cx="57514" cy="231628"/>
            </a:xfrm>
            <a:custGeom>
              <a:avLst/>
              <a:gdLst/>
              <a:ahLst/>
              <a:cxnLst/>
              <a:rect l="0" t="0" r="0" b="0"/>
              <a:pathLst>
                <a:path w="57514" h="231628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1" y="27846"/>
                  </a:lnTo>
                  <a:lnTo>
                    <a:pt x="23311" y="38654"/>
                  </a:lnTo>
                  <a:lnTo>
                    <a:pt x="29642" y="49817"/>
                  </a:lnTo>
                  <a:lnTo>
                    <a:pt x="36161" y="61027"/>
                  </a:lnTo>
                  <a:lnTo>
                    <a:pt x="42491" y="72312"/>
                  </a:lnTo>
                  <a:lnTo>
                    <a:pt x="47977" y="83944"/>
                  </a:lnTo>
                  <a:lnTo>
                    <a:pt x="52324" y="96059"/>
                  </a:lnTo>
                  <a:lnTo>
                    <a:pt x="55410" y="108481"/>
                  </a:lnTo>
                  <a:lnTo>
                    <a:pt x="57113" y="120827"/>
                  </a:lnTo>
                  <a:lnTo>
                    <a:pt x="57513" y="132870"/>
                  </a:lnTo>
                  <a:lnTo>
                    <a:pt x="56663" y="144399"/>
                  </a:lnTo>
                  <a:lnTo>
                    <a:pt x="54506" y="155141"/>
                  </a:lnTo>
                  <a:lnTo>
                    <a:pt x="51128" y="165035"/>
                  </a:lnTo>
                  <a:lnTo>
                    <a:pt x="46574" y="174341"/>
                  </a:lnTo>
                  <a:lnTo>
                    <a:pt x="40768" y="183517"/>
                  </a:lnTo>
                  <a:lnTo>
                    <a:pt x="33802" y="192831"/>
                  </a:lnTo>
                  <a:lnTo>
                    <a:pt x="26333" y="201920"/>
                  </a:lnTo>
                  <a:lnTo>
                    <a:pt x="18758" y="210774"/>
                  </a:lnTo>
                  <a:lnTo>
                    <a:pt x="10416" y="22017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60938" y="209811"/>
              <a:ext cx="284527" cy="400184"/>
            </a:xfrm>
            <a:custGeom>
              <a:avLst/>
              <a:gdLst/>
              <a:ahLst/>
              <a:cxnLst/>
              <a:rect l="0" t="0" r="0" b="0"/>
              <a:pathLst>
                <a:path w="284527" h="400184">
                  <a:moveTo>
                    <a:pt x="0" y="10629"/>
                  </a:moveTo>
                  <a:lnTo>
                    <a:pt x="11735" y="13496"/>
                  </a:lnTo>
                  <a:lnTo>
                    <a:pt x="22864" y="15638"/>
                  </a:lnTo>
                  <a:lnTo>
                    <a:pt x="34462" y="17241"/>
                  </a:lnTo>
                  <a:lnTo>
                    <a:pt x="46623" y="18421"/>
                  </a:lnTo>
                  <a:lnTo>
                    <a:pt x="59284" y="19270"/>
                  </a:lnTo>
                  <a:lnTo>
                    <a:pt x="72344" y="19863"/>
                  </a:lnTo>
                  <a:lnTo>
                    <a:pt x="85869" y="20104"/>
                  </a:lnTo>
                  <a:lnTo>
                    <a:pt x="100082" y="19740"/>
                  </a:lnTo>
                  <a:lnTo>
                    <a:pt x="115045" y="18685"/>
                  </a:lnTo>
                  <a:lnTo>
                    <a:pt x="130518" y="17163"/>
                  </a:lnTo>
                  <a:lnTo>
                    <a:pt x="146056" y="15603"/>
                  </a:lnTo>
                  <a:lnTo>
                    <a:pt x="161397" y="14255"/>
                  </a:lnTo>
                  <a:lnTo>
                    <a:pt x="176462" y="13029"/>
                  </a:lnTo>
                  <a:lnTo>
                    <a:pt x="191263" y="11599"/>
                  </a:lnTo>
                  <a:lnTo>
                    <a:pt x="205844" y="9786"/>
                  </a:lnTo>
                  <a:lnTo>
                    <a:pt x="220094" y="7567"/>
                  </a:lnTo>
                  <a:lnTo>
                    <a:pt x="233751" y="4999"/>
                  </a:lnTo>
                  <a:lnTo>
                    <a:pt x="246704" y="2180"/>
                  </a:lnTo>
                  <a:lnTo>
                    <a:pt x="258521" y="0"/>
                  </a:lnTo>
                  <a:lnTo>
                    <a:pt x="268401" y="52"/>
                  </a:lnTo>
                  <a:lnTo>
                    <a:pt x="276071" y="3022"/>
                  </a:lnTo>
                  <a:lnTo>
                    <a:pt x="281406" y="8615"/>
                  </a:lnTo>
                  <a:lnTo>
                    <a:pt x="284179" y="16039"/>
                  </a:lnTo>
                  <a:lnTo>
                    <a:pt x="284526" y="24623"/>
                  </a:lnTo>
                  <a:lnTo>
                    <a:pt x="282846" y="33925"/>
                  </a:lnTo>
                  <a:lnTo>
                    <a:pt x="279600" y="43671"/>
                  </a:lnTo>
                  <a:lnTo>
                    <a:pt x="275204" y="53701"/>
                  </a:lnTo>
                  <a:lnTo>
                    <a:pt x="269986" y="64076"/>
                  </a:lnTo>
                  <a:lnTo>
                    <a:pt x="264194" y="75039"/>
                  </a:lnTo>
                  <a:lnTo>
                    <a:pt x="258009" y="86676"/>
                  </a:lnTo>
                  <a:lnTo>
                    <a:pt x="251723" y="98765"/>
                  </a:lnTo>
                  <a:lnTo>
                    <a:pt x="245729" y="110881"/>
                  </a:lnTo>
                  <a:lnTo>
                    <a:pt x="240211" y="122772"/>
                  </a:lnTo>
                  <a:lnTo>
                    <a:pt x="235014" y="134367"/>
                  </a:lnTo>
                  <a:lnTo>
                    <a:pt x="229756" y="145685"/>
                  </a:lnTo>
                  <a:lnTo>
                    <a:pt x="224215" y="156789"/>
                  </a:lnTo>
                  <a:lnTo>
                    <a:pt x="218339" y="168060"/>
                  </a:lnTo>
                  <a:lnTo>
                    <a:pt x="212162" y="180160"/>
                  </a:lnTo>
                  <a:lnTo>
                    <a:pt x="205748" y="193373"/>
                  </a:lnTo>
                  <a:lnTo>
                    <a:pt x="199322" y="207334"/>
                  </a:lnTo>
                  <a:lnTo>
                    <a:pt x="193241" y="221245"/>
                  </a:lnTo>
                  <a:lnTo>
                    <a:pt x="187668" y="234642"/>
                  </a:lnTo>
                  <a:lnTo>
                    <a:pt x="182436" y="247568"/>
                  </a:lnTo>
                  <a:lnTo>
                    <a:pt x="177156" y="260387"/>
                  </a:lnTo>
                  <a:lnTo>
                    <a:pt x="171601" y="273342"/>
                  </a:lnTo>
                  <a:lnTo>
                    <a:pt x="165716" y="286518"/>
                  </a:lnTo>
                  <a:lnTo>
                    <a:pt x="159532" y="299910"/>
                  </a:lnTo>
                  <a:lnTo>
                    <a:pt x="153113" y="313477"/>
                  </a:lnTo>
                  <a:lnTo>
                    <a:pt x="146685" y="327014"/>
                  </a:lnTo>
                  <a:lnTo>
                    <a:pt x="140602" y="340176"/>
                  </a:lnTo>
                  <a:lnTo>
                    <a:pt x="135037" y="352791"/>
                  </a:lnTo>
                  <a:lnTo>
                    <a:pt x="130135" y="364419"/>
                  </a:lnTo>
                  <a:lnTo>
                    <a:pt x="125616" y="375409"/>
                  </a:lnTo>
                  <a:lnTo>
                    <a:pt x="121088" y="386723"/>
                  </a:lnTo>
                  <a:lnTo>
                    <a:pt x="115813" y="400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66264" y="631051"/>
              <a:ext cx="44741" cy="221100"/>
            </a:xfrm>
            <a:custGeom>
              <a:avLst/>
              <a:gdLst/>
              <a:ahLst/>
              <a:cxnLst/>
              <a:rect l="0" t="0" r="0" b="0"/>
              <a:pathLst>
                <a:path w="44741" h="221100">
                  <a:moveTo>
                    <a:pt x="10529" y="0"/>
                  </a:moveTo>
                  <a:lnTo>
                    <a:pt x="16330" y="5935"/>
                  </a:lnTo>
                  <a:lnTo>
                    <a:pt x="21253" y="12140"/>
                  </a:lnTo>
                  <a:lnTo>
                    <a:pt x="25756" y="19240"/>
                  </a:lnTo>
                  <a:lnTo>
                    <a:pt x="29977" y="27353"/>
                  </a:lnTo>
                  <a:lnTo>
                    <a:pt x="33990" y="36648"/>
                  </a:lnTo>
                  <a:lnTo>
                    <a:pt x="37843" y="47100"/>
                  </a:lnTo>
                  <a:lnTo>
                    <a:pt x="41250" y="58698"/>
                  </a:lnTo>
                  <a:lnTo>
                    <a:pt x="43629" y="71533"/>
                  </a:lnTo>
                  <a:lnTo>
                    <a:pt x="44740" y="85530"/>
                  </a:lnTo>
                  <a:lnTo>
                    <a:pt x="44501" y="100335"/>
                  </a:lnTo>
                  <a:lnTo>
                    <a:pt x="42821" y="115417"/>
                  </a:lnTo>
                  <a:lnTo>
                    <a:pt x="39800" y="130439"/>
                  </a:lnTo>
                  <a:lnTo>
                    <a:pt x="35670" y="144948"/>
                  </a:lnTo>
                  <a:lnTo>
                    <a:pt x="30690" y="158312"/>
                  </a:lnTo>
                  <a:lnTo>
                    <a:pt x="25094" y="170293"/>
                  </a:lnTo>
                  <a:lnTo>
                    <a:pt x="19368" y="180889"/>
                  </a:lnTo>
                  <a:lnTo>
                    <a:pt x="13686" y="191296"/>
                  </a:lnTo>
                  <a:lnTo>
                    <a:pt x="7552" y="20354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70469" y="178326"/>
              <a:ext cx="239182" cy="466405"/>
            </a:xfrm>
            <a:custGeom>
              <a:avLst/>
              <a:gdLst/>
              <a:ahLst/>
              <a:cxnLst/>
              <a:rect l="0" t="0" r="0" b="0"/>
              <a:pathLst>
                <a:path w="239182" h="466405">
                  <a:moveTo>
                    <a:pt x="153806" y="0"/>
                  </a:moveTo>
                  <a:lnTo>
                    <a:pt x="150805" y="8734"/>
                  </a:lnTo>
                  <a:lnTo>
                    <a:pt x="147383" y="16441"/>
                  </a:lnTo>
                  <a:lnTo>
                    <a:pt x="143186" y="23848"/>
                  </a:lnTo>
                  <a:lnTo>
                    <a:pt x="138287" y="31281"/>
                  </a:lnTo>
                  <a:lnTo>
                    <a:pt x="132805" y="39108"/>
                  </a:lnTo>
                  <a:lnTo>
                    <a:pt x="126874" y="47492"/>
                  </a:lnTo>
                  <a:lnTo>
                    <a:pt x="120612" y="56580"/>
                  </a:lnTo>
                  <a:lnTo>
                    <a:pt x="114114" y="66592"/>
                  </a:lnTo>
                  <a:lnTo>
                    <a:pt x="107454" y="77548"/>
                  </a:lnTo>
                  <a:lnTo>
                    <a:pt x="100849" y="89159"/>
                  </a:lnTo>
                  <a:lnTo>
                    <a:pt x="94640" y="100945"/>
                  </a:lnTo>
                  <a:lnTo>
                    <a:pt x="88979" y="112615"/>
                  </a:lnTo>
                  <a:lnTo>
                    <a:pt x="83686" y="124229"/>
                  </a:lnTo>
                  <a:lnTo>
                    <a:pt x="78364" y="136093"/>
                  </a:lnTo>
                  <a:lnTo>
                    <a:pt x="72786" y="148366"/>
                  </a:lnTo>
                  <a:lnTo>
                    <a:pt x="67054" y="160898"/>
                  </a:lnTo>
                  <a:lnTo>
                    <a:pt x="61506" y="173318"/>
                  </a:lnTo>
                  <a:lnTo>
                    <a:pt x="56327" y="185416"/>
                  </a:lnTo>
                  <a:lnTo>
                    <a:pt x="51545" y="197150"/>
                  </a:lnTo>
                  <a:lnTo>
                    <a:pt x="47107" y="208563"/>
                  </a:lnTo>
                  <a:lnTo>
                    <a:pt x="42933" y="219731"/>
                  </a:lnTo>
                  <a:lnTo>
                    <a:pt x="38792" y="231045"/>
                  </a:lnTo>
                  <a:lnTo>
                    <a:pt x="34317" y="243173"/>
                  </a:lnTo>
                  <a:lnTo>
                    <a:pt x="29344" y="256405"/>
                  </a:lnTo>
                  <a:lnTo>
                    <a:pt x="24036" y="270379"/>
                  </a:lnTo>
                  <a:lnTo>
                    <a:pt x="18779" y="284299"/>
                  </a:lnTo>
                  <a:lnTo>
                    <a:pt x="13806" y="297706"/>
                  </a:lnTo>
                  <a:lnTo>
                    <a:pt x="9332" y="310808"/>
                  </a:lnTo>
                  <a:lnTo>
                    <a:pt x="5633" y="324278"/>
                  </a:lnTo>
                  <a:lnTo>
                    <a:pt x="2783" y="338488"/>
                  </a:lnTo>
                  <a:lnTo>
                    <a:pt x="854" y="353490"/>
                  </a:lnTo>
                  <a:lnTo>
                    <a:pt x="0" y="369180"/>
                  </a:lnTo>
                  <a:lnTo>
                    <a:pt x="208" y="385394"/>
                  </a:lnTo>
                  <a:lnTo>
                    <a:pt x="1481" y="401504"/>
                  </a:lnTo>
                  <a:lnTo>
                    <a:pt x="3931" y="416475"/>
                  </a:lnTo>
                  <a:lnTo>
                    <a:pt x="7517" y="429822"/>
                  </a:lnTo>
                  <a:lnTo>
                    <a:pt x="12553" y="441255"/>
                  </a:lnTo>
                  <a:lnTo>
                    <a:pt x="19746" y="450419"/>
                  </a:lnTo>
                  <a:lnTo>
                    <a:pt x="29289" y="457355"/>
                  </a:lnTo>
                  <a:lnTo>
                    <a:pt x="40765" y="462235"/>
                  </a:lnTo>
                  <a:lnTo>
                    <a:pt x="53449" y="465168"/>
                  </a:lnTo>
                  <a:lnTo>
                    <a:pt x="66793" y="466404"/>
                  </a:lnTo>
                  <a:lnTo>
                    <a:pt x="80478" y="466120"/>
                  </a:lnTo>
                  <a:lnTo>
                    <a:pt x="94337" y="464344"/>
                  </a:lnTo>
                  <a:lnTo>
                    <a:pt x="108279" y="461222"/>
                  </a:lnTo>
                  <a:lnTo>
                    <a:pt x="122097" y="456839"/>
                  </a:lnTo>
                  <a:lnTo>
                    <a:pt x="135462" y="451149"/>
                  </a:lnTo>
                  <a:lnTo>
                    <a:pt x="148229" y="444246"/>
                  </a:lnTo>
                  <a:lnTo>
                    <a:pt x="160262" y="436341"/>
                  </a:lnTo>
                  <a:lnTo>
                    <a:pt x="171351" y="427663"/>
                  </a:lnTo>
                  <a:lnTo>
                    <a:pt x="181478" y="418420"/>
                  </a:lnTo>
                  <a:lnTo>
                    <a:pt x="190771" y="408774"/>
                  </a:lnTo>
                  <a:lnTo>
                    <a:pt x="199407" y="398846"/>
                  </a:lnTo>
                  <a:lnTo>
                    <a:pt x="207550" y="388719"/>
                  </a:lnTo>
                  <a:lnTo>
                    <a:pt x="215173" y="378292"/>
                  </a:lnTo>
                  <a:lnTo>
                    <a:pt x="222074" y="367299"/>
                  </a:lnTo>
                  <a:lnTo>
                    <a:pt x="228190" y="355645"/>
                  </a:lnTo>
                  <a:lnTo>
                    <a:pt x="233280" y="343547"/>
                  </a:lnTo>
                  <a:lnTo>
                    <a:pt x="236869" y="331425"/>
                  </a:lnTo>
                  <a:lnTo>
                    <a:pt x="238831" y="319531"/>
                  </a:lnTo>
                  <a:lnTo>
                    <a:pt x="239181" y="307935"/>
                  </a:lnTo>
                  <a:lnTo>
                    <a:pt x="237903" y="296615"/>
                  </a:lnTo>
                  <a:lnTo>
                    <a:pt x="235151" y="285528"/>
                  </a:lnTo>
                  <a:lnTo>
                    <a:pt x="231034" y="274948"/>
                  </a:lnTo>
                  <a:lnTo>
                    <a:pt x="225530" y="265441"/>
                  </a:lnTo>
                  <a:lnTo>
                    <a:pt x="218751" y="257240"/>
                  </a:lnTo>
                  <a:lnTo>
                    <a:pt x="210760" y="250581"/>
                  </a:lnTo>
                  <a:lnTo>
                    <a:pt x="201495" y="245856"/>
                  </a:lnTo>
                  <a:lnTo>
                    <a:pt x="191038" y="243088"/>
                  </a:lnTo>
                  <a:lnTo>
                    <a:pt x="179594" y="242008"/>
                  </a:lnTo>
                  <a:lnTo>
                    <a:pt x="167388" y="242256"/>
                  </a:lnTo>
                  <a:lnTo>
                    <a:pt x="154626" y="243499"/>
                  </a:lnTo>
                  <a:lnTo>
                    <a:pt x="141635" y="245788"/>
                  </a:lnTo>
                  <a:lnTo>
                    <a:pt x="128840" y="249525"/>
                  </a:lnTo>
                  <a:lnTo>
                    <a:pt x="116458" y="254812"/>
                  </a:lnTo>
                  <a:lnTo>
                    <a:pt x="104516" y="261311"/>
                  </a:lnTo>
                  <a:lnTo>
                    <a:pt x="92957" y="268436"/>
                  </a:lnTo>
                  <a:lnTo>
                    <a:pt x="81711" y="275774"/>
                  </a:lnTo>
                  <a:lnTo>
                    <a:pt x="71154" y="282827"/>
                  </a:lnTo>
                  <a:lnTo>
                    <a:pt x="61074" y="289620"/>
                  </a:lnTo>
                  <a:lnTo>
                    <a:pt x="50581" y="296742"/>
                  </a:lnTo>
                  <a:lnTo>
                    <a:pt x="3799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5373" y="620523"/>
              <a:ext cx="48843" cy="189514"/>
            </a:xfrm>
            <a:custGeom>
              <a:avLst/>
              <a:gdLst/>
              <a:ahLst/>
              <a:cxnLst/>
              <a:rect l="0" t="0" r="0" b="0"/>
              <a:pathLst>
                <a:path w="48843" h="189514">
                  <a:moveTo>
                    <a:pt x="0" y="0"/>
                  </a:moveTo>
                  <a:lnTo>
                    <a:pt x="8668" y="5934"/>
                  </a:lnTo>
                  <a:lnTo>
                    <a:pt x="15733" y="12139"/>
                  </a:lnTo>
                  <a:lnTo>
                    <a:pt x="21839" y="19235"/>
                  </a:lnTo>
                  <a:lnTo>
                    <a:pt x="27241" y="27175"/>
                  </a:lnTo>
                  <a:lnTo>
                    <a:pt x="32102" y="35822"/>
                  </a:lnTo>
                  <a:lnTo>
                    <a:pt x="36557" y="45021"/>
                  </a:lnTo>
                  <a:lnTo>
                    <a:pt x="40551" y="54793"/>
                  </a:lnTo>
                  <a:lnTo>
                    <a:pt x="43863" y="65331"/>
                  </a:lnTo>
                  <a:lnTo>
                    <a:pt x="46421" y="76673"/>
                  </a:lnTo>
                  <a:lnTo>
                    <a:pt x="48138" y="88559"/>
                  </a:lnTo>
                  <a:lnTo>
                    <a:pt x="48842" y="100537"/>
                  </a:lnTo>
                  <a:lnTo>
                    <a:pt x="48527" y="112334"/>
                  </a:lnTo>
                  <a:lnTo>
                    <a:pt x="47010" y="123866"/>
                  </a:lnTo>
                  <a:lnTo>
                    <a:pt x="43864" y="135142"/>
                  </a:lnTo>
                  <a:lnTo>
                    <a:pt x="39018" y="146195"/>
                  </a:lnTo>
                  <a:lnTo>
                    <a:pt x="33145" y="156620"/>
                  </a:lnTo>
                  <a:lnTo>
                    <a:pt x="26897" y="166598"/>
                  </a:lnTo>
                  <a:lnTo>
                    <a:pt x="19727" y="17700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24456" y="188854"/>
              <a:ext cx="10513" cy="505369"/>
            </a:xfrm>
            <a:custGeom>
              <a:avLst/>
              <a:gdLst/>
              <a:ahLst/>
              <a:cxnLst/>
              <a:rect l="0" t="0" r="0" b="0"/>
              <a:pathLst>
                <a:path w="10513" h="505369">
                  <a:moveTo>
                    <a:pt x="10512" y="0"/>
                  </a:moveTo>
                  <a:lnTo>
                    <a:pt x="7646" y="9003"/>
                  </a:lnTo>
                  <a:lnTo>
                    <a:pt x="5504" y="19270"/>
                  </a:lnTo>
                  <a:lnTo>
                    <a:pt x="3901" y="31863"/>
                  </a:lnTo>
                  <a:lnTo>
                    <a:pt x="2721" y="46736"/>
                  </a:lnTo>
                  <a:lnTo>
                    <a:pt x="1872" y="63829"/>
                  </a:lnTo>
                  <a:lnTo>
                    <a:pt x="1274" y="82860"/>
                  </a:lnTo>
                  <a:lnTo>
                    <a:pt x="860" y="102952"/>
                  </a:lnTo>
                  <a:lnTo>
                    <a:pt x="575" y="122799"/>
                  </a:lnTo>
                  <a:lnTo>
                    <a:pt x="383" y="141687"/>
                  </a:lnTo>
                  <a:lnTo>
                    <a:pt x="252" y="159465"/>
                  </a:lnTo>
                  <a:lnTo>
                    <a:pt x="163" y="176251"/>
                  </a:lnTo>
                  <a:lnTo>
                    <a:pt x="104" y="192247"/>
                  </a:lnTo>
                  <a:lnTo>
                    <a:pt x="65" y="207653"/>
                  </a:lnTo>
                  <a:lnTo>
                    <a:pt x="38" y="222633"/>
                  </a:lnTo>
                  <a:lnTo>
                    <a:pt x="20" y="237315"/>
                  </a:lnTo>
                  <a:lnTo>
                    <a:pt x="8" y="251790"/>
                  </a:lnTo>
                  <a:lnTo>
                    <a:pt x="0" y="266122"/>
                  </a:lnTo>
                  <a:lnTo>
                    <a:pt x="0" y="280368"/>
                  </a:lnTo>
                  <a:lnTo>
                    <a:pt x="169" y="294884"/>
                  </a:lnTo>
                  <a:lnTo>
                    <a:pt x="815" y="310308"/>
                  </a:lnTo>
                  <a:lnTo>
                    <a:pt x="2062" y="326908"/>
                  </a:lnTo>
                  <a:lnTo>
                    <a:pt x="3714" y="344464"/>
                  </a:lnTo>
                  <a:lnTo>
                    <a:pt x="5361" y="362473"/>
                  </a:lnTo>
                  <a:lnTo>
                    <a:pt x="6764" y="380583"/>
                  </a:lnTo>
                  <a:lnTo>
                    <a:pt x="7857" y="398471"/>
                  </a:lnTo>
                  <a:lnTo>
                    <a:pt x="8664" y="415781"/>
                  </a:lnTo>
                  <a:lnTo>
                    <a:pt x="9241" y="432370"/>
                  </a:lnTo>
                  <a:lnTo>
                    <a:pt x="9647" y="447877"/>
                  </a:lnTo>
                  <a:lnTo>
                    <a:pt x="9971" y="463257"/>
                  </a:lnTo>
                  <a:lnTo>
                    <a:pt x="10243" y="480978"/>
                  </a:lnTo>
                  <a:lnTo>
                    <a:pt x="1051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32816" y="262554"/>
              <a:ext cx="202153" cy="218944"/>
            </a:xfrm>
            <a:custGeom>
              <a:avLst/>
              <a:gdLst/>
              <a:ahLst/>
              <a:cxnLst/>
              <a:rect l="0" t="0" r="0" b="0"/>
              <a:pathLst>
                <a:path w="202153" h="218944">
                  <a:moveTo>
                    <a:pt x="202152" y="168456"/>
                  </a:moveTo>
                  <a:lnTo>
                    <a:pt x="187618" y="171457"/>
                  </a:lnTo>
                  <a:lnTo>
                    <a:pt x="174987" y="174879"/>
                  </a:lnTo>
                  <a:lnTo>
                    <a:pt x="163078" y="179075"/>
                  </a:lnTo>
                  <a:lnTo>
                    <a:pt x="151423" y="183975"/>
                  </a:lnTo>
                  <a:lnTo>
                    <a:pt x="139583" y="189457"/>
                  </a:lnTo>
                  <a:lnTo>
                    <a:pt x="127347" y="195383"/>
                  </a:lnTo>
                  <a:lnTo>
                    <a:pt x="114851" y="201471"/>
                  </a:lnTo>
                  <a:lnTo>
                    <a:pt x="102461" y="207322"/>
                  </a:lnTo>
                  <a:lnTo>
                    <a:pt x="90386" y="212714"/>
                  </a:lnTo>
                  <a:lnTo>
                    <a:pt x="78667" y="216976"/>
                  </a:lnTo>
                  <a:lnTo>
                    <a:pt x="67264" y="218943"/>
                  </a:lnTo>
                  <a:lnTo>
                    <a:pt x="56123" y="218184"/>
                  </a:lnTo>
                  <a:lnTo>
                    <a:pt x="45506" y="214910"/>
                  </a:lnTo>
                  <a:lnTo>
                    <a:pt x="35975" y="209589"/>
                  </a:lnTo>
                  <a:lnTo>
                    <a:pt x="27749" y="202713"/>
                  </a:lnTo>
                  <a:lnTo>
                    <a:pt x="20732" y="194540"/>
                  </a:lnTo>
                  <a:lnTo>
                    <a:pt x="14703" y="185094"/>
                  </a:lnTo>
                  <a:lnTo>
                    <a:pt x="9433" y="174484"/>
                  </a:lnTo>
                  <a:lnTo>
                    <a:pt x="5045" y="162752"/>
                  </a:lnTo>
                  <a:lnTo>
                    <a:pt x="1994" y="149814"/>
                  </a:lnTo>
                  <a:lnTo>
                    <a:pt x="416" y="135741"/>
                  </a:lnTo>
                  <a:lnTo>
                    <a:pt x="0" y="120882"/>
                  </a:lnTo>
                  <a:lnTo>
                    <a:pt x="176" y="105762"/>
                  </a:lnTo>
                  <a:lnTo>
                    <a:pt x="555" y="90709"/>
                  </a:lnTo>
                  <a:lnTo>
                    <a:pt x="1113" y="76010"/>
                  </a:lnTo>
                  <a:lnTo>
                    <a:pt x="2086" y="61986"/>
                  </a:lnTo>
                  <a:lnTo>
                    <a:pt x="3585" y="48753"/>
                  </a:lnTo>
                  <a:lnTo>
                    <a:pt x="5431" y="36691"/>
                  </a:lnTo>
                  <a:lnTo>
                    <a:pt x="7408" y="25355"/>
                  </a:lnTo>
                  <a:lnTo>
                    <a:pt x="9694" y="13749"/>
                  </a:lnTo>
                  <a:lnTo>
                    <a:pt x="126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08710" y="652108"/>
              <a:ext cx="46820" cy="147400"/>
            </a:xfrm>
            <a:custGeom>
              <a:avLst/>
              <a:gdLst/>
              <a:ahLst/>
              <a:cxnLst/>
              <a:rect l="0" t="0" r="0" b="0"/>
              <a:pathLst>
                <a:path w="46820" h="147400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35" y="10633"/>
                  </a:lnTo>
                  <a:lnTo>
                    <a:pt x="30750" y="16052"/>
                  </a:lnTo>
                  <a:lnTo>
                    <a:pt x="36631" y="23478"/>
                  </a:lnTo>
                  <a:lnTo>
                    <a:pt x="41245" y="33159"/>
                  </a:lnTo>
                  <a:lnTo>
                    <a:pt x="44513" y="44552"/>
                  </a:lnTo>
                  <a:lnTo>
                    <a:pt x="46337" y="56643"/>
                  </a:lnTo>
                  <a:lnTo>
                    <a:pt x="46819" y="68764"/>
                  </a:lnTo>
                  <a:lnTo>
                    <a:pt x="46023" y="80474"/>
                  </a:lnTo>
                  <a:lnTo>
                    <a:pt x="43903" y="91403"/>
                  </a:lnTo>
                  <a:lnTo>
                    <a:pt x="40562" y="101446"/>
                  </a:lnTo>
                  <a:lnTo>
                    <a:pt x="36525" y="110584"/>
                  </a:lnTo>
                  <a:lnTo>
                    <a:pt x="32240" y="119779"/>
                  </a:lnTo>
                  <a:lnTo>
                    <a:pt x="27336" y="1309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98041" y="137769"/>
              <a:ext cx="426607" cy="514340"/>
            </a:xfrm>
            <a:custGeom>
              <a:avLst/>
              <a:gdLst/>
              <a:ahLst/>
              <a:cxnLst/>
              <a:rect l="0" t="0" r="0" b="0"/>
              <a:pathLst>
                <a:path w="426607" h="514340">
                  <a:moveTo>
                    <a:pt x="37052" y="40557"/>
                  </a:moveTo>
                  <a:lnTo>
                    <a:pt x="31251" y="52292"/>
                  </a:lnTo>
                  <a:lnTo>
                    <a:pt x="26328" y="63421"/>
                  </a:lnTo>
                  <a:lnTo>
                    <a:pt x="21847" y="74921"/>
                  </a:lnTo>
                  <a:lnTo>
                    <a:pt x="18482" y="83449"/>
                  </a:lnTo>
                  <a:lnTo>
                    <a:pt x="17200" y="85106"/>
                  </a:lnTo>
                  <a:lnTo>
                    <a:pt x="17664" y="81811"/>
                  </a:lnTo>
                  <a:lnTo>
                    <a:pt x="19279" y="75597"/>
                  </a:lnTo>
                  <a:lnTo>
                    <a:pt x="21607" y="67685"/>
                  </a:lnTo>
                  <a:lnTo>
                    <a:pt x="24377" y="58775"/>
                  </a:lnTo>
                  <a:lnTo>
                    <a:pt x="27584" y="49430"/>
                  </a:lnTo>
                  <a:lnTo>
                    <a:pt x="31437" y="40192"/>
                  </a:lnTo>
                  <a:lnTo>
                    <a:pt x="36006" y="31333"/>
                  </a:lnTo>
                  <a:lnTo>
                    <a:pt x="41384" y="23070"/>
                  </a:lnTo>
                  <a:lnTo>
                    <a:pt x="47754" y="15661"/>
                  </a:lnTo>
                  <a:lnTo>
                    <a:pt x="55117" y="9169"/>
                  </a:lnTo>
                  <a:lnTo>
                    <a:pt x="63333" y="3979"/>
                  </a:lnTo>
                  <a:lnTo>
                    <a:pt x="72219" y="846"/>
                  </a:lnTo>
                  <a:lnTo>
                    <a:pt x="81602" y="0"/>
                  </a:lnTo>
                  <a:lnTo>
                    <a:pt x="91342" y="1212"/>
                  </a:lnTo>
                  <a:lnTo>
                    <a:pt x="101333" y="4076"/>
                  </a:lnTo>
                  <a:lnTo>
                    <a:pt x="111493" y="8193"/>
                  </a:lnTo>
                  <a:lnTo>
                    <a:pt x="121603" y="13548"/>
                  </a:lnTo>
                  <a:lnTo>
                    <a:pt x="131318" y="20490"/>
                  </a:lnTo>
                  <a:lnTo>
                    <a:pt x="140483" y="29087"/>
                  </a:lnTo>
                  <a:lnTo>
                    <a:pt x="149111" y="39299"/>
                  </a:lnTo>
                  <a:lnTo>
                    <a:pt x="157293" y="51135"/>
                  </a:lnTo>
                  <a:lnTo>
                    <a:pt x="165133" y="64435"/>
                  </a:lnTo>
                  <a:lnTo>
                    <a:pt x="172720" y="78925"/>
                  </a:lnTo>
                  <a:lnTo>
                    <a:pt x="180128" y="94322"/>
                  </a:lnTo>
                  <a:lnTo>
                    <a:pt x="187408" y="110380"/>
                  </a:lnTo>
                  <a:lnTo>
                    <a:pt x="194435" y="126907"/>
                  </a:lnTo>
                  <a:lnTo>
                    <a:pt x="200926" y="143760"/>
                  </a:lnTo>
                  <a:lnTo>
                    <a:pt x="206769" y="160843"/>
                  </a:lnTo>
                  <a:lnTo>
                    <a:pt x="211845" y="178247"/>
                  </a:lnTo>
                  <a:lnTo>
                    <a:pt x="215957" y="196230"/>
                  </a:lnTo>
                  <a:lnTo>
                    <a:pt x="219085" y="214884"/>
                  </a:lnTo>
                  <a:lnTo>
                    <a:pt x="221204" y="233989"/>
                  </a:lnTo>
                  <a:lnTo>
                    <a:pt x="222184" y="253121"/>
                  </a:lnTo>
                  <a:lnTo>
                    <a:pt x="222067" y="272028"/>
                  </a:lnTo>
                  <a:lnTo>
                    <a:pt x="221024" y="290640"/>
                  </a:lnTo>
                  <a:lnTo>
                    <a:pt x="219260" y="308977"/>
                  </a:lnTo>
                  <a:lnTo>
                    <a:pt x="216962" y="327085"/>
                  </a:lnTo>
                  <a:lnTo>
                    <a:pt x="214114" y="344856"/>
                  </a:lnTo>
                  <a:lnTo>
                    <a:pt x="210527" y="362029"/>
                  </a:lnTo>
                  <a:lnTo>
                    <a:pt x="206150" y="378506"/>
                  </a:lnTo>
                  <a:lnTo>
                    <a:pt x="201075" y="394183"/>
                  </a:lnTo>
                  <a:lnTo>
                    <a:pt x="195443" y="408871"/>
                  </a:lnTo>
                  <a:lnTo>
                    <a:pt x="189391" y="422563"/>
                  </a:lnTo>
                  <a:lnTo>
                    <a:pt x="182869" y="435233"/>
                  </a:lnTo>
                  <a:lnTo>
                    <a:pt x="175658" y="446757"/>
                  </a:lnTo>
                  <a:lnTo>
                    <a:pt x="167697" y="457174"/>
                  </a:lnTo>
                  <a:lnTo>
                    <a:pt x="159062" y="466493"/>
                  </a:lnTo>
                  <a:lnTo>
                    <a:pt x="149888" y="474615"/>
                  </a:lnTo>
                  <a:lnTo>
                    <a:pt x="140308" y="481599"/>
                  </a:lnTo>
                  <a:lnTo>
                    <a:pt x="130434" y="487630"/>
                  </a:lnTo>
                  <a:lnTo>
                    <a:pt x="120352" y="492923"/>
                  </a:lnTo>
                  <a:lnTo>
                    <a:pt x="110129" y="497664"/>
                  </a:lnTo>
                  <a:lnTo>
                    <a:pt x="99805" y="501679"/>
                  </a:lnTo>
                  <a:lnTo>
                    <a:pt x="89415" y="504472"/>
                  </a:lnTo>
                  <a:lnTo>
                    <a:pt x="78979" y="505864"/>
                  </a:lnTo>
                  <a:lnTo>
                    <a:pt x="68513" y="505814"/>
                  </a:lnTo>
                  <a:lnTo>
                    <a:pt x="58026" y="504261"/>
                  </a:lnTo>
                  <a:lnTo>
                    <a:pt x="47533" y="501315"/>
                  </a:lnTo>
                  <a:lnTo>
                    <a:pt x="37369" y="496897"/>
                  </a:lnTo>
                  <a:lnTo>
                    <a:pt x="28149" y="490658"/>
                  </a:lnTo>
                  <a:lnTo>
                    <a:pt x="20140" y="482568"/>
                  </a:lnTo>
                  <a:lnTo>
                    <a:pt x="13442" y="472713"/>
                  </a:lnTo>
                  <a:lnTo>
                    <a:pt x="8159" y="461124"/>
                  </a:lnTo>
                  <a:lnTo>
                    <a:pt x="4203" y="448003"/>
                  </a:lnTo>
                  <a:lnTo>
                    <a:pt x="1511" y="433974"/>
                  </a:lnTo>
                  <a:lnTo>
                    <a:pt x="137" y="419952"/>
                  </a:lnTo>
                  <a:lnTo>
                    <a:pt x="0" y="406458"/>
                  </a:lnTo>
                  <a:lnTo>
                    <a:pt x="1381" y="393791"/>
                  </a:lnTo>
                  <a:lnTo>
                    <a:pt x="4967" y="382202"/>
                  </a:lnTo>
                  <a:lnTo>
                    <a:pt x="10943" y="371719"/>
                  </a:lnTo>
                  <a:lnTo>
                    <a:pt x="19212" y="362679"/>
                  </a:lnTo>
                  <a:lnTo>
                    <a:pt x="29654" y="355801"/>
                  </a:lnTo>
                  <a:lnTo>
                    <a:pt x="41969" y="351290"/>
                  </a:lnTo>
                  <a:lnTo>
                    <a:pt x="55610" y="349055"/>
                  </a:lnTo>
                  <a:lnTo>
                    <a:pt x="69896" y="348984"/>
                  </a:lnTo>
                  <a:lnTo>
                    <a:pt x="84386" y="350790"/>
                  </a:lnTo>
                  <a:lnTo>
                    <a:pt x="98874" y="354255"/>
                  </a:lnTo>
                  <a:lnTo>
                    <a:pt x="113288" y="359313"/>
                  </a:lnTo>
                  <a:lnTo>
                    <a:pt x="127609" y="365774"/>
                  </a:lnTo>
                  <a:lnTo>
                    <a:pt x="141685" y="373042"/>
                  </a:lnTo>
                  <a:lnTo>
                    <a:pt x="155224" y="380225"/>
                  </a:lnTo>
                  <a:lnTo>
                    <a:pt x="168112" y="386833"/>
                  </a:lnTo>
                  <a:lnTo>
                    <a:pt x="180396" y="392912"/>
                  </a:lnTo>
                  <a:lnTo>
                    <a:pt x="192187" y="398836"/>
                  </a:lnTo>
                  <a:lnTo>
                    <a:pt x="203601" y="404859"/>
                  </a:lnTo>
                  <a:lnTo>
                    <a:pt x="214743" y="411075"/>
                  </a:lnTo>
                  <a:lnTo>
                    <a:pt x="225692" y="417490"/>
                  </a:lnTo>
                  <a:lnTo>
                    <a:pt x="236506" y="424070"/>
                  </a:lnTo>
                  <a:lnTo>
                    <a:pt x="247228" y="430780"/>
                  </a:lnTo>
                  <a:lnTo>
                    <a:pt x="257887" y="437584"/>
                  </a:lnTo>
                  <a:lnTo>
                    <a:pt x="268502" y="444452"/>
                  </a:lnTo>
                  <a:lnTo>
                    <a:pt x="279089" y="451197"/>
                  </a:lnTo>
                  <a:lnTo>
                    <a:pt x="289657" y="457500"/>
                  </a:lnTo>
                  <a:lnTo>
                    <a:pt x="300217" y="463225"/>
                  </a:lnTo>
                  <a:lnTo>
                    <a:pt x="310935" y="468560"/>
                  </a:lnTo>
                  <a:lnTo>
                    <a:pt x="322123" y="473911"/>
                  </a:lnTo>
                  <a:lnTo>
                    <a:pt x="333912" y="479509"/>
                  </a:lnTo>
                  <a:lnTo>
                    <a:pt x="346273" y="485253"/>
                  </a:lnTo>
                  <a:lnTo>
                    <a:pt x="359101" y="490809"/>
                  </a:lnTo>
                  <a:lnTo>
                    <a:pt x="372269" y="495988"/>
                  </a:lnTo>
                  <a:lnTo>
                    <a:pt x="385073" y="500616"/>
                  </a:lnTo>
                  <a:lnTo>
                    <a:pt x="397505" y="504913"/>
                  </a:lnTo>
                  <a:lnTo>
                    <a:pt x="410652" y="509253"/>
                  </a:lnTo>
                  <a:lnTo>
                    <a:pt x="426606" y="514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3853430" y="905450"/>
            <a:ext cx="136871" cy="164240"/>
          </a:xfrm>
          <a:custGeom>
            <a:avLst/>
            <a:gdLst/>
            <a:ahLst/>
            <a:cxnLst/>
            <a:rect l="0" t="0" r="0" b="0"/>
            <a:pathLst>
              <a:path w="136871" h="164240">
                <a:moveTo>
                  <a:pt x="0" y="115814"/>
                </a:moveTo>
                <a:lnTo>
                  <a:pt x="67" y="127482"/>
                </a:lnTo>
                <a:lnTo>
                  <a:pt x="707" y="137971"/>
                </a:lnTo>
                <a:lnTo>
                  <a:pt x="2028" y="148240"/>
                </a:lnTo>
                <a:lnTo>
                  <a:pt x="4769" y="157315"/>
                </a:lnTo>
                <a:lnTo>
                  <a:pt x="9378" y="162934"/>
                </a:lnTo>
                <a:lnTo>
                  <a:pt x="14628" y="164239"/>
                </a:lnTo>
                <a:lnTo>
                  <a:pt x="19800" y="161935"/>
                </a:lnTo>
                <a:lnTo>
                  <a:pt x="24667" y="157005"/>
                </a:lnTo>
                <a:lnTo>
                  <a:pt x="29371" y="150256"/>
                </a:lnTo>
                <a:lnTo>
                  <a:pt x="34269" y="142266"/>
                </a:lnTo>
                <a:lnTo>
                  <a:pt x="39559" y="133436"/>
                </a:lnTo>
                <a:lnTo>
                  <a:pt x="45429" y="123874"/>
                </a:lnTo>
                <a:lnTo>
                  <a:pt x="52133" y="113459"/>
                </a:lnTo>
                <a:lnTo>
                  <a:pt x="59716" y="102195"/>
                </a:lnTo>
                <a:lnTo>
                  <a:pt x="67911" y="90526"/>
                </a:lnTo>
                <a:lnTo>
                  <a:pt x="76250" y="79225"/>
                </a:lnTo>
                <a:lnTo>
                  <a:pt x="84448" y="68693"/>
                </a:lnTo>
                <a:lnTo>
                  <a:pt x="92408" y="58826"/>
                </a:lnTo>
                <a:lnTo>
                  <a:pt x="100133" y="49205"/>
                </a:lnTo>
                <a:lnTo>
                  <a:pt x="107653" y="39559"/>
                </a:lnTo>
                <a:lnTo>
                  <a:pt x="114709" y="30232"/>
                </a:lnTo>
                <a:lnTo>
                  <a:pt x="121447" y="21185"/>
                </a:lnTo>
                <a:lnTo>
                  <a:pt x="128459" y="11617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7436228" y="842279"/>
            <a:ext cx="291690" cy="176191"/>
          </a:xfrm>
          <a:custGeom>
            <a:avLst/>
            <a:gdLst/>
            <a:ahLst/>
            <a:cxnLst/>
            <a:rect l="0" t="0" r="0" b="0"/>
            <a:pathLst>
              <a:path w="291690" h="176191">
                <a:moveTo>
                  <a:pt x="7419" y="115814"/>
                </a:moveTo>
                <a:lnTo>
                  <a:pt x="4552" y="127549"/>
                </a:lnTo>
                <a:lnTo>
                  <a:pt x="2411" y="138678"/>
                </a:lnTo>
                <a:lnTo>
                  <a:pt x="817" y="150249"/>
                </a:lnTo>
                <a:lnTo>
                  <a:pt x="0" y="161369"/>
                </a:lnTo>
                <a:lnTo>
                  <a:pt x="1122" y="169969"/>
                </a:lnTo>
                <a:lnTo>
                  <a:pt x="4781" y="174868"/>
                </a:lnTo>
                <a:lnTo>
                  <a:pt x="10139" y="176190"/>
                </a:lnTo>
                <a:lnTo>
                  <a:pt x="16780" y="174793"/>
                </a:lnTo>
                <a:lnTo>
                  <a:pt x="24460" y="171354"/>
                </a:lnTo>
                <a:lnTo>
                  <a:pt x="32954" y="166182"/>
                </a:lnTo>
                <a:lnTo>
                  <a:pt x="42053" y="159573"/>
                </a:lnTo>
                <a:lnTo>
                  <a:pt x="51425" y="152004"/>
                </a:lnTo>
                <a:lnTo>
                  <a:pt x="60632" y="144070"/>
                </a:lnTo>
                <a:lnTo>
                  <a:pt x="69459" y="136132"/>
                </a:lnTo>
                <a:lnTo>
                  <a:pt x="78199" y="128173"/>
                </a:lnTo>
                <a:lnTo>
                  <a:pt x="87519" y="119914"/>
                </a:lnTo>
                <a:lnTo>
                  <a:pt x="97763" y="111208"/>
                </a:lnTo>
                <a:lnTo>
                  <a:pt x="109104" y="102055"/>
                </a:lnTo>
                <a:lnTo>
                  <a:pt x="121707" y="92524"/>
                </a:lnTo>
                <a:lnTo>
                  <a:pt x="135516" y="82710"/>
                </a:lnTo>
                <a:lnTo>
                  <a:pt x="150009" y="73017"/>
                </a:lnTo>
                <a:lnTo>
                  <a:pt x="164343" y="64122"/>
                </a:lnTo>
                <a:lnTo>
                  <a:pt x="178057" y="56324"/>
                </a:lnTo>
                <a:lnTo>
                  <a:pt x="191211" y="49429"/>
                </a:lnTo>
                <a:lnTo>
                  <a:pt x="204190" y="42950"/>
                </a:lnTo>
                <a:lnTo>
                  <a:pt x="217248" y="36555"/>
                </a:lnTo>
                <a:lnTo>
                  <a:pt x="230259" y="30206"/>
                </a:lnTo>
                <a:lnTo>
                  <a:pt x="244279" y="23349"/>
                </a:lnTo>
                <a:lnTo>
                  <a:pt x="262785" y="14259"/>
                </a:lnTo>
                <a:lnTo>
                  <a:pt x="29168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455235" y="2043778"/>
            <a:ext cx="1015644" cy="572752"/>
            <a:chOff x="1455235" y="2043778"/>
            <a:chExt cx="1015644" cy="572752"/>
          </a:xfrm>
        </p:grpSpPr>
        <p:sp>
          <p:nvSpPr>
            <p:cNvPr id="26" name="Freeform 25"/>
            <p:cNvSpPr/>
            <p:nvPr/>
          </p:nvSpPr>
          <p:spPr>
            <a:xfrm>
              <a:off x="1455235" y="211116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6"/>
                  </a:lnTo>
                  <a:lnTo>
                    <a:pt x="3686" y="46801"/>
                  </a:lnTo>
                  <a:lnTo>
                    <a:pt x="5355" y="60109"/>
                  </a:lnTo>
                  <a:lnTo>
                    <a:pt x="6768" y="74414"/>
                  </a:lnTo>
                  <a:lnTo>
                    <a:pt x="7866" y="89418"/>
                  </a:lnTo>
                  <a:lnTo>
                    <a:pt x="8677" y="104632"/>
                  </a:lnTo>
                  <a:lnTo>
                    <a:pt x="9256" y="119754"/>
                  </a:lnTo>
                  <a:lnTo>
                    <a:pt x="9661" y="134839"/>
                  </a:lnTo>
                  <a:lnTo>
                    <a:pt x="9941" y="150185"/>
                  </a:lnTo>
                  <a:lnTo>
                    <a:pt x="10137" y="165946"/>
                  </a:lnTo>
                  <a:lnTo>
                    <a:pt x="10440" y="181802"/>
                  </a:lnTo>
                  <a:lnTo>
                    <a:pt x="11176" y="197075"/>
                  </a:lnTo>
                  <a:lnTo>
                    <a:pt x="12483" y="211428"/>
                  </a:lnTo>
                  <a:lnTo>
                    <a:pt x="14176" y="225016"/>
                  </a:lnTo>
                  <a:lnTo>
                    <a:pt x="15851" y="238288"/>
                  </a:lnTo>
                  <a:lnTo>
                    <a:pt x="17271" y="251556"/>
                  </a:lnTo>
                  <a:lnTo>
                    <a:pt x="18376" y="265112"/>
                  </a:lnTo>
                  <a:lnTo>
                    <a:pt x="19192" y="279293"/>
                  </a:lnTo>
                  <a:lnTo>
                    <a:pt x="19775" y="294208"/>
                  </a:lnTo>
                  <a:lnTo>
                    <a:pt x="20184" y="309633"/>
                  </a:lnTo>
                  <a:lnTo>
                    <a:pt x="20466" y="325134"/>
                  </a:lnTo>
                  <a:lnTo>
                    <a:pt x="20658" y="340434"/>
                  </a:lnTo>
                  <a:lnTo>
                    <a:pt x="20789" y="355039"/>
                  </a:lnTo>
                  <a:lnTo>
                    <a:pt x="20892" y="369699"/>
                  </a:lnTo>
                  <a:lnTo>
                    <a:pt x="20976" y="38681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76334" y="2479658"/>
              <a:ext cx="41990" cy="136872"/>
            </a:xfrm>
            <a:custGeom>
              <a:avLst/>
              <a:gdLst/>
              <a:ahLst/>
              <a:cxnLst/>
              <a:rect l="0" t="0" r="0" b="0"/>
              <a:pathLst>
                <a:path w="41990" h="136872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5"/>
                  </a:lnTo>
                  <a:lnTo>
                    <a:pt x="19625" y="27175"/>
                  </a:lnTo>
                  <a:lnTo>
                    <a:pt x="24287" y="35822"/>
                  </a:lnTo>
                  <a:lnTo>
                    <a:pt x="29388" y="45016"/>
                  </a:lnTo>
                  <a:lnTo>
                    <a:pt x="34448" y="54616"/>
                  </a:lnTo>
                  <a:lnTo>
                    <a:pt x="38475" y="64506"/>
                  </a:lnTo>
                  <a:lnTo>
                    <a:pt x="40993" y="74594"/>
                  </a:lnTo>
                  <a:lnTo>
                    <a:pt x="41989" y="84749"/>
                  </a:lnTo>
                  <a:lnTo>
                    <a:pt x="41647" y="95995"/>
                  </a:lnTo>
                  <a:lnTo>
                    <a:pt x="38811" y="111555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02034" y="2043778"/>
              <a:ext cx="263897" cy="450864"/>
            </a:xfrm>
            <a:custGeom>
              <a:avLst/>
              <a:gdLst/>
              <a:ahLst/>
              <a:cxnLst/>
              <a:rect l="0" t="0" r="0" b="0"/>
              <a:pathLst>
                <a:path w="263897" h="450864">
                  <a:moveTo>
                    <a:pt x="42797" y="35797"/>
                  </a:moveTo>
                  <a:lnTo>
                    <a:pt x="36997" y="44598"/>
                  </a:lnTo>
                  <a:lnTo>
                    <a:pt x="32073" y="52945"/>
                  </a:lnTo>
                  <a:lnTo>
                    <a:pt x="27570" y="61644"/>
                  </a:lnTo>
                  <a:lnTo>
                    <a:pt x="23349" y="70765"/>
                  </a:lnTo>
                  <a:lnTo>
                    <a:pt x="19336" y="80260"/>
                  </a:lnTo>
                  <a:lnTo>
                    <a:pt x="15490" y="89959"/>
                  </a:lnTo>
                  <a:lnTo>
                    <a:pt x="12334" y="96525"/>
                  </a:lnTo>
                  <a:lnTo>
                    <a:pt x="10745" y="96366"/>
                  </a:lnTo>
                  <a:lnTo>
                    <a:pt x="10772" y="91564"/>
                  </a:lnTo>
                  <a:lnTo>
                    <a:pt x="12003" y="84186"/>
                  </a:lnTo>
                  <a:lnTo>
                    <a:pt x="14203" y="75415"/>
                  </a:lnTo>
                  <a:lnTo>
                    <a:pt x="17397" y="65887"/>
                  </a:lnTo>
                  <a:lnTo>
                    <a:pt x="21535" y="55944"/>
                  </a:lnTo>
                  <a:lnTo>
                    <a:pt x="26629" y="45934"/>
                  </a:lnTo>
                  <a:lnTo>
                    <a:pt x="32811" y="36264"/>
                  </a:lnTo>
                  <a:lnTo>
                    <a:pt x="40055" y="27127"/>
                  </a:lnTo>
                  <a:lnTo>
                    <a:pt x="48362" y="18851"/>
                  </a:lnTo>
                  <a:lnTo>
                    <a:pt x="57842" y="11968"/>
                  </a:lnTo>
                  <a:lnTo>
                    <a:pt x="68438" y="6639"/>
                  </a:lnTo>
                  <a:lnTo>
                    <a:pt x="79806" y="2875"/>
                  </a:lnTo>
                  <a:lnTo>
                    <a:pt x="91430" y="706"/>
                  </a:lnTo>
                  <a:lnTo>
                    <a:pt x="102981" y="0"/>
                  </a:lnTo>
                  <a:lnTo>
                    <a:pt x="114176" y="982"/>
                  </a:lnTo>
                  <a:lnTo>
                    <a:pt x="124694" y="4292"/>
                  </a:lnTo>
                  <a:lnTo>
                    <a:pt x="134429" y="10071"/>
                  </a:lnTo>
                  <a:lnTo>
                    <a:pt x="143288" y="17865"/>
                  </a:lnTo>
                  <a:lnTo>
                    <a:pt x="151100" y="26923"/>
                  </a:lnTo>
                  <a:lnTo>
                    <a:pt x="157876" y="36679"/>
                  </a:lnTo>
                  <a:lnTo>
                    <a:pt x="163767" y="46802"/>
                  </a:lnTo>
                  <a:lnTo>
                    <a:pt x="168967" y="57117"/>
                  </a:lnTo>
                  <a:lnTo>
                    <a:pt x="173654" y="67535"/>
                  </a:lnTo>
                  <a:lnTo>
                    <a:pt x="177974" y="78174"/>
                  </a:lnTo>
                  <a:lnTo>
                    <a:pt x="182036" y="89315"/>
                  </a:lnTo>
                  <a:lnTo>
                    <a:pt x="185916" y="101082"/>
                  </a:lnTo>
                  <a:lnTo>
                    <a:pt x="189505" y="113597"/>
                  </a:lnTo>
                  <a:lnTo>
                    <a:pt x="192536" y="127063"/>
                  </a:lnTo>
                  <a:lnTo>
                    <a:pt x="194906" y="141492"/>
                  </a:lnTo>
                  <a:lnTo>
                    <a:pt x="196667" y="156589"/>
                  </a:lnTo>
                  <a:lnTo>
                    <a:pt x="197930" y="171869"/>
                  </a:lnTo>
                  <a:lnTo>
                    <a:pt x="198814" y="187033"/>
                  </a:lnTo>
                  <a:lnTo>
                    <a:pt x="199255" y="201977"/>
                  </a:lnTo>
                  <a:lnTo>
                    <a:pt x="199027" y="216697"/>
                  </a:lnTo>
                  <a:lnTo>
                    <a:pt x="198059" y="231229"/>
                  </a:lnTo>
                  <a:lnTo>
                    <a:pt x="196427" y="245615"/>
                  </a:lnTo>
                  <a:lnTo>
                    <a:pt x="194260" y="259894"/>
                  </a:lnTo>
                  <a:lnTo>
                    <a:pt x="191687" y="274093"/>
                  </a:lnTo>
                  <a:lnTo>
                    <a:pt x="188654" y="288071"/>
                  </a:lnTo>
                  <a:lnTo>
                    <a:pt x="184941" y="301537"/>
                  </a:lnTo>
                  <a:lnTo>
                    <a:pt x="180479" y="314373"/>
                  </a:lnTo>
                  <a:lnTo>
                    <a:pt x="175348" y="326620"/>
                  </a:lnTo>
                  <a:lnTo>
                    <a:pt x="169679" y="338385"/>
                  </a:lnTo>
                  <a:lnTo>
                    <a:pt x="163606" y="349783"/>
                  </a:lnTo>
                  <a:lnTo>
                    <a:pt x="157240" y="360913"/>
                  </a:lnTo>
                  <a:lnTo>
                    <a:pt x="150667" y="371853"/>
                  </a:lnTo>
                  <a:lnTo>
                    <a:pt x="143951" y="382657"/>
                  </a:lnTo>
                  <a:lnTo>
                    <a:pt x="137136" y="393202"/>
                  </a:lnTo>
                  <a:lnTo>
                    <a:pt x="130256" y="403210"/>
                  </a:lnTo>
                  <a:lnTo>
                    <a:pt x="123324" y="412566"/>
                  </a:lnTo>
                  <a:lnTo>
                    <a:pt x="116194" y="421154"/>
                  </a:lnTo>
                  <a:lnTo>
                    <a:pt x="108568" y="428776"/>
                  </a:lnTo>
                  <a:lnTo>
                    <a:pt x="100320" y="435417"/>
                  </a:lnTo>
                  <a:lnTo>
                    <a:pt x="91321" y="441046"/>
                  </a:lnTo>
                  <a:lnTo>
                    <a:pt x="81369" y="445536"/>
                  </a:lnTo>
                  <a:lnTo>
                    <a:pt x="70458" y="448915"/>
                  </a:lnTo>
                  <a:lnTo>
                    <a:pt x="59047" y="450863"/>
                  </a:lnTo>
                  <a:lnTo>
                    <a:pt x="47927" y="450665"/>
                  </a:lnTo>
                  <a:lnTo>
                    <a:pt x="37531" y="448121"/>
                  </a:lnTo>
                  <a:lnTo>
                    <a:pt x="28096" y="443480"/>
                  </a:lnTo>
                  <a:lnTo>
                    <a:pt x="19831" y="437159"/>
                  </a:lnTo>
                  <a:lnTo>
                    <a:pt x="12728" y="429572"/>
                  </a:lnTo>
                  <a:lnTo>
                    <a:pt x="6941" y="420905"/>
                  </a:lnTo>
                  <a:lnTo>
                    <a:pt x="2869" y="411118"/>
                  </a:lnTo>
                  <a:lnTo>
                    <a:pt x="576" y="400284"/>
                  </a:lnTo>
                  <a:lnTo>
                    <a:pt x="0" y="388740"/>
                  </a:lnTo>
                  <a:lnTo>
                    <a:pt x="1125" y="376993"/>
                  </a:lnTo>
                  <a:lnTo>
                    <a:pt x="3779" y="365363"/>
                  </a:lnTo>
                  <a:lnTo>
                    <a:pt x="8000" y="354453"/>
                  </a:lnTo>
                  <a:lnTo>
                    <a:pt x="14106" y="345191"/>
                  </a:lnTo>
                  <a:lnTo>
                    <a:pt x="22102" y="337930"/>
                  </a:lnTo>
                  <a:lnTo>
                    <a:pt x="31725" y="332531"/>
                  </a:lnTo>
                  <a:lnTo>
                    <a:pt x="42625" y="328651"/>
                  </a:lnTo>
                  <a:lnTo>
                    <a:pt x="54470" y="325934"/>
                  </a:lnTo>
                  <a:lnTo>
                    <a:pt x="66829" y="324394"/>
                  </a:lnTo>
                  <a:lnTo>
                    <a:pt x="79191" y="324399"/>
                  </a:lnTo>
                  <a:lnTo>
                    <a:pt x="91279" y="326028"/>
                  </a:lnTo>
                  <a:lnTo>
                    <a:pt x="103021" y="329086"/>
                  </a:lnTo>
                  <a:lnTo>
                    <a:pt x="114446" y="333279"/>
                  </a:lnTo>
                  <a:lnTo>
                    <a:pt x="125616" y="338319"/>
                  </a:lnTo>
                  <a:lnTo>
                    <a:pt x="136593" y="343803"/>
                  </a:lnTo>
                  <a:lnTo>
                    <a:pt x="147432" y="349243"/>
                  </a:lnTo>
                  <a:lnTo>
                    <a:pt x="158167" y="354382"/>
                  </a:lnTo>
                  <a:lnTo>
                    <a:pt x="168667" y="359322"/>
                  </a:lnTo>
                  <a:lnTo>
                    <a:pt x="178644" y="364406"/>
                  </a:lnTo>
                  <a:lnTo>
                    <a:pt x="187989" y="369825"/>
                  </a:lnTo>
                  <a:lnTo>
                    <a:pt x="196909" y="375449"/>
                  </a:lnTo>
                  <a:lnTo>
                    <a:pt x="205819" y="380926"/>
                  </a:lnTo>
                  <a:lnTo>
                    <a:pt x="214955" y="386051"/>
                  </a:lnTo>
                  <a:lnTo>
                    <a:pt x="224121" y="390643"/>
                  </a:lnTo>
                  <a:lnTo>
                    <a:pt x="233780" y="394912"/>
                  </a:lnTo>
                  <a:lnTo>
                    <a:pt x="245901" y="399230"/>
                  </a:lnTo>
                  <a:lnTo>
                    <a:pt x="263896" y="404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13329" y="2448073"/>
              <a:ext cx="57550" cy="157928"/>
            </a:xfrm>
            <a:custGeom>
              <a:avLst/>
              <a:gdLst/>
              <a:ahLst/>
              <a:cxnLst/>
              <a:rect l="0" t="0" r="0" b="0"/>
              <a:pathLst>
                <a:path w="57550" h="157928">
                  <a:moveTo>
                    <a:pt x="0" y="0"/>
                  </a:moveTo>
                  <a:lnTo>
                    <a:pt x="5934" y="5867"/>
                  </a:lnTo>
                  <a:lnTo>
                    <a:pt x="12139" y="11432"/>
                  </a:lnTo>
                  <a:lnTo>
                    <a:pt x="19225" y="17235"/>
                  </a:lnTo>
                  <a:lnTo>
                    <a:pt x="26820" y="23489"/>
                  </a:lnTo>
                  <a:lnTo>
                    <a:pt x="34170" y="30467"/>
                  </a:lnTo>
                  <a:lnTo>
                    <a:pt x="40853" y="38253"/>
                  </a:lnTo>
                  <a:lnTo>
                    <a:pt x="46629" y="46927"/>
                  </a:lnTo>
                  <a:lnTo>
                    <a:pt x="51277" y="56655"/>
                  </a:lnTo>
                  <a:lnTo>
                    <a:pt x="54796" y="67417"/>
                  </a:lnTo>
                  <a:lnTo>
                    <a:pt x="57021" y="78897"/>
                  </a:lnTo>
                  <a:lnTo>
                    <a:pt x="57549" y="90595"/>
                  </a:lnTo>
                  <a:lnTo>
                    <a:pt x="56318" y="102192"/>
                  </a:lnTo>
                  <a:lnTo>
                    <a:pt x="53669" y="113316"/>
                  </a:lnTo>
                  <a:lnTo>
                    <a:pt x="49805" y="124648"/>
                  </a:lnTo>
                  <a:lnTo>
                    <a:pt x="43272" y="138298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438418" y="852808"/>
            <a:ext cx="152008" cy="181990"/>
          </a:xfrm>
          <a:custGeom>
            <a:avLst/>
            <a:gdLst/>
            <a:ahLst/>
            <a:cxnLst/>
            <a:rect l="0" t="0" r="0" b="0"/>
            <a:pathLst>
              <a:path w="152008" h="181990">
                <a:moveTo>
                  <a:pt x="4608" y="84228"/>
                </a:moveTo>
                <a:lnTo>
                  <a:pt x="1808" y="93029"/>
                </a:lnTo>
                <a:lnTo>
                  <a:pt x="306" y="101376"/>
                </a:lnTo>
                <a:lnTo>
                  <a:pt x="0" y="110075"/>
                </a:lnTo>
                <a:lnTo>
                  <a:pt x="679" y="119195"/>
                </a:lnTo>
                <a:lnTo>
                  <a:pt x="2147" y="128691"/>
                </a:lnTo>
                <a:lnTo>
                  <a:pt x="4216" y="138482"/>
                </a:lnTo>
                <a:lnTo>
                  <a:pt x="6725" y="148496"/>
                </a:lnTo>
                <a:lnTo>
                  <a:pt x="9548" y="158670"/>
                </a:lnTo>
                <a:lnTo>
                  <a:pt x="12604" y="168912"/>
                </a:lnTo>
                <a:lnTo>
                  <a:pt x="16283" y="177607"/>
                </a:lnTo>
                <a:lnTo>
                  <a:pt x="20651" y="181989"/>
                </a:lnTo>
                <a:lnTo>
                  <a:pt x="24872" y="181592"/>
                </a:lnTo>
                <a:lnTo>
                  <a:pt x="28794" y="177609"/>
                </a:lnTo>
                <a:lnTo>
                  <a:pt x="32519" y="171265"/>
                </a:lnTo>
                <a:lnTo>
                  <a:pt x="36301" y="163422"/>
                </a:lnTo>
                <a:lnTo>
                  <a:pt x="40503" y="154627"/>
                </a:lnTo>
                <a:lnTo>
                  <a:pt x="45285" y="145227"/>
                </a:lnTo>
                <a:lnTo>
                  <a:pt x="50628" y="135436"/>
                </a:lnTo>
                <a:lnTo>
                  <a:pt x="56436" y="125392"/>
                </a:lnTo>
                <a:lnTo>
                  <a:pt x="62601" y="115179"/>
                </a:lnTo>
                <a:lnTo>
                  <a:pt x="69028" y="104689"/>
                </a:lnTo>
                <a:lnTo>
                  <a:pt x="75642" y="93653"/>
                </a:lnTo>
                <a:lnTo>
                  <a:pt x="82394" y="81969"/>
                </a:lnTo>
                <a:lnTo>
                  <a:pt x="89572" y="69849"/>
                </a:lnTo>
                <a:lnTo>
                  <a:pt x="97762" y="57714"/>
                </a:lnTo>
                <a:lnTo>
                  <a:pt x="107184" y="45823"/>
                </a:lnTo>
                <a:lnTo>
                  <a:pt x="117148" y="34700"/>
                </a:lnTo>
                <a:lnTo>
                  <a:pt x="127207" y="24111"/>
                </a:lnTo>
                <a:lnTo>
                  <a:pt x="138248" y="13131"/>
                </a:lnTo>
                <a:lnTo>
                  <a:pt x="15200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670468" y="884393"/>
            <a:ext cx="194113" cy="143571"/>
          </a:xfrm>
          <a:custGeom>
            <a:avLst/>
            <a:gdLst/>
            <a:ahLst/>
            <a:cxnLst/>
            <a:rect l="0" t="0" r="0" b="0"/>
            <a:pathLst>
              <a:path w="194113" h="143571">
                <a:moveTo>
                  <a:pt x="4599" y="94757"/>
                </a:moveTo>
                <a:lnTo>
                  <a:pt x="1799" y="103558"/>
                </a:lnTo>
                <a:lnTo>
                  <a:pt x="298" y="111905"/>
                </a:lnTo>
                <a:lnTo>
                  <a:pt x="0" y="120585"/>
                </a:lnTo>
                <a:lnTo>
                  <a:pt x="1025" y="129015"/>
                </a:lnTo>
                <a:lnTo>
                  <a:pt x="3789" y="135917"/>
                </a:lnTo>
                <a:lnTo>
                  <a:pt x="8360" y="140691"/>
                </a:lnTo>
                <a:lnTo>
                  <a:pt x="14347" y="143230"/>
                </a:lnTo>
                <a:lnTo>
                  <a:pt x="21116" y="143570"/>
                </a:lnTo>
                <a:lnTo>
                  <a:pt x="28216" y="141974"/>
                </a:lnTo>
                <a:lnTo>
                  <a:pt x="35421" y="138667"/>
                </a:lnTo>
                <a:lnTo>
                  <a:pt x="42630" y="133722"/>
                </a:lnTo>
                <a:lnTo>
                  <a:pt x="49813" y="127330"/>
                </a:lnTo>
                <a:lnTo>
                  <a:pt x="57127" y="119771"/>
                </a:lnTo>
                <a:lnTo>
                  <a:pt x="64884" y="111329"/>
                </a:lnTo>
                <a:lnTo>
                  <a:pt x="73216" y="102249"/>
                </a:lnTo>
                <a:lnTo>
                  <a:pt x="81932" y="92882"/>
                </a:lnTo>
                <a:lnTo>
                  <a:pt x="90630" y="83673"/>
                </a:lnTo>
                <a:lnTo>
                  <a:pt x="99076" y="74852"/>
                </a:lnTo>
                <a:lnTo>
                  <a:pt x="107375" y="66455"/>
                </a:lnTo>
                <a:lnTo>
                  <a:pt x="115860" y="58428"/>
                </a:lnTo>
                <a:lnTo>
                  <a:pt x="124716" y="50694"/>
                </a:lnTo>
                <a:lnTo>
                  <a:pt x="133970" y="43176"/>
                </a:lnTo>
                <a:lnTo>
                  <a:pt x="143568" y="35813"/>
                </a:lnTo>
                <a:lnTo>
                  <a:pt x="153424" y="28569"/>
                </a:lnTo>
                <a:lnTo>
                  <a:pt x="163009" y="21713"/>
                </a:lnTo>
                <a:lnTo>
                  <a:pt x="172316" y="15138"/>
                </a:lnTo>
                <a:lnTo>
                  <a:pt x="182161" y="8268"/>
                </a:lnTo>
                <a:lnTo>
                  <a:pt x="19411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799975" y="2026933"/>
            <a:ext cx="1166151" cy="673825"/>
            <a:chOff x="2799975" y="2026933"/>
            <a:chExt cx="1166151" cy="673825"/>
          </a:xfrm>
        </p:grpSpPr>
        <p:sp>
          <p:nvSpPr>
            <p:cNvPr id="33" name="Freeform 32"/>
            <p:cNvSpPr/>
            <p:nvPr/>
          </p:nvSpPr>
          <p:spPr>
            <a:xfrm>
              <a:off x="2987783" y="2026933"/>
              <a:ext cx="15143" cy="473783"/>
            </a:xfrm>
            <a:custGeom>
              <a:avLst/>
              <a:gdLst/>
              <a:ahLst/>
              <a:cxnLst/>
              <a:rect l="0" t="0" r="0" b="0"/>
              <a:pathLst>
                <a:path w="15143" h="47378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6" y="51468"/>
                  </a:lnTo>
                  <a:lnTo>
                    <a:pt x="2142" y="65180"/>
                  </a:lnTo>
                  <a:lnTo>
                    <a:pt x="2826" y="79943"/>
                  </a:lnTo>
                  <a:lnTo>
                    <a:pt x="3352" y="95520"/>
                  </a:lnTo>
                  <a:lnTo>
                    <a:pt x="3743" y="111689"/>
                  </a:lnTo>
                  <a:lnTo>
                    <a:pt x="4190" y="127950"/>
                  </a:lnTo>
                  <a:lnTo>
                    <a:pt x="5031" y="143560"/>
                  </a:lnTo>
                  <a:lnTo>
                    <a:pt x="6411" y="158180"/>
                  </a:lnTo>
                  <a:lnTo>
                    <a:pt x="8154" y="172302"/>
                  </a:lnTo>
                  <a:lnTo>
                    <a:pt x="9863" y="187005"/>
                  </a:lnTo>
                  <a:lnTo>
                    <a:pt x="11307" y="202864"/>
                  </a:lnTo>
                  <a:lnTo>
                    <a:pt x="12428" y="219790"/>
                  </a:lnTo>
                  <a:lnTo>
                    <a:pt x="13254" y="237311"/>
                  </a:lnTo>
                  <a:lnTo>
                    <a:pt x="13845" y="255065"/>
                  </a:lnTo>
                  <a:lnTo>
                    <a:pt x="14258" y="272869"/>
                  </a:lnTo>
                  <a:lnTo>
                    <a:pt x="14543" y="290648"/>
                  </a:lnTo>
                  <a:lnTo>
                    <a:pt x="14738" y="308375"/>
                  </a:lnTo>
                  <a:lnTo>
                    <a:pt x="14870" y="325887"/>
                  </a:lnTo>
                  <a:lnTo>
                    <a:pt x="14960" y="342886"/>
                  </a:lnTo>
                  <a:lnTo>
                    <a:pt x="15020" y="359249"/>
                  </a:lnTo>
                  <a:lnTo>
                    <a:pt x="15060" y="375019"/>
                  </a:lnTo>
                  <a:lnTo>
                    <a:pt x="15087" y="390304"/>
                  </a:lnTo>
                  <a:lnTo>
                    <a:pt x="15105" y="405204"/>
                  </a:lnTo>
                  <a:lnTo>
                    <a:pt x="15117" y="419408"/>
                  </a:lnTo>
                  <a:lnTo>
                    <a:pt x="15127" y="433692"/>
                  </a:lnTo>
                  <a:lnTo>
                    <a:pt x="15134" y="450428"/>
                  </a:lnTo>
                  <a:lnTo>
                    <a:pt x="1514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99975" y="2111161"/>
              <a:ext cx="224007" cy="272877"/>
            </a:xfrm>
            <a:custGeom>
              <a:avLst/>
              <a:gdLst/>
              <a:ahLst/>
              <a:cxnLst/>
              <a:rect l="0" t="0" r="0" b="0"/>
              <a:pathLst>
                <a:path w="224007" h="272877">
                  <a:moveTo>
                    <a:pt x="224006" y="178984"/>
                  </a:moveTo>
                  <a:lnTo>
                    <a:pt x="215138" y="181985"/>
                  </a:lnTo>
                  <a:lnTo>
                    <a:pt x="206151" y="185407"/>
                  </a:lnTo>
                  <a:lnTo>
                    <a:pt x="196165" y="189603"/>
                  </a:lnTo>
                  <a:lnTo>
                    <a:pt x="185530" y="194503"/>
                  </a:lnTo>
                  <a:lnTo>
                    <a:pt x="175015" y="199985"/>
                  </a:lnTo>
                  <a:lnTo>
                    <a:pt x="165054" y="205915"/>
                  </a:lnTo>
                  <a:lnTo>
                    <a:pt x="155422" y="212177"/>
                  </a:lnTo>
                  <a:lnTo>
                    <a:pt x="145438" y="218675"/>
                  </a:lnTo>
                  <a:lnTo>
                    <a:pt x="134726" y="225335"/>
                  </a:lnTo>
                  <a:lnTo>
                    <a:pt x="123396" y="231941"/>
                  </a:lnTo>
                  <a:lnTo>
                    <a:pt x="111858" y="238149"/>
                  </a:lnTo>
                  <a:lnTo>
                    <a:pt x="100389" y="243806"/>
                  </a:lnTo>
                  <a:lnTo>
                    <a:pt x="89092" y="248927"/>
                  </a:lnTo>
                  <a:lnTo>
                    <a:pt x="77981" y="253600"/>
                  </a:lnTo>
                  <a:lnTo>
                    <a:pt x="67029" y="257930"/>
                  </a:lnTo>
                  <a:lnTo>
                    <a:pt x="56201" y="262009"/>
                  </a:lnTo>
                  <a:lnTo>
                    <a:pt x="45464" y="265909"/>
                  </a:lnTo>
                  <a:lnTo>
                    <a:pt x="34806" y="269661"/>
                  </a:lnTo>
                  <a:lnTo>
                    <a:pt x="24698" y="272487"/>
                  </a:lnTo>
                  <a:lnTo>
                    <a:pt x="16049" y="272876"/>
                  </a:lnTo>
                  <a:lnTo>
                    <a:pt x="9240" y="270200"/>
                  </a:lnTo>
                  <a:lnTo>
                    <a:pt x="4331" y="264637"/>
                  </a:lnTo>
                  <a:lnTo>
                    <a:pt x="1320" y="256700"/>
                  </a:lnTo>
                  <a:lnTo>
                    <a:pt x="0" y="246959"/>
                  </a:lnTo>
                  <a:lnTo>
                    <a:pt x="43" y="236065"/>
                  </a:lnTo>
                  <a:lnTo>
                    <a:pt x="1118" y="224712"/>
                  </a:lnTo>
                  <a:lnTo>
                    <a:pt x="2944" y="213312"/>
                  </a:lnTo>
                  <a:lnTo>
                    <a:pt x="5301" y="202035"/>
                  </a:lnTo>
                  <a:lnTo>
                    <a:pt x="8027" y="190924"/>
                  </a:lnTo>
                  <a:lnTo>
                    <a:pt x="11007" y="179957"/>
                  </a:lnTo>
                  <a:lnTo>
                    <a:pt x="14160" y="168775"/>
                  </a:lnTo>
                  <a:lnTo>
                    <a:pt x="17430" y="156735"/>
                  </a:lnTo>
                  <a:lnTo>
                    <a:pt x="20779" y="143552"/>
                  </a:lnTo>
                  <a:lnTo>
                    <a:pt x="24181" y="129271"/>
                  </a:lnTo>
                  <a:lnTo>
                    <a:pt x="27619" y="114081"/>
                  </a:lnTo>
                  <a:lnTo>
                    <a:pt x="31076" y="98203"/>
                  </a:lnTo>
                  <a:lnTo>
                    <a:pt x="34393" y="82006"/>
                  </a:lnTo>
                  <a:lnTo>
                    <a:pt x="37592" y="64093"/>
                  </a:lnTo>
                  <a:lnTo>
                    <a:pt x="40957" y="39540"/>
                  </a:lnTo>
                  <a:lnTo>
                    <a:pt x="450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02966" y="2500715"/>
              <a:ext cx="47609" cy="157929"/>
            </a:xfrm>
            <a:custGeom>
              <a:avLst/>
              <a:gdLst/>
              <a:ahLst/>
              <a:cxnLst/>
              <a:rect l="0" t="0" r="0" b="0"/>
              <a:pathLst>
                <a:path w="47609" h="157929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6"/>
                  </a:lnTo>
                  <a:lnTo>
                    <a:pt x="28816" y="35822"/>
                  </a:lnTo>
                  <a:lnTo>
                    <a:pt x="34086" y="45021"/>
                  </a:lnTo>
                  <a:lnTo>
                    <a:pt x="38764" y="54793"/>
                  </a:lnTo>
                  <a:lnTo>
                    <a:pt x="42601" y="65332"/>
                  </a:lnTo>
                  <a:lnTo>
                    <a:pt x="45541" y="76668"/>
                  </a:lnTo>
                  <a:lnTo>
                    <a:pt x="47361" y="88382"/>
                  </a:lnTo>
                  <a:lnTo>
                    <a:pt x="47608" y="99711"/>
                  </a:lnTo>
                  <a:lnTo>
                    <a:pt x="46181" y="110251"/>
                  </a:lnTo>
                  <a:lnTo>
                    <a:pt x="43200" y="119843"/>
                  </a:lnTo>
                  <a:lnTo>
                    <a:pt x="38334" y="129451"/>
                  </a:lnTo>
                  <a:lnTo>
                    <a:pt x="28918" y="14102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18987" y="2153275"/>
              <a:ext cx="10405" cy="379027"/>
            </a:xfrm>
            <a:custGeom>
              <a:avLst/>
              <a:gdLst/>
              <a:ahLst/>
              <a:cxnLst/>
              <a:rect l="0" t="0" r="0" b="0"/>
              <a:pathLst>
                <a:path w="10405" h="379027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4"/>
                  </a:lnTo>
                  <a:lnTo>
                    <a:pt x="2612" y="42695"/>
                  </a:lnTo>
                  <a:lnTo>
                    <a:pt x="1763" y="56822"/>
                  </a:lnTo>
                  <a:lnTo>
                    <a:pt x="1165" y="71948"/>
                  </a:lnTo>
                  <a:lnTo>
                    <a:pt x="751" y="87809"/>
                  </a:lnTo>
                  <a:lnTo>
                    <a:pt x="467" y="104197"/>
                  </a:lnTo>
                  <a:lnTo>
                    <a:pt x="273" y="120954"/>
                  </a:lnTo>
                  <a:lnTo>
                    <a:pt x="142" y="137966"/>
                  </a:lnTo>
                  <a:lnTo>
                    <a:pt x="54" y="155152"/>
                  </a:lnTo>
                  <a:lnTo>
                    <a:pt x="0" y="172448"/>
                  </a:lnTo>
                  <a:lnTo>
                    <a:pt x="133" y="189487"/>
                  </a:lnTo>
                  <a:lnTo>
                    <a:pt x="754" y="205628"/>
                  </a:lnTo>
                  <a:lnTo>
                    <a:pt x="1985" y="220601"/>
                  </a:lnTo>
                  <a:lnTo>
                    <a:pt x="3626" y="234622"/>
                  </a:lnTo>
                  <a:lnTo>
                    <a:pt x="5267" y="248192"/>
                  </a:lnTo>
                  <a:lnTo>
                    <a:pt x="6664" y="261659"/>
                  </a:lnTo>
                  <a:lnTo>
                    <a:pt x="7753" y="275180"/>
                  </a:lnTo>
                  <a:lnTo>
                    <a:pt x="8559" y="288806"/>
                  </a:lnTo>
                  <a:lnTo>
                    <a:pt x="9135" y="302526"/>
                  </a:lnTo>
                  <a:lnTo>
                    <a:pt x="9540" y="316101"/>
                  </a:lnTo>
                  <a:lnTo>
                    <a:pt x="9863" y="330622"/>
                  </a:lnTo>
                  <a:lnTo>
                    <a:pt x="10135" y="349600"/>
                  </a:lnTo>
                  <a:lnTo>
                    <a:pt x="1040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21354" y="2111161"/>
              <a:ext cx="165924" cy="216952"/>
            </a:xfrm>
            <a:custGeom>
              <a:avLst/>
              <a:gdLst/>
              <a:ahLst/>
              <a:cxnLst/>
              <a:rect l="0" t="0" r="0" b="0"/>
              <a:pathLst>
                <a:path w="165924" h="216952">
                  <a:moveTo>
                    <a:pt x="165923" y="189512"/>
                  </a:moveTo>
                  <a:lnTo>
                    <a:pt x="154188" y="192446"/>
                  </a:lnTo>
                  <a:lnTo>
                    <a:pt x="143059" y="195228"/>
                  </a:lnTo>
                  <a:lnTo>
                    <a:pt x="131465" y="198128"/>
                  </a:lnTo>
                  <a:lnTo>
                    <a:pt x="119476" y="201168"/>
                  </a:lnTo>
                  <a:lnTo>
                    <a:pt x="107465" y="204334"/>
                  </a:lnTo>
                  <a:lnTo>
                    <a:pt x="95657" y="207593"/>
                  </a:lnTo>
                  <a:lnTo>
                    <a:pt x="83958" y="210758"/>
                  </a:lnTo>
                  <a:lnTo>
                    <a:pt x="72041" y="213501"/>
                  </a:lnTo>
                  <a:lnTo>
                    <a:pt x="59738" y="215667"/>
                  </a:lnTo>
                  <a:lnTo>
                    <a:pt x="47358" y="216951"/>
                  </a:lnTo>
                  <a:lnTo>
                    <a:pt x="35572" y="216830"/>
                  </a:lnTo>
                  <a:lnTo>
                    <a:pt x="24731" y="215148"/>
                  </a:lnTo>
                  <a:lnTo>
                    <a:pt x="15335" y="211899"/>
                  </a:lnTo>
                  <a:lnTo>
                    <a:pt x="8160" y="207051"/>
                  </a:lnTo>
                  <a:lnTo>
                    <a:pt x="3414" y="200749"/>
                  </a:lnTo>
                  <a:lnTo>
                    <a:pt x="839" y="193095"/>
                  </a:lnTo>
                  <a:lnTo>
                    <a:pt x="0" y="184064"/>
                  </a:lnTo>
                  <a:lnTo>
                    <a:pt x="466" y="173768"/>
                  </a:lnTo>
                  <a:lnTo>
                    <a:pt x="1875" y="162433"/>
                  </a:lnTo>
                  <a:lnTo>
                    <a:pt x="3950" y="150301"/>
                  </a:lnTo>
                  <a:lnTo>
                    <a:pt x="6485" y="137585"/>
                  </a:lnTo>
                  <a:lnTo>
                    <a:pt x="9336" y="124454"/>
                  </a:lnTo>
                  <a:lnTo>
                    <a:pt x="12403" y="111033"/>
                  </a:lnTo>
                  <a:lnTo>
                    <a:pt x="15610" y="97413"/>
                  </a:lnTo>
                  <a:lnTo>
                    <a:pt x="18748" y="83656"/>
                  </a:lnTo>
                  <a:lnTo>
                    <a:pt x="21476" y="69807"/>
                  </a:lnTo>
                  <a:lnTo>
                    <a:pt x="23643" y="55914"/>
                  </a:lnTo>
                  <a:lnTo>
                    <a:pt x="25271" y="42604"/>
                  </a:lnTo>
                  <a:lnTo>
                    <a:pt x="26623" y="29770"/>
                  </a:lnTo>
                  <a:lnTo>
                    <a:pt x="27815" y="16287"/>
                  </a:lnTo>
                  <a:lnTo>
                    <a:pt x="290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29432" y="2511244"/>
              <a:ext cx="36694" cy="189514"/>
            </a:xfrm>
            <a:custGeom>
              <a:avLst/>
              <a:gdLst/>
              <a:ahLst/>
              <a:cxnLst/>
              <a:rect l="0" t="0" r="0" b="0"/>
              <a:pathLst>
                <a:path w="36694" h="189514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22" y="19239"/>
                  </a:lnTo>
                  <a:lnTo>
                    <a:pt x="22957" y="27352"/>
                  </a:lnTo>
                  <a:lnTo>
                    <a:pt x="27991" y="36647"/>
                  </a:lnTo>
                  <a:lnTo>
                    <a:pt x="32007" y="47090"/>
                  </a:lnTo>
                  <a:lnTo>
                    <a:pt x="34860" y="58343"/>
                  </a:lnTo>
                  <a:lnTo>
                    <a:pt x="36401" y="69881"/>
                  </a:lnTo>
                  <a:lnTo>
                    <a:pt x="36693" y="81376"/>
                  </a:lnTo>
                  <a:lnTo>
                    <a:pt x="35941" y="92703"/>
                  </a:lnTo>
                  <a:lnTo>
                    <a:pt x="34380" y="103840"/>
                  </a:lnTo>
                  <a:lnTo>
                    <a:pt x="32226" y="114813"/>
                  </a:lnTo>
                  <a:lnTo>
                    <a:pt x="29646" y="125656"/>
                  </a:lnTo>
                  <a:lnTo>
                    <a:pt x="26770" y="136404"/>
                  </a:lnTo>
                  <a:lnTo>
                    <a:pt x="23694" y="147070"/>
                  </a:lnTo>
                  <a:lnTo>
                    <a:pt x="20635" y="157219"/>
                  </a:lnTo>
                  <a:lnTo>
                    <a:pt x="17637" y="166975"/>
                  </a:lnTo>
                  <a:lnTo>
                    <a:pt x="14436" y="17719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32663" y="884393"/>
            <a:ext cx="894923" cy="232599"/>
            <a:chOff x="5232663" y="884393"/>
            <a:chExt cx="894923" cy="232599"/>
          </a:xfrm>
        </p:grpSpPr>
        <p:sp>
          <p:nvSpPr>
            <p:cNvPr id="40" name="Freeform 39"/>
            <p:cNvSpPr/>
            <p:nvPr/>
          </p:nvSpPr>
          <p:spPr>
            <a:xfrm>
              <a:off x="5910118" y="884393"/>
              <a:ext cx="217468" cy="232599"/>
            </a:xfrm>
            <a:custGeom>
              <a:avLst/>
              <a:gdLst/>
              <a:ahLst/>
              <a:cxnLst/>
              <a:rect l="0" t="0" r="0" b="0"/>
              <a:pathLst>
                <a:path w="217468" h="232599">
                  <a:moveTo>
                    <a:pt x="6897" y="189513"/>
                  </a:moveTo>
                  <a:lnTo>
                    <a:pt x="4031" y="198381"/>
                  </a:lnTo>
                  <a:lnTo>
                    <a:pt x="1889" y="207368"/>
                  </a:lnTo>
                  <a:lnTo>
                    <a:pt x="308" y="217330"/>
                  </a:lnTo>
                  <a:lnTo>
                    <a:pt x="0" y="226991"/>
                  </a:lnTo>
                  <a:lnTo>
                    <a:pt x="2327" y="232598"/>
                  </a:lnTo>
                  <a:lnTo>
                    <a:pt x="6712" y="232058"/>
                  </a:lnTo>
                  <a:lnTo>
                    <a:pt x="11369" y="227070"/>
                  </a:lnTo>
                  <a:lnTo>
                    <a:pt x="15917" y="219302"/>
                  </a:lnTo>
                  <a:lnTo>
                    <a:pt x="20658" y="210024"/>
                  </a:lnTo>
                  <a:lnTo>
                    <a:pt x="25802" y="200008"/>
                  </a:lnTo>
                  <a:lnTo>
                    <a:pt x="31385" y="189656"/>
                  </a:lnTo>
                  <a:lnTo>
                    <a:pt x="37353" y="179161"/>
                  </a:lnTo>
                  <a:lnTo>
                    <a:pt x="43624" y="168614"/>
                  </a:lnTo>
                  <a:lnTo>
                    <a:pt x="50122" y="158053"/>
                  </a:lnTo>
                  <a:lnTo>
                    <a:pt x="56782" y="147492"/>
                  </a:lnTo>
                  <a:lnTo>
                    <a:pt x="63565" y="136942"/>
                  </a:lnTo>
                  <a:lnTo>
                    <a:pt x="70764" y="126567"/>
                  </a:lnTo>
                  <a:lnTo>
                    <a:pt x="78967" y="116672"/>
                  </a:lnTo>
                  <a:lnTo>
                    <a:pt x="88413" y="107382"/>
                  </a:lnTo>
                  <a:lnTo>
                    <a:pt x="98859" y="98499"/>
                  </a:lnTo>
                  <a:lnTo>
                    <a:pt x="109789" y="89614"/>
                  </a:lnTo>
                  <a:lnTo>
                    <a:pt x="120839" y="80489"/>
                  </a:lnTo>
                  <a:lnTo>
                    <a:pt x="131681" y="71224"/>
                  </a:lnTo>
                  <a:lnTo>
                    <a:pt x="141954" y="62150"/>
                  </a:lnTo>
                  <a:lnTo>
                    <a:pt x="151526" y="53452"/>
                  </a:lnTo>
                  <a:lnTo>
                    <a:pt x="160444" y="45153"/>
                  </a:lnTo>
                  <a:lnTo>
                    <a:pt x="168826" y="37201"/>
                  </a:lnTo>
                  <a:lnTo>
                    <a:pt x="176799" y="29528"/>
                  </a:lnTo>
                  <a:lnTo>
                    <a:pt x="184362" y="22368"/>
                  </a:lnTo>
                  <a:lnTo>
                    <a:pt x="192241" y="15550"/>
                  </a:lnTo>
                  <a:lnTo>
                    <a:pt x="202246" y="8473"/>
                  </a:lnTo>
                  <a:lnTo>
                    <a:pt x="217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32663" y="947564"/>
              <a:ext cx="147400" cy="143315"/>
            </a:xfrm>
            <a:custGeom>
              <a:avLst/>
              <a:gdLst/>
              <a:ahLst/>
              <a:cxnLst/>
              <a:rect l="0" t="0" r="0" b="0"/>
              <a:pathLst>
                <a:path w="147400" h="143315">
                  <a:moveTo>
                    <a:pt x="0" y="94757"/>
                  </a:moveTo>
                  <a:lnTo>
                    <a:pt x="134" y="106425"/>
                  </a:lnTo>
                  <a:lnTo>
                    <a:pt x="1414" y="116914"/>
                  </a:lnTo>
                  <a:lnTo>
                    <a:pt x="4008" y="127188"/>
                  </a:lnTo>
                  <a:lnTo>
                    <a:pt x="7752" y="136435"/>
                  </a:lnTo>
                  <a:lnTo>
                    <a:pt x="13290" y="142263"/>
                  </a:lnTo>
                  <a:lnTo>
                    <a:pt x="20641" y="143314"/>
                  </a:lnTo>
                  <a:lnTo>
                    <a:pt x="28148" y="140233"/>
                  </a:lnTo>
                  <a:lnTo>
                    <a:pt x="35398" y="133965"/>
                  </a:lnTo>
                  <a:lnTo>
                    <a:pt x="42632" y="125343"/>
                  </a:lnTo>
                  <a:lnTo>
                    <a:pt x="50260" y="115033"/>
                  </a:lnTo>
                  <a:lnTo>
                    <a:pt x="58469" y="103543"/>
                  </a:lnTo>
                  <a:lnTo>
                    <a:pt x="67252" y="91402"/>
                  </a:lnTo>
                  <a:lnTo>
                    <a:pt x="76518" y="79176"/>
                  </a:lnTo>
                  <a:lnTo>
                    <a:pt x="86151" y="67179"/>
                  </a:lnTo>
                  <a:lnTo>
                    <a:pt x="95888" y="55664"/>
                  </a:lnTo>
                  <a:lnTo>
                    <a:pt x="105344" y="44923"/>
                  </a:lnTo>
                  <a:lnTo>
                    <a:pt x="114321" y="35039"/>
                  </a:lnTo>
                  <a:lnTo>
                    <a:pt x="122510" y="26219"/>
                  </a:lnTo>
                  <a:lnTo>
                    <a:pt x="130205" y="18023"/>
                  </a:lnTo>
                  <a:lnTo>
                    <a:pt x="138078" y="97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62613" y="2069047"/>
            <a:ext cx="1151840" cy="642239"/>
            <a:chOff x="4362613" y="2069047"/>
            <a:chExt cx="1151840" cy="642239"/>
          </a:xfrm>
        </p:grpSpPr>
        <p:sp>
          <p:nvSpPr>
            <p:cNvPr id="43" name="Freeform 42"/>
            <p:cNvSpPr/>
            <p:nvPr/>
          </p:nvSpPr>
          <p:spPr>
            <a:xfrm>
              <a:off x="4362613" y="2069047"/>
              <a:ext cx="252376" cy="426193"/>
            </a:xfrm>
            <a:custGeom>
              <a:avLst/>
              <a:gdLst/>
              <a:ahLst/>
              <a:cxnLst/>
              <a:rect l="0" t="0" r="0" b="0"/>
              <a:pathLst>
                <a:path w="252376" h="426193">
                  <a:moveTo>
                    <a:pt x="135358" y="0"/>
                  </a:moveTo>
                  <a:lnTo>
                    <a:pt x="129424" y="5867"/>
                  </a:lnTo>
                  <a:lnTo>
                    <a:pt x="123219" y="11432"/>
                  </a:lnTo>
                  <a:lnTo>
                    <a:pt x="116132" y="17236"/>
                  </a:lnTo>
                  <a:lnTo>
                    <a:pt x="108537" y="23489"/>
                  </a:lnTo>
                  <a:lnTo>
                    <a:pt x="101188" y="30467"/>
                  </a:lnTo>
                  <a:lnTo>
                    <a:pt x="94495" y="38244"/>
                  </a:lnTo>
                  <a:lnTo>
                    <a:pt x="88374" y="46573"/>
                  </a:lnTo>
                  <a:lnTo>
                    <a:pt x="82429" y="55003"/>
                  </a:lnTo>
                  <a:lnTo>
                    <a:pt x="76399" y="63273"/>
                  </a:lnTo>
                  <a:lnTo>
                    <a:pt x="70350" y="71621"/>
                  </a:lnTo>
                  <a:lnTo>
                    <a:pt x="64581" y="80671"/>
                  </a:lnTo>
                  <a:lnTo>
                    <a:pt x="59247" y="90720"/>
                  </a:lnTo>
                  <a:lnTo>
                    <a:pt x="54190" y="101589"/>
                  </a:lnTo>
                  <a:lnTo>
                    <a:pt x="49033" y="112810"/>
                  </a:lnTo>
                  <a:lnTo>
                    <a:pt x="43568" y="124068"/>
                  </a:lnTo>
                  <a:lnTo>
                    <a:pt x="37915" y="135391"/>
                  </a:lnTo>
                  <a:lnTo>
                    <a:pt x="32420" y="147052"/>
                  </a:lnTo>
                  <a:lnTo>
                    <a:pt x="27278" y="159186"/>
                  </a:lnTo>
                  <a:lnTo>
                    <a:pt x="22520" y="171622"/>
                  </a:lnTo>
                  <a:lnTo>
                    <a:pt x="18098" y="183978"/>
                  </a:lnTo>
                  <a:lnTo>
                    <a:pt x="13945" y="196037"/>
                  </a:lnTo>
                  <a:lnTo>
                    <a:pt x="10156" y="207915"/>
                  </a:lnTo>
                  <a:lnTo>
                    <a:pt x="6983" y="219957"/>
                  </a:lnTo>
                  <a:lnTo>
                    <a:pt x="4515" y="232360"/>
                  </a:lnTo>
                  <a:lnTo>
                    <a:pt x="2687" y="245318"/>
                  </a:lnTo>
                  <a:lnTo>
                    <a:pt x="1377" y="259088"/>
                  </a:lnTo>
                  <a:lnTo>
                    <a:pt x="463" y="273720"/>
                  </a:lnTo>
                  <a:lnTo>
                    <a:pt x="0" y="288784"/>
                  </a:lnTo>
                  <a:lnTo>
                    <a:pt x="215" y="303510"/>
                  </a:lnTo>
                  <a:lnTo>
                    <a:pt x="1177" y="317484"/>
                  </a:lnTo>
                  <a:lnTo>
                    <a:pt x="2976" y="330645"/>
                  </a:lnTo>
                  <a:lnTo>
                    <a:pt x="5787" y="343097"/>
                  </a:lnTo>
                  <a:lnTo>
                    <a:pt x="9606" y="354987"/>
                  </a:lnTo>
                  <a:lnTo>
                    <a:pt x="14289" y="366295"/>
                  </a:lnTo>
                  <a:lnTo>
                    <a:pt x="19650" y="376830"/>
                  </a:lnTo>
                  <a:lnTo>
                    <a:pt x="25517" y="386548"/>
                  </a:lnTo>
                  <a:lnTo>
                    <a:pt x="31914" y="395381"/>
                  </a:lnTo>
                  <a:lnTo>
                    <a:pt x="39038" y="403169"/>
                  </a:lnTo>
                  <a:lnTo>
                    <a:pt x="46948" y="409921"/>
                  </a:lnTo>
                  <a:lnTo>
                    <a:pt x="55717" y="415625"/>
                  </a:lnTo>
                  <a:lnTo>
                    <a:pt x="65514" y="420166"/>
                  </a:lnTo>
                  <a:lnTo>
                    <a:pt x="76326" y="423583"/>
                  </a:lnTo>
                  <a:lnTo>
                    <a:pt x="87841" y="425727"/>
                  </a:lnTo>
                  <a:lnTo>
                    <a:pt x="99562" y="426192"/>
                  </a:lnTo>
                  <a:lnTo>
                    <a:pt x="111180" y="424911"/>
                  </a:lnTo>
                  <a:lnTo>
                    <a:pt x="122420" y="422102"/>
                  </a:lnTo>
                  <a:lnTo>
                    <a:pt x="132968" y="418082"/>
                  </a:lnTo>
                  <a:lnTo>
                    <a:pt x="142731" y="413159"/>
                  </a:lnTo>
                  <a:lnTo>
                    <a:pt x="151949" y="407585"/>
                  </a:lnTo>
                  <a:lnTo>
                    <a:pt x="161067" y="401552"/>
                  </a:lnTo>
                  <a:lnTo>
                    <a:pt x="170351" y="395197"/>
                  </a:lnTo>
                  <a:lnTo>
                    <a:pt x="179724" y="388457"/>
                  </a:lnTo>
                  <a:lnTo>
                    <a:pt x="188872" y="381094"/>
                  </a:lnTo>
                  <a:lnTo>
                    <a:pt x="197619" y="373026"/>
                  </a:lnTo>
                  <a:lnTo>
                    <a:pt x="205951" y="364318"/>
                  </a:lnTo>
                  <a:lnTo>
                    <a:pt x="213927" y="355093"/>
                  </a:lnTo>
                  <a:lnTo>
                    <a:pt x="221618" y="345475"/>
                  </a:lnTo>
                  <a:lnTo>
                    <a:pt x="228936" y="335406"/>
                  </a:lnTo>
                  <a:lnTo>
                    <a:pt x="235631" y="324661"/>
                  </a:lnTo>
                  <a:lnTo>
                    <a:pt x="241608" y="313177"/>
                  </a:lnTo>
                  <a:lnTo>
                    <a:pt x="246606" y="301195"/>
                  </a:lnTo>
                  <a:lnTo>
                    <a:pt x="250132" y="289152"/>
                  </a:lnTo>
                  <a:lnTo>
                    <a:pt x="252052" y="277314"/>
                  </a:lnTo>
                  <a:lnTo>
                    <a:pt x="252375" y="265926"/>
                  </a:lnTo>
                  <a:lnTo>
                    <a:pt x="251078" y="255278"/>
                  </a:lnTo>
                  <a:lnTo>
                    <a:pt x="248314" y="245465"/>
                  </a:lnTo>
                  <a:lnTo>
                    <a:pt x="244189" y="236894"/>
                  </a:lnTo>
                  <a:lnTo>
                    <a:pt x="238679" y="230340"/>
                  </a:lnTo>
                  <a:lnTo>
                    <a:pt x="231901" y="226044"/>
                  </a:lnTo>
                  <a:lnTo>
                    <a:pt x="224081" y="223786"/>
                  </a:lnTo>
                  <a:lnTo>
                    <a:pt x="215462" y="223167"/>
                  </a:lnTo>
                  <a:lnTo>
                    <a:pt x="206258" y="223784"/>
                  </a:lnTo>
                  <a:lnTo>
                    <a:pt x="196638" y="225296"/>
                  </a:lnTo>
                  <a:lnTo>
                    <a:pt x="186727" y="227439"/>
                  </a:lnTo>
                  <a:lnTo>
                    <a:pt x="176622" y="230026"/>
                  </a:lnTo>
                  <a:lnTo>
                    <a:pt x="166548" y="233081"/>
                  </a:lnTo>
                  <a:lnTo>
                    <a:pt x="156857" y="236817"/>
                  </a:lnTo>
                  <a:lnTo>
                    <a:pt x="147709" y="241301"/>
                  </a:lnTo>
                  <a:lnTo>
                    <a:pt x="139092" y="246620"/>
                  </a:lnTo>
                  <a:lnTo>
                    <a:pt x="130916" y="252947"/>
                  </a:lnTo>
                  <a:lnTo>
                    <a:pt x="123087" y="260280"/>
                  </a:lnTo>
                  <a:lnTo>
                    <a:pt x="115674" y="268477"/>
                  </a:lnTo>
                  <a:lnTo>
                    <a:pt x="108916" y="277350"/>
                  </a:lnTo>
                  <a:lnTo>
                    <a:pt x="102890" y="286711"/>
                  </a:lnTo>
                  <a:lnTo>
                    <a:pt x="97675" y="295962"/>
                  </a:lnTo>
                  <a:lnTo>
                    <a:pt x="92912" y="305007"/>
                  </a:lnTo>
                  <a:lnTo>
                    <a:pt x="88183" y="314638"/>
                  </a:lnTo>
                  <a:lnTo>
                    <a:pt x="8271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71712" y="2479658"/>
              <a:ext cx="38254" cy="178986"/>
            </a:xfrm>
            <a:custGeom>
              <a:avLst/>
              <a:gdLst/>
              <a:ahLst/>
              <a:cxnLst/>
              <a:rect l="0" t="0" r="0" b="0"/>
              <a:pathLst>
                <a:path w="38254" h="178986">
                  <a:moveTo>
                    <a:pt x="10529" y="0"/>
                  </a:moveTo>
                  <a:lnTo>
                    <a:pt x="16329" y="8801"/>
                  </a:lnTo>
                  <a:lnTo>
                    <a:pt x="21253" y="17148"/>
                  </a:lnTo>
                  <a:lnTo>
                    <a:pt x="25751" y="25852"/>
                  </a:lnTo>
                  <a:lnTo>
                    <a:pt x="29799" y="35145"/>
                  </a:lnTo>
                  <a:lnTo>
                    <a:pt x="33165" y="45289"/>
                  </a:lnTo>
                  <a:lnTo>
                    <a:pt x="35769" y="56334"/>
                  </a:lnTo>
                  <a:lnTo>
                    <a:pt x="37523" y="68173"/>
                  </a:lnTo>
                  <a:lnTo>
                    <a:pt x="38253" y="80644"/>
                  </a:lnTo>
                  <a:lnTo>
                    <a:pt x="37961" y="93577"/>
                  </a:lnTo>
                  <a:lnTo>
                    <a:pt x="36630" y="106514"/>
                  </a:lnTo>
                  <a:lnTo>
                    <a:pt x="34141" y="118739"/>
                  </a:lnTo>
                  <a:lnTo>
                    <a:pt x="30547" y="129916"/>
                  </a:lnTo>
                  <a:lnTo>
                    <a:pt x="26137" y="139954"/>
                  </a:lnTo>
                  <a:lnTo>
                    <a:pt x="20818" y="149917"/>
                  </a:lnTo>
                  <a:lnTo>
                    <a:pt x="13006" y="16179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98096" y="2121103"/>
              <a:ext cx="239091" cy="358556"/>
            </a:xfrm>
            <a:custGeom>
              <a:avLst/>
              <a:gdLst/>
              <a:ahLst/>
              <a:cxnLst/>
              <a:rect l="0" t="0" r="0" b="0"/>
              <a:pathLst>
                <a:path w="239091" h="358556">
                  <a:moveTo>
                    <a:pt x="0" y="21643"/>
                  </a:moveTo>
                  <a:lnTo>
                    <a:pt x="11802" y="21576"/>
                  </a:lnTo>
                  <a:lnTo>
                    <a:pt x="23571" y="20936"/>
                  </a:lnTo>
                  <a:lnTo>
                    <a:pt x="36461" y="19649"/>
                  </a:lnTo>
                  <a:lnTo>
                    <a:pt x="50309" y="18135"/>
                  </a:lnTo>
                  <a:lnTo>
                    <a:pt x="64638" y="17115"/>
                  </a:lnTo>
                  <a:lnTo>
                    <a:pt x="79106" y="16946"/>
                  </a:lnTo>
                  <a:lnTo>
                    <a:pt x="93557" y="17327"/>
                  </a:lnTo>
                  <a:lnTo>
                    <a:pt x="107933" y="17517"/>
                  </a:lnTo>
                  <a:lnTo>
                    <a:pt x="122223" y="17087"/>
                  </a:lnTo>
                  <a:lnTo>
                    <a:pt x="136274" y="15948"/>
                  </a:lnTo>
                  <a:lnTo>
                    <a:pt x="149796" y="14180"/>
                  </a:lnTo>
                  <a:lnTo>
                    <a:pt x="162673" y="11911"/>
                  </a:lnTo>
                  <a:lnTo>
                    <a:pt x="174948" y="9268"/>
                  </a:lnTo>
                  <a:lnTo>
                    <a:pt x="186732" y="6355"/>
                  </a:lnTo>
                  <a:lnTo>
                    <a:pt x="198134" y="3271"/>
                  </a:lnTo>
                  <a:lnTo>
                    <a:pt x="208928" y="729"/>
                  </a:lnTo>
                  <a:lnTo>
                    <a:pt x="218578" y="0"/>
                  </a:lnTo>
                  <a:lnTo>
                    <a:pt x="226871" y="1624"/>
                  </a:lnTo>
                  <a:lnTo>
                    <a:pt x="233421" y="5328"/>
                  </a:lnTo>
                  <a:lnTo>
                    <a:pt x="237542" y="10413"/>
                  </a:lnTo>
                  <a:lnTo>
                    <a:pt x="239090" y="16316"/>
                  </a:lnTo>
                  <a:lnTo>
                    <a:pt x="238537" y="22853"/>
                  </a:lnTo>
                  <a:lnTo>
                    <a:pt x="236653" y="30130"/>
                  </a:lnTo>
                  <a:lnTo>
                    <a:pt x="234025" y="38165"/>
                  </a:lnTo>
                  <a:lnTo>
                    <a:pt x="230995" y="46863"/>
                  </a:lnTo>
                  <a:lnTo>
                    <a:pt x="227750" y="56087"/>
                  </a:lnTo>
                  <a:lnTo>
                    <a:pt x="224385" y="65708"/>
                  </a:lnTo>
                  <a:lnTo>
                    <a:pt x="220789" y="75781"/>
                  </a:lnTo>
                  <a:lnTo>
                    <a:pt x="216681" y="86528"/>
                  </a:lnTo>
                  <a:lnTo>
                    <a:pt x="211954" y="98019"/>
                  </a:lnTo>
                  <a:lnTo>
                    <a:pt x="206810" y="110176"/>
                  </a:lnTo>
                  <a:lnTo>
                    <a:pt x="201664" y="122869"/>
                  </a:lnTo>
                  <a:lnTo>
                    <a:pt x="196754" y="135960"/>
                  </a:lnTo>
                  <a:lnTo>
                    <a:pt x="191984" y="149174"/>
                  </a:lnTo>
                  <a:lnTo>
                    <a:pt x="187021" y="162119"/>
                  </a:lnTo>
                  <a:lnTo>
                    <a:pt x="181687" y="174602"/>
                  </a:lnTo>
                  <a:lnTo>
                    <a:pt x="176121" y="186611"/>
                  </a:lnTo>
                  <a:lnTo>
                    <a:pt x="170685" y="198215"/>
                  </a:lnTo>
                  <a:lnTo>
                    <a:pt x="165581" y="209504"/>
                  </a:lnTo>
                  <a:lnTo>
                    <a:pt x="160850" y="220562"/>
                  </a:lnTo>
                  <a:lnTo>
                    <a:pt x="156445" y="231454"/>
                  </a:lnTo>
                  <a:lnTo>
                    <a:pt x="152299" y="242231"/>
                  </a:lnTo>
                  <a:lnTo>
                    <a:pt x="148345" y="252927"/>
                  </a:lnTo>
                  <a:lnTo>
                    <a:pt x="144530" y="263569"/>
                  </a:lnTo>
                  <a:lnTo>
                    <a:pt x="140811" y="274173"/>
                  </a:lnTo>
                  <a:lnTo>
                    <a:pt x="137160" y="284753"/>
                  </a:lnTo>
                  <a:lnTo>
                    <a:pt x="133555" y="295315"/>
                  </a:lnTo>
                  <a:lnTo>
                    <a:pt x="129981" y="305857"/>
                  </a:lnTo>
                  <a:lnTo>
                    <a:pt x="126388" y="316121"/>
                  </a:lnTo>
                  <a:lnTo>
                    <a:pt x="122227" y="326709"/>
                  </a:lnTo>
                  <a:lnTo>
                    <a:pt x="116017" y="339670"/>
                  </a:lnTo>
                  <a:lnTo>
                    <a:pt x="105284" y="358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56065" y="2479658"/>
              <a:ext cx="58388" cy="231628"/>
            </a:xfrm>
            <a:custGeom>
              <a:avLst/>
              <a:gdLst/>
              <a:ahLst/>
              <a:cxnLst/>
              <a:rect l="0" t="0" r="0" b="0"/>
              <a:pathLst>
                <a:path w="58388" h="231628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25" y="19235"/>
                  </a:lnTo>
                  <a:lnTo>
                    <a:pt x="26820" y="27175"/>
                  </a:lnTo>
                  <a:lnTo>
                    <a:pt x="34170" y="35822"/>
                  </a:lnTo>
                  <a:lnTo>
                    <a:pt x="40853" y="45026"/>
                  </a:lnTo>
                  <a:lnTo>
                    <a:pt x="46629" y="54971"/>
                  </a:lnTo>
                  <a:lnTo>
                    <a:pt x="51277" y="66157"/>
                  </a:lnTo>
                  <a:lnTo>
                    <a:pt x="54800" y="78748"/>
                  </a:lnTo>
                  <a:lnTo>
                    <a:pt x="57199" y="92286"/>
                  </a:lnTo>
                  <a:lnTo>
                    <a:pt x="58375" y="105912"/>
                  </a:lnTo>
                  <a:lnTo>
                    <a:pt x="58387" y="119117"/>
                  </a:lnTo>
                  <a:lnTo>
                    <a:pt x="57263" y="131914"/>
                  </a:lnTo>
                  <a:lnTo>
                    <a:pt x="54913" y="144646"/>
                  </a:lnTo>
                  <a:lnTo>
                    <a:pt x="51412" y="157535"/>
                  </a:lnTo>
                  <a:lnTo>
                    <a:pt x="47066" y="170431"/>
                  </a:lnTo>
                  <a:lnTo>
                    <a:pt x="41796" y="184363"/>
                  </a:lnTo>
                  <a:lnTo>
                    <a:pt x="34024" y="202794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580596" y="684352"/>
            <a:ext cx="1799052" cy="250635"/>
            <a:chOff x="1580596" y="684352"/>
            <a:chExt cx="1799052" cy="250635"/>
          </a:xfrm>
        </p:grpSpPr>
        <p:sp>
          <p:nvSpPr>
            <p:cNvPr id="48" name="Freeform 47"/>
            <p:cNvSpPr/>
            <p:nvPr/>
          </p:nvSpPr>
          <p:spPr>
            <a:xfrm>
              <a:off x="2395912" y="768580"/>
              <a:ext cx="120399" cy="166407"/>
            </a:xfrm>
            <a:custGeom>
              <a:avLst/>
              <a:gdLst/>
              <a:ahLst/>
              <a:cxnLst/>
              <a:rect l="0" t="0" r="0" b="0"/>
              <a:pathLst>
                <a:path w="120399" h="166407">
                  <a:moveTo>
                    <a:pt x="4585" y="126342"/>
                  </a:moveTo>
                  <a:lnTo>
                    <a:pt x="1785" y="135143"/>
                  </a:lnTo>
                  <a:lnTo>
                    <a:pt x="283" y="143490"/>
                  </a:lnTo>
                  <a:lnTo>
                    <a:pt x="0" y="152167"/>
                  </a:lnTo>
                  <a:lnTo>
                    <a:pt x="1533" y="160447"/>
                  </a:lnTo>
                  <a:lnTo>
                    <a:pt x="5886" y="165757"/>
                  </a:lnTo>
                  <a:lnTo>
                    <a:pt x="11933" y="166406"/>
                  </a:lnTo>
                  <a:lnTo>
                    <a:pt x="17706" y="163455"/>
                  </a:lnTo>
                  <a:lnTo>
                    <a:pt x="22784" y="158039"/>
                  </a:lnTo>
                  <a:lnTo>
                    <a:pt x="27309" y="150950"/>
                  </a:lnTo>
                  <a:lnTo>
                    <a:pt x="31472" y="142727"/>
                  </a:lnTo>
                  <a:lnTo>
                    <a:pt x="35571" y="133573"/>
                  </a:lnTo>
                  <a:lnTo>
                    <a:pt x="39997" y="123432"/>
                  </a:lnTo>
                  <a:lnTo>
                    <a:pt x="44938" y="112343"/>
                  </a:lnTo>
                  <a:lnTo>
                    <a:pt x="50560" y="100452"/>
                  </a:lnTo>
                  <a:lnTo>
                    <a:pt x="57089" y="87936"/>
                  </a:lnTo>
                  <a:lnTo>
                    <a:pt x="64552" y="74967"/>
                  </a:lnTo>
                  <a:lnTo>
                    <a:pt x="72666" y="62003"/>
                  </a:lnTo>
                  <a:lnTo>
                    <a:pt x="80949" y="49759"/>
                  </a:lnTo>
                  <a:lnTo>
                    <a:pt x="89101" y="38573"/>
                  </a:lnTo>
                  <a:lnTo>
                    <a:pt x="96717" y="28728"/>
                  </a:lnTo>
                  <a:lnTo>
                    <a:pt x="103956" y="19659"/>
                  </a:lnTo>
                  <a:lnTo>
                    <a:pt x="111450" y="10575"/>
                  </a:lnTo>
                  <a:lnTo>
                    <a:pt x="120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06987" y="684352"/>
              <a:ext cx="172661" cy="175829"/>
            </a:xfrm>
            <a:custGeom>
              <a:avLst/>
              <a:gdLst/>
              <a:ahLst/>
              <a:cxnLst/>
              <a:rect l="0" t="0" r="0" b="0"/>
              <a:pathLst>
                <a:path w="172661" h="175829">
                  <a:moveTo>
                    <a:pt x="14733" y="136870"/>
                  </a:moveTo>
                  <a:lnTo>
                    <a:pt x="8999" y="142872"/>
                  </a:lnTo>
                  <a:lnTo>
                    <a:pt x="4715" y="149717"/>
                  </a:lnTo>
                  <a:lnTo>
                    <a:pt x="1531" y="158086"/>
                  </a:lnTo>
                  <a:lnTo>
                    <a:pt x="0" y="166987"/>
                  </a:lnTo>
                  <a:lnTo>
                    <a:pt x="1546" y="173539"/>
                  </a:lnTo>
                  <a:lnTo>
                    <a:pt x="5908" y="175828"/>
                  </a:lnTo>
                  <a:lnTo>
                    <a:pt x="11392" y="174831"/>
                  </a:lnTo>
                  <a:lnTo>
                    <a:pt x="17341" y="171690"/>
                  </a:lnTo>
                  <a:lnTo>
                    <a:pt x="23580" y="167180"/>
                  </a:lnTo>
                  <a:lnTo>
                    <a:pt x="30037" y="161791"/>
                  </a:lnTo>
                  <a:lnTo>
                    <a:pt x="36658" y="155669"/>
                  </a:lnTo>
                  <a:lnTo>
                    <a:pt x="43399" y="148704"/>
                  </a:lnTo>
                  <a:lnTo>
                    <a:pt x="50228" y="140901"/>
                  </a:lnTo>
                  <a:lnTo>
                    <a:pt x="57116" y="132536"/>
                  </a:lnTo>
                  <a:lnTo>
                    <a:pt x="64047" y="124072"/>
                  </a:lnTo>
                  <a:lnTo>
                    <a:pt x="71006" y="115781"/>
                  </a:lnTo>
                  <a:lnTo>
                    <a:pt x="77985" y="107586"/>
                  </a:lnTo>
                  <a:lnTo>
                    <a:pt x="84977" y="99171"/>
                  </a:lnTo>
                  <a:lnTo>
                    <a:pt x="91978" y="90365"/>
                  </a:lnTo>
                  <a:lnTo>
                    <a:pt x="98985" y="81315"/>
                  </a:lnTo>
                  <a:lnTo>
                    <a:pt x="105996" y="72386"/>
                  </a:lnTo>
                  <a:lnTo>
                    <a:pt x="113010" y="63784"/>
                  </a:lnTo>
                  <a:lnTo>
                    <a:pt x="120025" y="55551"/>
                  </a:lnTo>
                  <a:lnTo>
                    <a:pt x="127042" y="47641"/>
                  </a:lnTo>
                  <a:lnTo>
                    <a:pt x="134055" y="39993"/>
                  </a:lnTo>
                  <a:lnTo>
                    <a:pt x="140953" y="32651"/>
                  </a:lnTo>
                  <a:lnTo>
                    <a:pt x="148303" y="24946"/>
                  </a:lnTo>
                  <a:lnTo>
                    <a:pt x="157870" y="15083"/>
                  </a:lnTo>
                  <a:lnTo>
                    <a:pt x="1726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80596" y="726466"/>
              <a:ext cx="146078" cy="142677"/>
            </a:xfrm>
            <a:custGeom>
              <a:avLst/>
              <a:gdLst/>
              <a:ahLst/>
              <a:cxnLst/>
              <a:rect l="0" t="0" r="0" b="0"/>
              <a:pathLst>
                <a:path w="146078" h="142677">
                  <a:moveTo>
                    <a:pt x="9207" y="105285"/>
                  </a:moveTo>
                  <a:lnTo>
                    <a:pt x="3607" y="114086"/>
                  </a:lnTo>
                  <a:lnTo>
                    <a:pt x="604" y="122433"/>
                  </a:lnTo>
                  <a:lnTo>
                    <a:pt x="0" y="131098"/>
                  </a:lnTo>
                  <a:lnTo>
                    <a:pt x="1697" y="138921"/>
                  </a:lnTo>
                  <a:lnTo>
                    <a:pt x="5738" y="142676"/>
                  </a:lnTo>
                  <a:lnTo>
                    <a:pt x="11221" y="141122"/>
                  </a:lnTo>
                  <a:lnTo>
                    <a:pt x="17043" y="136256"/>
                  </a:lnTo>
                  <a:lnTo>
                    <a:pt x="23167" y="129266"/>
                  </a:lnTo>
                  <a:lnTo>
                    <a:pt x="29947" y="120556"/>
                  </a:lnTo>
                  <a:lnTo>
                    <a:pt x="37531" y="110426"/>
                  </a:lnTo>
                  <a:lnTo>
                    <a:pt x="45866" y="99346"/>
                  </a:lnTo>
                  <a:lnTo>
                    <a:pt x="54816" y="87905"/>
                  </a:lnTo>
                  <a:lnTo>
                    <a:pt x="64231" y="76469"/>
                  </a:lnTo>
                  <a:lnTo>
                    <a:pt x="73819" y="65349"/>
                  </a:lnTo>
                  <a:lnTo>
                    <a:pt x="83173" y="54879"/>
                  </a:lnTo>
                  <a:lnTo>
                    <a:pt x="92091" y="45177"/>
                  </a:lnTo>
                  <a:lnTo>
                    <a:pt x="100637" y="36281"/>
                  </a:lnTo>
                  <a:lnTo>
                    <a:pt x="110099" y="27284"/>
                  </a:lnTo>
                  <a:lnTo>
                    <a:pt x="123540" y="16275"/>
                  </a:lnTo>
                  <a:lnTo>
                    <a:pt x="1460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60765" y="2088158"/>
            <a:ext cx="1927342" cy="654714"/>
            <a:chOff x="5760765" y="2088158"/>
            <a:chExt cx="1927342" cy="654714"/>
          </a:xfrm>
        </p:grpSpPr>
        <p:sp>
          <p:nvSpPr>
            <p:cNvPr id="52" name="Freeform 51"/>
            <p:cNvSpPr/>
            <p:nvPr/>
          </p:nvSpPr>
          <p:spPr>
            <a:xfrm>
              <a:off x="5760765" y="2088158"/>
              <a:ext cx="245081" cy="461641"/>
            </a:xfrm>
            <a:custGeom>
              <a:avLst/>
              <a:gdLst/>
              <a:ahLst/>
              <a:cxnLst/>
              <a:rect l="0" t="0" r="0" b="0"/>
              <a:pathLst>
                <a:path w="245081" h="461641">
                  <a:moveTo>
                    <a:pt x="221724" y="149344"/>
                  </a:moveTo>
                  <a:lnTo>
                    <a:pt x="215924" y="158146"/>
                  </a:lnTo>
                  <a:lnTo>
                    <a:pt x="211000" y="166493"/>
                  </a:lnTo>
                  <a:lnTo>
                    <a:pt x="206498" y="175196"/>
                  </a:lnTo>
                  <a:lnTo>
                    <a:pt x="202276" y="184490"/>
                  </a:lnTo>
                  <a:lnTo>
                    <a:pt x="198263" y="194633"/>
                  </a:lnTo>
                  <a:lnTo>
                    <a:pt x="194397" y="205674"/>
                  </a:lnTo>
                  <a:lnTo>
                    <a:pt x="190471" y="217340"/>
                  </a:lnTo>
                  <a:lnTo>
                    <a:pt x="186147" y="229162"/>
                  </a:lnTo>
                  <a:lnTo>
                    <a:pt x="181276" y="240856"/>
                  </a:lnTo>
                  <a:lnTo>
                    <a:pt x="176038" y="252486"/>
                  </a:lnTo>
                  <a:lnTo>
                    <a:pt x="170829" y="264360"/>
                  </a:lnTo>
                  <a:lnTo>
                    <a:pt x="165883" y="276645"/>
                  </a:lnTo>
                  <a:lnTo>
                    <a:pt x="161258" y="289354"/>
                  </a:lnTo>
                  <a:lnTo>
                    <a:pt x="156925" y="302425"/>
                  </a:lnTo>
                  <a:lnTo>
                    <a:pt x="152827" y="315778"/>
                  </a:lnTo>
                  <a:lnTo>
                    <a:pt x="148905" y="329340"/>
                  </a:lnTo>
                  <a:lnTo>
                    <a:pt x="145111" y="343050"/>
                  </a:lnTo>
                  <a:lnTo>
                    <a:pt x="141413" y="356865"/>
                  </a:lnTo>
                  <a:lnTo>
                    <a:pt x="137945" y="370752"/>
                  </a:lnTo>
                  <a:lnTo>
                    <a:pt x="134994" y="384688"/>
                  </a:lnTo>
                  <a:lnTo>
                    <a:pt x="132687" y="398648"/>
                  </a:lnTo>
                  <a:lnTo>
                    <a:pt x="131308" y="412295"/>
                  </a:lnTo>
                  <a:lnTo>
                    <a:pt x="131365" y="425006"/>
                  </a:lnTo>
                  <a:lnTo>
                    <a:pt x="133009" y="436503"/>
                  </a:lnTo>
                  <a:lnTo>
                    <a:pt x="136403" y="446358"/>
                  </a:lnTo>
                  <a:lnTo>
                    <a:pt x="141879" y="453848"/>
                  </a:lnTo>
                  <a:lnTo>
                    <a:pt x="149407" y="458804"/>
                  </a:lnTo>
                  <a:lnTo>
                    <a:pt x="158360" y="461352"/>
                  </a:lnTo>
                  <a:lnTo>
                    <a:pt x="167738" y="461640"/>
                  </a:lnTo>
                  <a:lnTo>
                    <a:pt x="176925" y="459982"/>
                  </a:lnTo>
                  <a:lnTo>
                    <a:pt x="185700" y="456619"/>
                  </a:lnTo>
                  <a:lnTo>
                    <a:pt x="194045" y="451630"/>
                  </a:lnTo>
                  <a:lnTo>
                    <a:pt x="202022" y="445205"/>
                  </a:lnTo>
                  <a:lnTo>
                    <a:pt x="209547" y="437623"/>
                  </a:lnTo>
                  <a:lnTo>
                    <a:pt x="216390" y="429165"/>
                  </a:lnTo>
                  <a:lnTo>
                    <a:pt x="222479" y="420069"/>
                  </a:lnTo>
                  <a:lnTo>
                    <a:pt x="227893" y="410521"/>
                  </a:lnTo>
                  <a:lnTo>
                    <a:pt x="232766" y="400659"/>
                  </a:lnTo>
                  <a:lnTo>
                    <a:pt x="237220" y="390576"/>
                  </a:lnTo>
                  <a:lnTo>
                    <a:pt x="241042" y="380178"/>
                  </a:lnTo>
                  <a:lnTo>
                    <a:pt x="243706" y="369205"/>
                  </a:lnTo>
                  <a:lnTo>
                    <a:pt x="245015" y="357565"/>
                  </a:lnTo>
                  <a:lnTo>
                    <a:pt x="245080" y="345475"/>
                  </a:lnTo>
                  <a:lnTo>
                    <a:pt x="244135" y="333360"/>
                  </a:lnTo>
                  <a:lnTo>
                    <a:pt x="242417" y="321469"/>
                  </a:lnTo>
                  <a:lnTo>
                    <a:pt x="239807" y="309875"/>
                  </a:lnTo>
                  <a:lnTo>
                    <a:pt x="235853" y="298557"/>
                  </a:lnTo>
                  <a:lnTo>
                    <a:pt x="230415" y="287467"/>
                  </a:lnTo>
                  <a:lnTo>
                    <a:pt x="223646" y="276714"/>
                  </a:lnTo>
                  <a:lnTo>
                    <a:pt x="215807" y="266560"/>
                  </a:lnTo>
                  <a:lnTo>
                    <a:pt x="207162" y="257097"/>
                  </a:lnTo>
                  <a:lnTo>
                    <a:pt x="197934" y="248267"/>
                  </a:lnTo>
                  <a:lnTo>
                    <a:pt x="188295" y="239949"/>
                  </a:lnTo>
                  <a:lnTo>
                    <a:pt x="178366" y="232018"/>
                  </a:lnTo>
                  <a:lnTo>
                    <a:pt x="168073" y="224370"/>
                  </a:lnTo>
                  <a:lnTo>
                    <a:pt x="157171" y="216919"/>
                  </a:lnTo>
                  <a:lnTo>
                    <a:pt x="145578" y="209607"/>
                  </a:lnTo>
                  <a:lnTo>
                    <a:pt x="133521" y="202390"/>
                  </a:lnTo>
                  <a:lnTo>
                    <a:pt x="121426" y="195239"/>
                  </a:lnTo>
                  <a:lnTo>
                    <a:pt x="109546" y="188130"/>
                  </a:lnTo>
                  <a:lnTo>
                    <a:pt x="97789" y="181051"/>
                  </a:lnTo>
                  <a:lnTo>
                    <a:pt x="85828" y="173992"/>
                  </a:lnTo>
                  <a:lnTo>
                    <a:pt x="73494" y="166946"/>
                  </a:lnTo>
                  <a:lnTo>
                    <a:pt x="61092" y="159909"/>
                  </a:lnTo>
                  <a:lnTo>
                    <a:pt x="49291" y="152878"/>
                  </a:lnTo>
                  <a:lnTo>
                    <a:pt x="38432" y="145842"/>
                  </a:lnTo>
                  <a:lnTo>
                    <a:pt x="28682" y="138472"/>
                  </a:lnTo>
                  <a:lnTo>
                    <a:pt x="20205" y="130153"/>
                  </a:lnTo>
                  <a:lnTo>
                    <a:pt x="12960" y="120630"/>
                  </a:lnTo>
                  <a:lnTo>
                    <a:pt x="7077" y="110131"/>
                  </a:lnTo>
                  <a:lnTo>
                    <a:pt x="2940" y="99166"/>
                  </a:lnTo>
                  <a:lnTo>
                    <a:pt x="604" y="88088"/>
                  </a:lnTo>
                  <a:lnTo>
                    <a:pt x="0" y="77057"/>
                  </a:lnTo>
                  <a:lnTo>
                    <a:pt x="1106" y="66125"/>
                  </a:lnTo>
                  <a:lnTo>
                    <a:pt x="3743" y="55303"/>
                  </a:lnTo>
                  <a:lnTo>
                    <a:pt x="7782" y="44901"/>
                  </a:lnTo>
                  <a:lnTo>
                    <a:pt x="13235" y="35515"/>
                  </a:lnTo>
                  <a:lnTo>
                    <a:pt x="19974" y="27386"/>
                  </a:lnTo>
                  <a:lnTo>
                    <a:pt x="27768" y="20435"/>
                  </a:lnTo>
                  <a:lnTo>
                    <a:pt x="36370" y="14450"/>
                  </a:lnTo>
                  <a:lnTo>
                    <a:pt x="45572" y="9209"/>
                  </a:lnTo>
                  <a:lnTo>
                    <a:pt x="55529" y="4840"/>
                  </a:lnTo>
                  <a:lnTo>
                    <a:pt x="66731" y="1802"/>
                  </a:lnTo>
                  <a:lnTo>
                    <a:pt x="79345" y="238"/>
                  </a:lnTo>
                  <a:lnTo>
                    <a:pt x="93240" y="0"/>
                  </a:lnTo>
                  <a:lnTo>
                    <a:pt x="108170" y="828"/>
                  </a:lnTo>
                  <a:lnTo>
                    <a:pt x="123874" y="2464"/>
                  </a:lnTo>
                  <a:lnTo>
                    <a:pt x="139808" y="4849"/>
                  </a:lnTo>
                  <a:lnTo>
                    <a:pt x="155191" y="8119"/>
                  </a:lnTo>
                  <a:lnTo>
                    <a:pt x="169639" y="12280"/>
                  </a:lnTo>
                  <a:lnTo>
                    <a:pt x="182965" y="17208"/>
                  </a:lnTo>
                  <a:lnTo>
                    <a:pt x="195002" y="22740"/>
                  </a:lnTo>
                  <a:lnTo>
                    <a:pt x="205800" y="28735"/>
                  </a:lnTo>
                  <a:lnTo>
                    <a:pt x="215392" y="35558"/>
                  </a:lnTo>
                  <a:lnTo>
                    <a:pt x="223705" y="44035"/>
                  </a:lnTo>
                  <a:lnTo>
                    <a:pt x="230812" y="54469"/>
                  </a:lnTo>
                  <a:lnTo>
                    <a:pt x="236575" y="66331"/>
                  </a:lnTo>
                  <a:lnTo>
                    <a:pt x="241031" y="79890"/>
                  </a:lnTo>
                  <a:lnTo>
                    <a:pt x="243454" y="98575"/>
                  </a:lnTo>
                  <a:lnTo>
                    <a:pt x="242781" y="128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93059" y="2584943"/>
              <a:ext cx="36690" cy="157929"/>
            </a:xfrm>
            <a:custGeom>
              <a:avLst/>
              <a:gdLst/>
              <a:ahLst/>
              <a:cxnLst/>
              <a:rect l="0" t="0" r="0" b="0"/>
              <a:pathLst>
                <a:path w="36690" h="157929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23" y="17245"/>
                  </a:lnTo>
                  <a:lnTo>
                    <a:pt x="22957" y="23844"/>
                  </a:lnTo>
                  <a:lnTo>
                    <a:pt x="27990" y="32119"/>
                  </a:lnTo>
                  <a:lnTo>
                    <a:pt x="32007" y="42402"/>
                  </a:lnTo>
                  <a:lnTo>
                    <a:pt x="34859" y="54382"/>
                  </a:lnTo>
                  <a:lnTo>
                    <a:pt x="36401" y="67406"/>
                  </a:lnTo>
                  <a:lnTo>
                    <a:pt x="36689" y="80969"/>
                  </a:lnTo>
                  <a:lnTo>
                    <a:pt x="35763" y="94462"/>
                  </a:lnTo>
                  <a:lnTo>
                    <a:pt x="33554" y="107128"/>
                  </a:lnTo>
                  <a:lnTo>
                    <a:pt x="30155" y="118628"/>
                  </a:lnTo>
                  <a:lnTo>
                    <a:pt x="26077" y="128700"/>
                  </a:lnTo>
                  <a:lnTo>
                    <a:pt x="21762" y="137952"/>
                  </a:lnTo>
                  <a:lnTo>
                    <a:pt x="16832" y="147193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77329" y="2226974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0" y="83653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0" y="129885"/>
                  </a:lnTo>
                  <a:lnTo>
                    <a:pt x="0" y="145100"/>
                  </a:lnTo>
                  <a:lnTo>
                    <a:pt x="0" y="160535"/>
                  </a:lnTo>
                  <a:lnTo>
                    <a:pt x="0" y="176360"/>
                  </a:lnTo>
                  <a:lnTo>
                    <a:pt x="0" y="192428"/>
                  </a:lnTo>
                  <a:lnTo>
                    <a:pt x="0" y="208376"/>
                  </a:lnTo>
                  <a:lnTo>
                    <a:pt x="0" y="223995"/>
                  </a:lnTo>
                  <a:lnTo>
                    <a:pt x="0" y="239248"/>
                  </a:lnTo>
                  <a:lnTo>
                    <a:pt x="0" y="254176"/>
                  </a:lnTo>
                  <a:lnTo>
                    <a:pt x="0" y="268834"/>
                  </a:lnTo>
                  <a:lnTo>
                    <a:pt x="0" y="282874"/>
                  </a:lnTo>
                  <a:lnTo>
                    <a:pt x="0" y="297028"/>
                  </a:lnTo>
                  <a:lnTo>
                    <a:pt x="0" y="31366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12066" y="2289645"/>
              <a:ext cx="293153" cy="289349"/>
            </a:xfrm>
            <a:custGeom>
              <a:avLst/>
              <a:gdLst/>
              <a:ahLst/>
              <a:cxnLst/>
              <a:rect l="0" t="0" r="0" b="0"/>
              <a:pathLst>
                <a:path w="293153" h="289349">
                  <a:moveTo>
                    <a:pt x="128475" y="21557"/>
                  </a:moveTo>
                  <a:lnTo>
                    <a:pt x="119673" y="18757"/>
                  </a:lnTo>
                  <a:lnTo>
                    <a:pt x="111326" y="17256"/>
                  </a:lnTo>
                  <a:lnTo>
                    <a:pt x="102628" y="16949"/>
                  </a:lnTo>
                  <a:lnTo>
                    <a:pt x="93507" y="17628"/>
                  </a:lnTo>
                  <a:lnTo>
                    <a:pt x="84012" y="19096"/>
                  </a:lnTo>
                  <a:lnTo>
                    <a:pt x="74225" y="21174"/>
                  </a:lnTo>
                  <a:lnTo>
                    <a:pt x="64383" y="24029"/>
                  </a:lnTo>
                  <a:lnTo>
                    <a:pt x="54858" y="28149"/>
                  </a:lnTo>
                  <a:lnTo>
                    <a:pt x="45829" y="33698"/>
                  </a:lnTo>
                  <a:lnTo>
                    <a:pt x="37464" y="40541"/>
                  </a:lnTo>
                  <a:lnTo>
                    <a:pt x="29991" y="48431"/>
                  </a:lnTo>
                  <a:lnTo>
                    <a:pt x="23446" y="57113"/>
                  </a:lnTo>
                  <a:lnTo>
                    <a:pt x="17712" y="66536"/>
                  </a:lnTo>
                  <a:lnTo>
                    <a:pt x="12618" y="76838"/>
                  </a:lnTo>
                  <a:lnTo>
                    <a:pt x="8011" y="88031"/>
                  </a:lnTo>
                  <a:lnTo>
                    <a:pt x="4085" y="100157"/>
                  </a:lnTo>
                  <a:lnTo>
                    <a:pt x="1351" y="113360"/>
                  </a:lnTo>
                  <a:lnTo>
                    <a:pt x="0" y="127607"/>
                  </a:lnTo>
                  <a:lnTo>
                    <a:pt x="76" y="142412"/>
                  </a:lnTo>
                  <a:lnTo>
                    <a:pt x="1648" y="156963"/>
                  </a:lnTo>
                  <a:lnTo>
                    <a:pt x="4595" y="170821"/>
                  </a:lnTo>
                  <a:lnTo>
                    <a:pt x="8677" y="183904"/>
                  </a:lnTo>
                  <a:lnTo>
                    <a:pt x="13624" y="196304"/>
                  </a:lnTo>
                  <a:lnTo>
                    <a:pt x="19206" y="208159"/>
                  </a:lnTo>
                  <a:lnTo>
                    <a:pt x="25240" y="219443"/>
                  </a:lnTo>
                  <a:lnTo>
                    <a:pt x="31588" y="229963"/>
                  </a:lnTo>
                  <a:lnTo>
                    <a:pt x="38163" y="239675"/>
                  </a:lnTo>
                  <a:lnTo>
                    <a:pt x="45222" y="248674"/>
                  </a:lnTo>
                  <a:lnTo>
                    <a:pt x="53333" y="257105"/>
                  </a:lnTo>
                  <a:lnTo>
                    <a:pt x="62721" y="265103"/>
                  </a:lnTo>
                  <a:lnTo>
                    <a:pt x="73299" y="272457"/>
                  </a:lnTo>
                  <a:lnTo>
                    <a:pt x="84849" y="278645"/>
                  </a:lnTo>
                  <a:lnTo>
                    <a:pt x="97135" y="283469"/>
                  </a:lnTo>
                  <a:lnTo>
                    <a:pt x="109790" y="286877"/>
                  </a:lnTo>
                  <a:lnTo>
                    <a:pt x="122350" y="288798"/>
                  </a:lnTo>
                  <a:lnTo>
                    <a:pt x="134572" y="289348"/>
                  </a:lnTo>
                  <a:lnTo>
                    <a:pt x="146404" y="288770"/>
                  </a:lnTo>
                  <a:lnTo>
                    <a:pt x="157889" y="287327"/>
                  </a:lnTo>
                  <a:lnTo>
                    <a:pt x="169095" y="285246"/>
                  </a:lnTo>
                  <a:lnTo>
                    <a:pt x="179925" y="282547"/>
                  </a:lnTo>
                  <a:lnTo>
                    <a:pt x="190133" y="279057"/>
                  </a:lnTo>
                  <a:lnTo>
                    <a:pt x="199632" y="274747"/>
                  </a:lnTo>
                  <a:lnTo>
                    <a:pt x="208486" y="269717"/>
                  </a:lnTo>
                  <a:lnTo>
                    <a:pt x="216821" y="264116"/>
                  </a:lnTo>
                  <a:lnTo>
                    <a:pt x="224763" y="258088"/>
                  </a:lnTo>
                  <a:lnTo>
                    <a:pt x="232420" y="251752"/>
                  </a:lnTo>
                  <a:lnTo>
                    <a:pt x="239874" y="245200"/>
                  </a:lnTo>
                  <a:lnTo>
                    <a:pt x="247185" y="238493"/>
                  </a:lnTo>
                  <a:lnTo>
                    <a:pt x="254231" y="231515"/>
                  </a:lnTo>
                  <a:lnTo>
                    <a:pt x="260736" y="223991"/>
                  </a:lnTo>
                  <a:lnTo>
                    <a:pt x="266593" y="215815"/>
                  </a:lnTo>
                  <a:lnTo>
                    <a:pt x="271847" y="207035"/>
                  </a:lnTo>
                  <a:lnTo>
                    <a:pt x="276611" y="197763"/>
                  </a:lnTo>
                  <a:lnTo>
                    <a:pt x="280996" y="188112"/>
                  </a:lnTo>
                  <a:lnTo>
                    <a:pt x="284942" y="178022"/>
                  </a:lnTo>
                  <a:lnTo>
                    <a:pt x="288220" y="167263"/>
                  </a:lnTo>
                  <a:lnTo>
                    <a:pt x="290756" y="155770"/>
                  </a:lnTo>
                  <a:lnTo>
                    <a:pt x="292458" y="143780"/>
                  </a:lnTo>
                  <a:lnTo>
                    <a:pt x="293152" y="131733"/>
                  </a:lnTo>
                  <a:lnTo>
                    <a:pt x="292839" y="119888"/>
                  </a:lnTo>
                  <a:lnTo>
                    <a:pt x="291662" y="108326"/>
                  </a:lnTo>
                  <a:lnTo>
                    <a:pt x="289810" y="97028"/>
                  </a:lnTo>
                  <a:lnTo>
                    <a:pt x="287451" y="85952"/>
                  </a:lnTo>
                  <a:lnTo>
                    <a:pt x="284564" y="75209"/>
                  </a:lnTo>
                  <a:lnTo>
                    <a:pt x="280948" y="65061"/>
                  </a:lnTo>
                  <a:lnTo>
                    <a:pt x="276549" y="55607"/>
                  </a:lnTo>
                  <a:lnTo>
                    <a:pt x="271288" y="46952"/>
                  </a:lnTo>
                  <a:lnTo>
                    <a:pt x="265001" y="39284"/>
                  </a:lnTo>
                  <a:lnTo>
                    <a:pt x="257692" y="32603"/>
                  </a:lnTo>
                  <a:lnTo>
                    <a:pt x="249515" y="26608"/>
                  </a:lnTo>
                  <a:lnTo>
                    <a:pt x="240655" y="20807"/>
                  </a:lnTo>
                  <a:lnTo>
                    <a:pt x="231285" y="14912"/>
                  </a:lnTo>
                  <a:lnTo>
                    <a:pt x="221382" y="9306"/>
                  </a:lnTo>
                  <a:lnTo>
                    <a:pt x="210751" y="4907"/>
                  </a:lnTo>
                  <a:lnTo>
                    <a:pt x="199347" y="2132"/>
                  </a:lnTo>
                  <a:lnTo>
                    <a:pt x="187486" y="764"/>
                  </a:lnTo>
                  <a:lnTo>
                    <a:pt x="174377" y="72"/>
                  </a:lnTo>
                  <a:lnTo>
                    <a:pt x="156632" y="0"/>
                  </a:lnTo>
                  <a:lnTo>
                    <a:pt x="128475" y="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45868" y="2595472"/>
              <a:ext cx="56287" cy="147400"/>
            </a:xfrm>
            <a:custGeom>
              <a:avLst/>
              <a:gdLst/>
              <a:ahLst/>
              <a:cxnLst/>
              <a:rect l="0" t="0" r="0" b="0"/>
              <a:pathLst>
                <a:path w="56287" h="147400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7"/>
                  </a:lnTo>
                  <a:lnTo>
                    <a:pt x="29642" y="34996"/>
                  </a:lnTo>
                  <a:lnTo>
                    <a:pt x="36160" y="42946"/>
                  </a:lnTo>
                  <a:lnTo>
                    <a:pt x="42490" y="51066"/>
                  </a:lnTo>
                  <a:lnTo>
                    <a:pt x="47977" y="59956"/>
                  </a:lnTo>
                  <a:lnTo>
                    <a:pt x="52318" y="69890"/>
                  </a:lnTo>
                  <a:lnTo>
                    <a:pt x="55231" y="80510"/>
                  </a:lnTo>
                  <a:lnTo>
                    <a:pt x="56286" y="91032"/>
                  </a:lnTo>
                  <a:lnTo>
                    <a:pt x="55437" y="100993"/>
                  </a:lnTo>
                  <a:lnTo>
                    <a:pt x="52862" y="110180"/>
                  </a:lnTo>
                  <a:lnTo>
                    <a:pt x="48320" y="119463"/>
                  </a:lnTo>
                  <a:lnTo>
                    <a:pt x="39177" y="13077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62272" y="2311202"/>
              <a:ext cx="15224" cy="294799"/>
            </a:xfrm>
            <a:custGeom>
              <a:avLst/>
              <a:gdLst/>
              <a:ahLst/>
              <a:cxnLst/>
              <a:rect l="0" t="0" r="0" b="0"/>
              <a:pathLst>
                <a:path w="15224" h="294799">
                  <a:moveTo>
                    <a:pt x="4694" y="0"/>
                  </a:moveTo>
                  <a:lnTo>
                    <a:pt x="4627" y="11735"/>
                  </a:lnTo>
                  <a:lnTo>
                    <a:pt x="3987" y="22864"/>
                  </a:lnTo>
                  <a:lnTo>
                    <a:pt x="2700" y="34467"/>
                  </a:lnTo>
                  <a:lnTo>
                    <a:pt x="1186" y="46801"/>
                  </a:lnTo>
                  <a:lnTo>
                    <a:pt x="165" y="60110"/>
                  </a:lnTo>
                  <a:lnTo>
                    <a:pt x="0" y="74419"/>
                  </a:lnTo>
                  <a:lnTo>
                    <a:pt x="556" y="89596"/>
                  </a:lnTo>
                  <a:lnTo>
                    <a:pt x="1393" y="105458"/>
                  </a:lnTo>
                  <a:lnTo>
                    <a:pt x="2216" y="121825"/>
                  </a:lnTo>
                  <a:lnTo>
                    <a:pt x="2903" y="138389"/>
                  </a:lnTo>
                  <a:lnTo>
                    <a:pt x="3431" y="154735"/>
                  </a:lnTo>
                  <a:lnTo>
                    <a:pt x="3824" y="170650"/>
                  </a:lnTo>
                  <a:lnTo>
                    <a:pt x="4271" y="185946"/>
                  </a:lnTo>
                  <a:lnTo>
                    <a:pt x="5112" y="200378"/>
                  </a:lnTo>
                  <a:lnTo>
                    <a:pt x="6492" y="213903"/>
                  </a:lnTo>
                  <a:lnTo>
                    <a:pt x="8243" y="226758"/>
                  </a:lnTo>
                  <a:lnTo>
                    <a:pt x="10142" y="240946"/>
                  </a:lnTo>
                  <a:lnTo>
                    <a:pt x="12354" y="261067"/>
                  </a:lnTo>
                  <a:lnTo>
                    <a:pt x="1522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82638" y="2332890"/>
              <a:ext cx="305469" cy="335550"/>
            </a:xfrm>
            <a:custGeom>
              <a:avLst/>
              <a:gdLst/>
              <a:ahLst/>
              <a:cxnLst/>
              <a:rect l="0" t="0" r="0" b="0"/>
              <a:pathLst>
                <a:path w="305469" h="335550">
                  <a:moveTo>
                    <a:pt x="31727" y="30955"/>
                  </a:moveTo>
                  <a:lnTo>
                    <a:pt x="37661" y="25087"/>
                  </a:lnTo>
                  <a:lnTo>
                    <a:pt x="43866" y="19523"/>
                  </a:lnTo>
                  <a:lnTo>
                    <a:pt x="50962" y="13737"/>
                  </a:lnTo>
                  <a:lnTo>
                    <a:pt x="58902" y="8175"/>
                  </a:lnTo>
                  <a:lnTo>
                    <a:pt x="67549" y="3790"/>
                  </a:lnTo>
                  <a:lnTo>
                    <a:pt x="76739" y="1026"/>
                  </a:lnTo>
                  <a:lnTo>
                    <a:pt x="86165" y="0"/>
                  </a:lnTo>
                  <a:lnTo>
                    <a:pt x="95407" y="755"/>
                  </a:lnTo>
                  <a:lnTo>
                    <a:pt x="104243" y="3123"/>
                  </a:lnTo>
                  <a:lnTo>
                    <a:pt x="112477" y="6967"/>
                  </a:lnTo>
                  <a:lnTo>
                    <a:pt x="119862" y="12280"/>
                  </a:lnTo>
                  <a:lnTo>
                    <a:pt x="126347" y="18923"/>
                  </a:lnTo>
                  <a:lnTo>
                    <a:pt x="132043" y="26651"/>
                  </a:lnTo>
                  <a:lnTo>
                    <a:pt x="137109" y="35207"/>
                  </a:lnTo>
                  <a:lnTo>
                    <a:pt x="141703" y="44373"/>
                  </a:lnTo>
                  <a:lnTo>
                    <a:pt x="145790" y="54138"/>
                  </a:lnTo>
                  <a:lnTo>
                    <a:pt x="149164" y="64677"/>
                  </a:lnTo>
                  <a:lnTo>
                    <a:pt x="151772" y="76028"/>
                  </a:lnTo>
                  <a:lnTo>
                    <a:pt x="153863" y="88092"/>
                  </a:lnTo>
                  <a:lnTo>
                    <a:pt x="155883" y="100721"/>
                  </a:lnTo>
                  <a:lnTo>
                    <a:pt x="158087" y="113775"/>
                  </a:lnTo>
                  <a:lnTo>
                    <a:pt x="160229" y="127134"/>
                  </a:lnTo>
                  <a:lnTo>
                    <a:pt x="161682" y="140709"/>
                  </a:lnTo>
                  <a:lnTo>
                    <a:pt x="162138" y="154432"/>
                  </a:lnTo>
                  <a:lnTo>
                    <a:pt x="161613" y="168258"/>
                  </a:lnTo>
                  <a:lnTo>
                    <a:pt x="160263" y="182153"/>
                  </a:lnTo>
                  <a:lnTo>
                    <a:pt x="158280" y="196090"/>
                  </a:lnTo>
                  <a:lnTo>
                    <a:pt x="155829" y="209891"/>
                  </a:lnTo>
                  <a:lnTo>
                    <a:pt x="153046" y="223238"/>
                  </a:lnTo>
                  <a:lnTo>
                    <a:pt x="150027" y="235994"/>
                  </a:lnTo>
                  <a:lnTo>
                    <a:pt x="146679" y="248187"/>
                  </a:lnTo>
                  <a:lnTo>
                    <a:pt x="142747" y="259916"/>
                  </a:lnTo>
                  <a:lnTo>
                    <a:pt x="138131" y="271280"/>
                  </a:lnTo>
                  <a:lnTo>
                    <a:pt x="132725" y="282048"/>
                  </a:lnTo>
                  <a:lnTo>
                    <a:pt x="126338" y="291681"/>
                  </a:lnTo>
                  <a:lnTo>
                    <a:pt x="118970" y="299981"/>
                  </a:lnTo>
                  <a:lnTo>
                    <a:pt x="110920" y="307216"/>
                  </a:lnTo>
                  <a:lnTo>
                    <a:pt x="102678" y="313924"/>
                  </a:lnTo>
                  <a:lnTo>
                    <a:pt x="94541" y="320463"/>
                  </a:lnTo>
                  <a:lnTo>
                    <a:pt x="86451" y="326518"/>
                  </a:lnTo>
                  <a:lnTo>
                    <a:pt x="78107" y="331227"/>
                  </a:lnTo>
                  <a:lnTo>
                    <a:pt x="69345" y="334209"/>
                  </a:lnTo>
                  <a:lnTo>
                    <a:pt x="60155" y="335549"/>
                  </a:lnTo>
                  <a:lnTo>
                    <a:pt x="50599" y="335536"/>
                  </a:lnTo>
                  <a:lnTo>
                    <a:pt x="40770" y="334478"/>
                  </a:lnTo>
                  <a:lnTo>
                    <a:pt x="31066" y="332328"/>
                  </a:lnTo>
                  <a:lnTo>
                    <a:pt x="22163" y="328691"/>
                  </a:lnTo>
                  <a:lnTo>
                    <a:pt x="14374" y="323469"/>
                  </a:lnTo>
                  <a:lnTo>
                    <a:pt x="7994" y="316846"/>
                  </a:lnTo>
                  <a:lnTo>
                    <a:pt x="3458" y="309106"/>
                  </a:lnTo>
                  <a:lnTo>
                    <a:pt x="822" y="300528"/>
                  </a:lnTo>
                  <a:lnTo>
                    <a:pt x="0" y="291345"/>
                  </a:lnTo>
                  <a:lnTo>
                    <a:pt x="953" y="281736"/>
                  </a:lnTo>
                  <a:lnTo>
                    <a:pt x="3484" y="271835"/>
                  </a:lnTo>
                  <a:lnTo>
                    <a:pt x="7450" y="261901"/>
                  </a:lnTo>
                  <a:lnTo>
                    <a:pt x="12853" y="252304"/>
                  </a:lnTo>
                  <a:lnTo>
                    <a:pt x="19568" y="243228"/>
                  </a:lnTo>
                  <a:lnTo>
                    <a:pt x="27685" y="234998"/>
                  </a:lnTo>
                  <a:lnTo>
                    <a:pt x="37569" y="228149"/>
                  </a:lnTo>
                  <a:lnTo>
                    <a:pt x="49253" y="222849"/>
                  </a:lnTo>
                  <a:lnTo>
                    <a:pt x="62337" y="219273"/>
                  </a:lnTo>
                  <a:lnTo>
                    <a:pt x="76181" y="217764"/>
                  </a:lnTo>
                  <a:lnTo>
                    <a:pt x="90344" y="218306"/>
                  </a:lnTo>
                  <a:lnTo>
                    <a:pt x="104597" y="220599"/>
                  </a:lnTo>
                  <a:lnTo>
                    <a:pt x="118845" y="224264"/>
                  </a:lnTo>
                  <a:lnTo>
                    <a:pt x="133048" y="228946"/>
                  </a:lnTo>
                  <a:lnTo>
                    <a:pt x="146873" y="234357"/>
                  </a:lnTo>
                  <a:lnTo>
                    <a:pt x="159711" y="240280"/>
                  </a:lnTo>
                  <a:lnTo>
                    <a:pt x="171320" y="246555"/>
                  </a:lnTo>
                  <a:lnTo>
                    <a:pt x="182101" y="253073"/>
                  </a:lnTo>
                  <a:lnTo>
                    <a:pt x="192874" y="259755"/>
                  </a:lnTo>
                  <a:lnTo>
                    <a:pt x="204119" y="266548"/>
                  </a:lnTo>
                  <a:lnTo>
                    <a:pt x="215640" y="273415"/>
                  </a:lnTo>
                  <a:lnTo>
                    <a:pt x="226777" y="280333"/>
                  </a:lnTo>
                  <a:lnTo>
                    <a:pt x="237163" y="287280"/>
                  </a:lnTo>
                  <a:lnTo>
                    <a:pt x="246918" y="294081"/>
                  </a:lnTo>
                  <a:lnTo>
                    <a:pt x="256456" y="300421"/>
                  </a:lnTo>
                  <a:lnTo>
                    <a:pt x="266040" y="306162"/>
                  </a:lnTo>
                  <a:lnTo>
                    <a:pt x="275325" y="311185"/>
                  </a:lnTo>
                  <a:lnTo>
                    <a:pt x="284338" y="315798"/>
                  </a:lnTo>
                  <a:lnTo>
                    <a:pt x="293879" y="320403"/>
                  </a:lnTo>
                  <a:lnTo>
                    <a:pt x="305468" y="325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095792" y="2116227"/>
            <a:ext cx="2516312" cy="568540"/>
            <a:chOff x="5095792" y="2116227"/>
            <a:chExt cx="2516312" cy="568540"/>
          </a:xfrm>
        </p:grpSpPr>
        <p:sp>
          <p:nvSpPr>
            <p:cNvPr id="60" name="Freeform 59"/>
            <p:cNvSpPr/>
            <p:nvPr/>
          </p:nvSpPr>
          <p:spPr>
            <a:xfrm>
              <a:off x="7275192" y="2221513"/>
              <a:ext cx="336912" cy="463254"/>
            </a:xfrm>
            <a:custGeom>
              <a:avLst/>
              <a:gdLst/>
              <a:ahLst/>
              <a:cxnLst/>
              <a:rect l="0" t="0" r="0" b="0"/>
              <a:pathLst>
                <a:path w="336912" h="463254">
                  <a:moveTo>
                    <a:pt x="336911" y="0"/>
                  </a:moveTo>
                  <a:lnTo>
                    <a:pt x="328244" y="5934"/>
                  </a:lnTo>
                  <a:lnTo>
                    <a:pt x="321178" y="12139"/>
                  </a:lnTo>
                  <a:lnTo>
                    <a:pt x="315064" y="19244"/>
                  </a:lnTo>
                  <a:lnTo>
                    <a:pt x="309317" y="27529"/>
                  </a:lnTo>
                  <a:lnTo>
                    <a:pt x="303157" y="37473"/>
                  </a:lnTo>
                  <a:lnTo>
                    <a:pt x="296201" y="49165"/>
                  </a:lnTo>
                  <a:lnTo>
                    <a:pt x="288729" y="62070"/>
                  </a:lnTo>
                  <a:lnTo>
                    <a:pt x="281473" y="75256"/>
                  </a:lnTo>
                  <a:lnTo>
                    <a:pt x="274847" y="88154"/>
                  </a:lnTo>
                  <a:lnTo>
                    <a:pt x="268773" y="100573"/>
                  </a:lnTo>
                  <a:lnTo>
                    <a:pt x="262861" y="112518"/>
                  </a:lnTo>
                  <a:lnTo>
                    <a:pt x="256847" y="124069"/>
                  </a:lnTo>
                  <a:lnTo>
                    <a:pt x="250639" y="135318"/>
                  </a:lnTo>
                  <a:lnTo>
                    <a:pt x="244232" y="146345"/>
                  </a:lnTo>
                  <a:lnTo>
                    <a:pt x="237657" y="157216"/>
                  </a:lnTo>
                  <a:lnTo>
                    <a:pt x="230950" y="167977"/>
                  </a:lnTo>
                  <a:lnTo>
                    <a:pt x="224148" y="178663"/>
                  </a:lnTo>
                  <a:lnTo>
                    <a:pt x="217278" y="189297"/>
                  </a:lnTo>
                  <a:lnTo>
                    <a:pt x="210361" y="199897"/>
                  </a:lnTo>
                  <a:lnTo>
                    <a:pt x="203410" y="210473"/>
                  </a:lnTo>
                  <a:lnTo>
                    <a:pt x="196438" y="221034"/>
                  </a:lnTo>
                  <a:lnTo>
                    <a:pt x="189450" y="231584"/>
                  </a:lnTo>
                  <a:lnTo>
                    <a:pt x="182452" y="242126"/>
                  </a:lnTo>
                  <a:lnTo>
                    <a:pt x="175443" y="252665"/>
                  </a:lnTo>
                  <a:lnTo>
                    <a:pt x="168259" y="263199"/>
                  </a:lnTo>
                  <a:lnTo>
                    <a:pt x="160599" y="273732"/>
                  </a:lnTo>
                  <a:lnTo>
                    <a:pt x="152336" y="284263"/>
                  </a:lnTo>
                  <a:lnTo>
                    <a:pt x="143666" y="294794"/>
                  </a:lnTo>
                  <a:lnTo>
                    <a:pt x="135000" y="305324"/>
                  </a:lnTo>
                  <a:lnTo>
                    <a:pt x="126575" y="315853"/>
                  </a:lnTo>
                  <a:lnTo>
                    <a:pt x="118291" y="326382"/>
                  </a:lnTo>
                  <a:lnTo>
                    <a:pt x="109816" y="336911"/>
                  </a:lnTo>
                  <a:lnTo>
                    <a:pt x="100972" y="347439"/>
                  </a:lnTo>
                  <a:lnTo>
                    <a:pt x="91896" y="357968"/>
                  </a:lnTo>
                  <a:lnTo>
                    <a:pt x="82948" y="368497"/>
                  </a:lnTo>
                  <a:lnTo>
                    <a:pt x="74328" y="379030"/>
                  </a:lnTo>
                  <a:lnTo>
                    <a:pt x="65741" y="389731"/>
                  </a:lnTo>
                  <a:lnTo>
                    <a:pt x="56529" y="400908"/>
                  </a:lnTo>
                  <a:lnTo>
                    <a:pt x="46384" y="412672"/>
                  </a:lnTo>
                  <a:lnTo>
                    <a:pt x="35919" y="424379"/>
                  </a:lnTo>
                  <a:lnTo>
                    <a:pt x="25460" y="435881"/>
                  </a:lnTo>
                  <a:lnTo>
                    <a:pt x="14086" y="448188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27669" y="2189927"/>
              <a:ext cx="336912" cy="442198"/>
            </a:xfrm>
            <a:custGeom>
              <a:avLst/>
              <a:gdLst/>
              <a:ahLst/>
              <a:cxnLst/>
              <a:rect l="0" t="0" r="0" b="0"/>
              <a:pathLst>
                <a:path w="336912" h="442198">
                  <a:moveTo>
                    <a:pt x="336911" y="0"/>
                  </a:moveTo>
                  <a:lnTo>
                    <a:pt x="332571" y="7223"/>
                  </a:lnTo>
                  <a:lnTo>
                    <a:pt x="326311" y="17311"/>
                  </a:lnTo>
                  <a:lnTo>
                    <a:pt x="318899" y="28370"/>
                  </a:lnTo>
                  <a:lnTo>
                    <a:pt x="310645" y="39632"/>
                  </a:lnTo>
                  <a:lnTo>
                    <a:pt x="301912" y="50995"/>
                  </a:lnTo>
                  <a:lnTo>
                    <a:pt x="293172" y="62699"/>
                  </a:lnTo>
                  <a:lnTo>
                    <a:pt x="284681" y="74869"/>
                  </a:lnTo>
                  <a:lnTo>
                    <a:pt x="276345" y="87332"/>
                  </a:lnTo>
                  <a:lnTo>
                    <a:pt x="267831" y="99707"/>
                  </a:lnTo>
                  <a:lnTo>
                    <a:pt x="258958" y="111780"/>
                  </a:lnTo>
                  <a:lnTo>
                    <a:pt x="249863" y="123668"/>
                  </a:lnTo>
                  <a:lnTo>
                    <a:pt x="240903" y="135716"/>
                  </a:lnTo>
                  <a:lnTo>
                    <a:pt x="232277" y="148119"/>
                  </a:lnTo>
                  <a:lnTo>
                    <a:pt x="223856" y="160907"/>
                  </a:lnTo>
                  <a:lnTo>
                    <a:pt x="215289" y="174031"/>
                  </a:lnTo>
                  <a:lnTo>
                    <a:pt x="206378" y="187419"/>
                  </a:lnTo>
                  <a:lnTo>
                    <a:pt x="197087" y="201005"/>
                  </a:lnTo>
                  <a:lnTo>
                    <a:pt x="187464" y="214731"/>
                  </a:lnTo>
                  <a:lnTo>
                    <a:pt x="177579" y="228556"/>
                  </a:lnTo>
                  <a:lnTo>
                    <a:pt x="167499" y="242450"/>
                  </a:lnTo>
                  <a:lnTo>
                    <a:pt x="157280" y="256391"/>
                  </a:lnTo>
                  <a:lnTo>
                    <a:pt x="146962" y="270359"/>
                  </a:lnTo>
                  <a:lnTo>
                    <a:pt x="136576" y="284181"/>
                  </a:lnTo>
                  <a:lnTo>
                    <a:pt x="126145" y="297541"/>
                  </a:lnTo>
                  <a:lnTo>
                    <a:pt x="115676" y="310311"/>
                  </a:lnTo>
                  <a:lnTo>
                    <a:pt x="105019" y="322683"/>
                  </a:lnTo>
                  <a:lnTo>
                    <a:pt x="93871" y="335064"/>
                  </a:lnTo>
                  <a:lnTo>
                    <a:pt x="82118" y="347684"/>
                  </a:lnTo>
                  <a:lnTo>
                    <a:pt x="70122" y="360280"/>
                  </a:lnTo>
                  <a:lnTo>
                    <a:pt x="58604" y="372210"/>
                  </a:lnTo>
                  <a:lnTo>
                    <a:pt x="47936" y="383162"/>
                  </a:lnTo>
                  <a:lnTo>
                    <a:pt x="38257" y="393232"/>
                  </a:lnTo>
                  <a:lnTo>
                    <a:pt x="28583" y="403956"/>
                  </a:lnTo>
                  <a:lnTo>
                    <a:pt x="16950" y="41850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74860" y="2137285"/>
              <a:ext cx="421141" cy="431669"/>
            </a:xfrm>
            <a:custGeom>
              <a:avLst/>
              <a:gdLst/>
              <a:ahLst/>
              <a:cxnLst/>
              <a:rect l="0" t="0" r="0" b="0"/>
              <a:pathLst>
                <a:path w="421141" h="431669">
                  <a:moveTo>
                    <a:pt x="421140" y="0"/>
                  </a:moveTo>
                  <a:lnTo>
                    <a:pt x="412338" y="5867"/>
                  </a:lnTo>
                  <a:lnTo>
                    <a:pt x="403992" y="11432"/>
                  </a:lnTo>
                  <a:lnTo>
                    <a:pt x="395293" y="17236"/>
                  </a:lnTo>
                  <a:lnTo>
                    <a:pt x="386172" y="23489"/>
                  </a:lnTo>
                  <a:lnTo>
                    <a:pt x="376677" y="30467"/>
                  </a:lnTo>
                  <a:lnTo>
                    <a:pt x="366885" y="38248"/>
                  </a:lnTo>
                  <a:lnTo>
                    <a:pt x="356872" y="46750"/>
                  </a:lnTo>
                  <a:lnTo>
                    <a:pt x="346698" y="55829"/>
                  </a:lnTo>
                  <a:lnTo>
                    <a:pt x="336412" y="65347"/>
                  </a:lnTo>
                  <a:lnTo>
                    <a:pt x="326047" y="75348"/>
                  </a:lnTo>
                  <a:lnTo>
                    <a:pt x="315630" y="86046"/>
                  </a:lnTo>
                  <a:lnTo>
                    <a:pt x="305171" y="97502"/>
                  </a:lnTo>
                  <a:lnTo>
                    <a:pt x="294520" y="109637"/>
                  </a:lnTo>
                  <a:lnTo>
                    <a:pt x="283377" y="122314"/>
                  </a:lnTo>
                  <a:lnTo>
                    <a:pt x="271616" y="135399"/>
                  </a:lnTo>
                  <a:lnTo>
                    <a:pt x="259277" y="148779"/>
                  </a:lnTo>
                  <a:lnTo>
                    <a:pt x="246462" y="162368"/>
                  </a:lnTo>
                  <a:lnTo>
                    <a:pt x="233284" y="176101"/>
                  </a:lnTo>
                  <a:lnTo>
                    <a:pt x="219842" y="189933"/>
                  </a:lnTo>
                  <a:lnTo>
                    <a:pt x="206212" y="203832"/>
                  </a:lnTo>
                  <a:lnTo>
                    <a:pt x="192452" y="217782"/>
                  </a:lnTo>
                  <a:lnTo>
                    <a:pt x="178601" y="231930"/>
                  </a:lnTo>
                  <a:lnTo>
                    <a:pt x="164690" y="246574"/>
                  </a:lnTo>
                  <a:lnTo>
                    <a:pt x="150737" y="261833"/>
                  </a:lnTo>
                  <a:lnTo>
                    <a:pt x="136755" y="277505"/>
                  </a:lnTo>
                  <a:lnTo>
                    <a:pt x="122755" y="293179"/>
                  </a:lnTo>
                  <a:lnTo>
                    <a:pt x="108738" y="308620"/>
                  </a:lnTo>
                  <a:lnTo>
                    <a:pt x="94544" y="324091"/>
                  </a:lnTo>
                  <a:lnTo>
                    <a:pt x="79869" y="340230"/>
                  </a:lnTo>
                  <a:lnTo>
                    <a:pt x="64609" y="357323"/>
                  </a:lnTo>
                  <a:lnTo>
                    <a:pt x="49557" y="374445"/>
                  </a:lnTo>
                  <a:lnTo>
                    <a:pt x="34835" y="391321"/>
                  </a:lnTo>
                  <a:lnTo>
                    <a:pt x="19147" y="40943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95792" y="2116227"/>
              <a:ext cx="368499" cy="400084"/>
            </a:xfrm>
            <a:custGeom>
              <a:avLst/>
              <a:gdLst/>
              <a:ahLst/>
              <a:cxnLst/>
              <a:rect l="0" t="0" r="0" b="0"/>
              <a:pathLst>
                <a:path w="368499" h="400084">
                  <a:moveTo>
                    <a:pt x="368498" y="0"/>
                  </a:moveTo>
                  <a:lnTo>
                    <a:pt x="359764" y="3001"/>
                  </a:lnTo>
                  <a:lnTo>
                    <a:pt x="352057" y="6424"/>
                  </a:lnTo>
                  <a:lnTo>
                    <a:pt x="344655" y="10620"/>
                  </a:lnTo>
                  <a:lnTo>
                    <a:pt x="337394" y="15520"/>
                  </a:lnTo>
                  <a:lnTo>
                    <a:pt x="330216" y="21002"/>
                  </a:lnTo>
                  <a:lnTo>
                    <a:pt x="323090" y="26936"/>
                  </a:lnTo>
                  <a:lnTo>
                    <a:pt x="316000" y="33371"/>
                  </a:lnTo>
                  <a:lnTo>
                    <a:pt x="308933" y="40518"/>
                  </a:lnTo>
                  <a:lnTo>
                    <a:pt x="301877" y="48430"/>
                  </a:lnTo>
                  <a:lnTo>
                    <a:pt x="294664" y="56862"/>
                  </a:lnTo>
                  <a:lnTo>
                    <a:pt x="286982" y="65367"/>
                  </a:lnTo>
                  <a:lnTo>
                    <a:pt x="278700" y="73684"/>
                  </a:lnTo>
                  <a:lnTo>
                    <a:pt x="269850" y="81896"/>
                  </a:lnTo>
                  <a:lnTo>
                    <a:pt x="260530" y="90322"/>
                  </a:lnTo>
                  <a:lnTo>
                    <a:pt x="250852" y="99144"/>
                  </a:lnTo>
                  <a:lnTo>
                    <a:pt x="240913" y="108545"/>
                  </a:lnTo>
                  <a:lnTo>
                    <a:pt x="230788" y="118773"/>
                  </a:lnTo>
                  <a:lnTo>
                    <a:pt x="220534" y="129879"/>
                  </a:lnTo>
                  <a:lnTo>
                    <a:pt x="210191" y="141592"/>
                  </a:lnTo>
                  <a:lnTo>
                    <a:pt x="199788" y="153447"/>
                  </a:lnTo>
                  <a:lnTo>
                    <a:pt x="189339" y="165163"/>
                  </a:lnTo>
                  <a:lnTo>
                    <a:pt x="178694" y="176809"/>
                  </a:lnTo>
                  <a:lnTo>
                    <a:pt x="167554" y="188693"/>
                  </a:lnTo>
                  <a:lnTo>
                    <a:pt x="155803" y="200981"/>
                  </a:lnTo>
                  <a:lnTo>
                    <a:pt x="143638" y="213522"/>
                  </a:lnTo>
                  <a:lnTo>
                    <a:pt x="131473" y="225948"/>
                  </a:lnTo>
                  <a:lnTo>
                    <a:pt x="119549" y="238055"/>
                  </a:lnTo>
                  <a:lnTo>
                    <a:pt x="107933" y="249965"/>
                  </a:lnTo>
                  <a:lnTo>
                    <a:pt x="96600" y="262028"/>
                  </a:lnTo>
                  <a:lnTo>
                    <a:pt x="85500" y="274441"/>
                  </a:lnTo>
                  <a:lnTo>
                    <a:pt x="74741" y="287236"/>
                  </a:lnTo>
                  <a:lnTo>
                    <a:pt x="64582" y="300364"/>
                  </a:lnTo>
                  <a:lnTo>
                    <a:pt x="55117" y="313751"/>
                  </a:lnTo>
                  <a:lnTo>
                    <a:pt x="46284" y="327166"/>
                  </a:lnTo>
                  <a:lnTo>
                    <a:pt x="37965" y="340245"/>
                  </a:lnTo>
                  <a:lnTo>
                    <a:pt x="30043" y="352805"/>
                  </a:lnTo>
                  <a:lnTo>
                    <a:pt x="22713" y="364395"/>
                  </a:lnTo>
                  <a:lnTo>
                    <a:pt x="15763" y="375355"/>
                  </a:lnTo>
                  <a:lnTo>
                    <a:pt x="8578" y="38664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47647" y="1884601"/>
            <a:ext cx="3499588" cy="922311"/>
            <a:chOff x="1347647" y="1884601"/>
            <a:chExt cx="3499588" cy="922311"/>
          </a:xfrm>
        </p:grpSpPr>
        <p:sp>
          <p:nvSpPr>
            <p:cNvPr id="65" name="Freeform 64"/>
            <p:cNvSpPr/>
            <p:nvPr/>
          </p:nvSpPr>
          <p:spPr>
            <a:xfrm>
              <a:off x="1347647" y="2137285"/>
              <a:ext cx="400084" cy="536954"/>
            </a:xfrm>
            <a:custGeom>
              <a:avLst/>
              <a:gdLst/>
              <a:ahLst/>
              <a:cxnLst/>
              <a:rect l="0" t="0" r="0" b="0"/>
              <a:pathLst>
                <a:path w="400084" h="536954">
                  <a:moveTo>
                    <a:pt x="400083" y="0"/>
                  </a:moveTo>
                  <a:lnTo>
                    <a:pt x="391215" y="6001"/>
                  </a:lnTo>
                  <a:lnTo>
                    <a:pt x="382228" y="12846"/>
                  </a:lnTo>
                  <a:lnTo>
                    <a:pt x="372242" y="21234"/>
                  </a:lnTo>
                  <a:lnTo>
                    <a:pt x="361607" y="30861"/>
                  </a:lnTo>
                  <a:lnTo>
                    <a:pt x="351092" y="41175"/>
                  </a:lnTo>
                  <a:lnTo>
                    <a:pt x="341140" y="51788"/>
                  </a:lnTo>
                  <a:lnTo>
                    <a:pt x="331853" y="62659"/>
                  </a:lnTo>
                  <a:lnTo>
                    <a:pt x="323165" y="74007"/>
                  </a:lnTo>
                  <a:lnTo>
                    <a:pt x="314951" y="85928"/>
                  </a:lnTo>
                  <a:lnTo>
                    <a:pt x="306927" y="98220"/>
                  </a:lnTo>
                  <a:lnTo>
                    <a:pt x="298685" y="110477"/>
                  </a:lnTo>
                  <a:lnTo>
                    <a:pt x="290021" y="122470"/>
                  </a:lnTo>
                  <a:lnTo>
                    <a:pt x="280910" y="134305"/>
                  </a:lnTo>
                  <a:lnTo>
                    <a:pt x="271415" y="146317"/>
                  </a:lnTo>
                  <a:lnTo>
                    <a:pt x="261619" y="158696"/>
                  </a:lnTo>
                  <a:lnTo>
                    <a:pt x="251601" y="171467"/>
                  </a:lnTo>
                  <a:lnTo>
                    <a:pt x="241423" y="184581"/>
                  </a:lnTo>
                  <a:lnTo>
                    <a:pt x="231134" y="197962"/>
                  </a:lnTo>
                  <a:lnTo>
                    <a:pt x="220767" y="211542"/>
                  </a:lnTo>
                  <a:lnTo>
                    <a:pt x="210348" y="225265"/>
                  </a:lnTo>
                  <a:lnTo>
                    <a:pt x="199893" y="239089"/>
                  </a:lnTo>
                  <a:lnTo>
                    <a:pt x="189414" y="252981"/>
                  </a:lnTo>
                  <a:lnTo>
                    <a:pt x="178918" y="266921"/>
                  </a:lnTo>
                  <a:lnTo>
                    <a:pt x="168412" y="280898"/>
                  </a:lnTo>
                  <a:lnTo>
                    <a:pt x="157898" y="295064"/>
                  </a:lnTo>
                  <a:lnTo>
                    <a:pt x="147379" y="309721"/>
                  </a:lnTo>
                  <a:lnTo>
                    <a:pt x="136858" y="324988"/>
                  </a:lnTo>
                  <a:lnTo>
                    <a:pt x="126333" y="340665"/>
                  </a:lnTo>
                  <a:lnTo>
                    <a:pt x="115808" y="356343"/>
                  </a:lnTo>
                  <a:lnTo>
                    <a:pt x="105281" y="371777"/>
                  </a:lnTo>
                  <a:lnTo>
                    <a:pt x="94754" y="386904"/>
                  </a:lnTo>
                  <a:lnTo>
                    <a:pt x="84227" y="401748"/>
                  </a:lnTo>
                  <a:lnTo>
                    <a:pt x="73699" y="416371"/>
                  </a:lnTo>
                  <a:lnTo>
                    <a:pt x="63171" y="431158"/>
                  </a:lnTo>
                  <a:lnTo>
                    <a:pt x="52642" y="446772"/>
                  </a:lnTo>
                  <a:lnTo>
                    <a:pt x="42127" y="463480"/>
                  </a:lnTo>
                  <a:lnTo>
                    <a:pt x="32081" y="480327"/>
                  </a:lnTo>
                  <a:lnTo>
                    <a:pt x="22407" y="496982"/>
                  </a:lnTo>
                  <a:lnTo>
                    <a:pt x="12254" y="51491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58300" y="2221513"/>
              <a:ext cx="252685" cy="336913"/>
            </a:xfrm>
            <a:custGeom>
              <a:avLst/>
              <a:gdLst/>
              <a:ahLst/>
              <a:cxnLst/>
              <a:rect l="0" t="0" r="0" b="0"/>
              <a:pathLst>
                <a:path w="252685" h="336913">
                  <a:moveTo>
                    <a:pt x="252684" y="0"/>
                  </a:moveTo>
                  <a:lnTo>
                    <a:pt x="246816" y="5867"/>
                  </a:lnTo>
                  <a:lnTo>
                    <a:pt x="241252" y="11431"/>
                  </a:lnTo>
                  <a:lnTo>
                    <a:pt x="235448" y="17240"/>
                  </a:lnTo>
                  <a:lnTo>
                    <a:pt x="229195" y="23666"/>
                  </a:lnTo>
                  <a:lnTo>
                    <a:pt x="222217" y="31293"/>
                  </a:lnTo>
                  <a:lnTo>
                    <a:pt x="214440" y="40323"/>
                  </a:lnTo>
                  <a:lnTo>
                    <a:pt x="206111" y="50477"/>
                  </a:lnTo>
                  <a:lnTo>
                    <a:pt x="197680" y="61204"/>
                  </a:lnTo>
                  <a:lnTo>
                    <a:pt x="189415" y="72125"/>
                  </a:lnTo>
                  <a:lnTo>
                    <a:pt x="181240" y="83218"/>
                  </a:lnTo>
                  <a:lnTo>
                    <a:pt x="172839" y="94724"/>
                  </a:lnTo>
                  <a:lnTo>
                    <a:pt x="164038" y="106759"/>
                  </a:lnTo>
                  <a:lnTo>
                    <a:pt x="154822" y="119298"/>
                  </a:lnTo>
                  <a:lnTo>
                    <a:pt x="145250" y="132255"/>
                  </a:lnTo>
                  <a:lnTo>
                    <a:pt x="135398" y="145532"/>
                  </a:lnTo>
                  <a:lnTo>
                    <a:pt x="125341" y="159041"/>
                  </a:lnTo>
                  <a:lnTo>
                    <a:pt x="115137" y="172718"/>
                  </a:lnTo>
                  <a:lnTo>
                    <a:pt x="104834" y="186514"/>
                  </a:lnTo>
                  <a:lnTo>
                    <a:pt x="94628" y="200558"/>
                  </a:lnTo>
                  <a:lnTo>
                    <a:pt x="84849" y="215132"/>
                  </a:lnTo>
                  <a:lnTo>
                    <a:pt x="75632" y="230344"/>
                  </a:lnTo>
                  <a:lnTo>
                    <a:pt x="66629" y="245984"/>
                  </a:lnTo>
                  <a:lnTo>
                    <a:pt x="57131" y="261636"/>
                  </a:lnTo>
                  <a:lnTo>
                    <a:pt x="46790" y="277036"/>
                  </a:lnTo>
                  <a:lnTo>
                    <a:pt x="36192" y="291512"/>
                  </a:lnTo>
                  <a:lnTo>
                    <a:pt x="25629" y="305328"/>
                  </a:lnTo>
                  <a:lnTo>
                    <a:pt x="14169" y="31969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84766" y="2137285"/>
              <a:ext cx="336913" cy="473783"/>
            </a:xfrm>
            <a:custGeom>
              <a:avLst/>
              <a:gdLst/>
              <a:ahLst/>
              <a:cxnLst/>
              <a:rect l="0" t="0" r="0" b="0"/>
              <a:pathLst>
                <a:path w="336913" h="473783">
                  <a:moveTo>
                    <a:pt x="336912" y="0"/>
                  </a:moveTo>
                  <a:lnTo>
                    <a:pt x="331045" y="5867"/>
                  </a:lnTo>
                  <a:lnTo>
                    <a:pt x="325481" y="11432"/>
                  </a:lnTo>
                  <a:lnTo>
                    <a:pt x="319681" y="17236"/>
                  </a:lnTo>
                  <a:lnTo>
                    <a:pt x="313600" y="23489"/>
                  </a:lnTo>
                  <a:lnTo>
                    <a:pt x="307271" y="30467"/>
                  </a:lnTo>
                  <a:lnTo>
                    <a:pt x="300738" y="38253"/>
                  </a:lnTo>
                  <a:lnTo>
                    <a:pt x="293889" y="46927"/>
                  </a:lnTo>
                  <a:lnTo>
                    <a:pt x="286458" y="56655"/>
                  </a:lnTo>
                  <a:lnTo>
                    <a:pt x="278348" y="67421"/>
                  </a:lnTo>
                  <a:lnTo>
                    <a:pt x="269612" y="79075"/>
                  </a:lnTo>
                  <a:lnTo>
                    <a:pt x="260371" y="91421"/>
                  </a:lnTo>
                  <a:lnTo>
                    <a:pt x="250741" y="104285"/>
                  </a:lnTo>
                  <a:lnTo>
                    <a:pt x="240664" y="117685"/>
                  </a:lnTo>
                  <a:lnTo>
                    <a:pt x="229915" y="131818"/>
                  </a:lnTo>
                  <a:lnTo>
                    <a:pt x="218423" y="146735"/>
                  </a:lnTo>
                  <a:lnTo>
                    <a:pt x="206266" y="162346"/>
                  </a:lnTo>
                  <a:lnTo>
                    <a:pt x="193573" y="178510"/>
                  </a:lnTo>
                  <a:lnTo>
                    <a:pt x="180481" y="195090"/>
                  </a:lnTo>
                  <a:lnTo>
                    <a:pt x="167267" y="211970"/>
                  </a:lnTo>
                  <a:lnTo>
                    <a:pt x="154323" y="229061"/>
                  </a:lnTo>
                  <a:lnTo>
                    <a:pt x="141835" y="246304"/>
                  </a:lnTo>
                  <a:lnTo>
                    <a:pt x="129654" y="263815"/>
                  </a:lnTo>
                  <a:lnTo>
                    <a:pt x="117401" y="281870"/>
                  </a:lnTo>
                  <a:lnTo>
                    <a:pt x="104862" y="300572"/>
                  </a:lnTo>
                  <a:lnTo>
                    <a:pt x="92152" y="319709"/>
                  </a:lnTo>
                  <a:lnTo>
                    <a:pt x="79612" y="338863"/>
                  </a:lnTo>
                  <a:lnTo>
                    <a:pt x="67437" y="357780"/>
                  </a:lnTo>
                  <a:lnTo>
                    <a:pt x="55821" y="376229"/>
                  </a:lnTo>
                  <a:lnTo>
                    <a:pt x="45020" y="393923"/>
                  </a:lnTo>
                  <a:lnTo>
                    <a:pt x="35099" y="410769"/>
                  </a:lnTo>
                  <a:lnTo>
                    <a:pt x="26257" y="426252"/>
                  </a:lnTo>
                  <a:lnTo>
                    <a:pt x="18046" y="440869"/>
                  </a:lnTo>
                  <a:lnTo>
                    <a:pt x="9742" y="45590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58632" y="2200455"/>
              <a:ext cx="263213" cy="336913"/>
            </a:xfrm>
            <a:custGeom>
              <a:avLst/>
              <a:gdLst/>
              <a:ahLst/>
              <a:cxnLst/>
              <a:rect l="0" t="0" r="0" b="0"/>
              <a:pathLst>
                <a:path w="263213" h="336913">
                  <a:moveTo>
                    <a:pt x="263212" y="0"/>
                  </a:moveTo>
                  <a:lnTo>
                    <a:pt x="254478" y="8802"/>
                  </a:lnTo>
                  <a:lnTo>
                    <a:pt x="246771" y="17149"/>
                  </a:lnTo>
                  <a:lnTo>
                    <a:pt x="239360" y="25852"/>
                  </a:lnTo>
                  <a:lnTo>
                    <a:pt x="231753" y="35146"/>
                  </a:lnTo>
                  <a:lnTo>
                    <a:pt x="223278" y="45289"/>
                  </a:lnTo>
                  <a:lnTo>
                    <a:pt x="213650" y="56339"/>
                  </a:lnTo>
                  <a:lnTo>
                    <a:pt x="203082" y="68351"/>
                  </a:lnTo>
                  <a:lnTo>
                    <a:pt x="192071" y="81470"/>
                  </a:lnTo>
                  <a:lnTo>
                    <a:pt x="180956" y="95665"/>
                  </a:lnTo>
                  <a:lnTo>
                    <a:pt x="169732" y="110774"/>
                  </a:lnTo>
                  <a:lnTo>
                    <a:pt x="158138" y="126592"/>
                  </a:lnTo>
                  <a:lnTo>
                    <a:pt x="146044" y="142936"/>
                  </a:lnTo>
                  <a:lnTo>
                    <a:pt x="133465" y="159656"/>
                  </a:lnTo>
                  <a:lnTo>
                    <a:pt x="120482" y="176640"/>
                  </a:lnTo>
                  <a:lnTo>
                    <a:pt x="107192" y="193801"/>
                  </a:lnTo>
                  <a:lnTo>
                    <a:pt x="93843" y="210917"/>
                  </a:lnTo>
                  <a:lnTo>
                    <a:pt x="80807" y="227643"/>
                  </a:lnTo>
                  <a:lnTo>
                    <a:pt x="68268" y="243817"/>
                  </a:lnTo>
                  <a:lnTo>
                    <a:pt x="56391" y="259288"/>
                  </a:lnTo>
                  <a:lnTo>
                    <a:pt x="45408" y="273838"/>
                  </a:lnTo>
                  <a:lnTo>
                    <a:pt x="35362" y="287428"/>
                  </a:lnTo>
                  <a:lnTo>
                    <a:pt x="26435" y="299731"/>
                  </a:lnTo>
                  <a:lnTo>
                    <a:pt x="18155" y="311256"/>
                  </a:lnTo>
                  <a:lnTo>
                    <a:pt x="9796" y="32301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77465" y="1884601"/>
              <a:ext cx="769770" cy="922311"/>
            </a:xfrm>
            <a:custGeom>
              <a:avLst/>
              <a:gdLst/>
              <a:ahLst/>
              <a:cxnLst/>
              <a:rect l="0" t="0" r="0" b="0"/>
              <a:pathLst>
                <a:path w="769770" h="922311">
                  <a:moveTo>
                    <a:pt x="481374" y="0"/>
                  </a:moveTo>
                  <a:lnTo>
                    <a:pt x="466705" y="2933"/>
                  </a:lnTo>
                  <a:lnTo>
                    <a:pt x="452794" y="5716"/>
                  </a:lnTo>
                  <a:lnTo>
                    <a:pt x="438296" y="8624"/>
                  </a:lnTo>
                  <a:lnTo>
                    <a:pt x="423095" y="12010"/>
                  </a:lnTo>
                  <a:lnTo>
                    <a:pt x="407270" y="16472"/>
                  </a:lnTo>
                  <a:lnTo>
                    <a:pt x="390959" y="22238"/>
                  </a:lnTo>
                  <a:lnTo>
                    <a:pt x="374614" y="29054"/>
                  </a:lnTo>
                  <a:lnTo>
                    <a:pt x="358954" y="36390"/>
                  </a:lnTo>
                  <a:lnTo>
                    <a:pt x="344318" y="43877"/>
                  </a:lnTo>
                  <a:lnTo>
                    <a:pt x="330695" y="51343"/>
                  </a:lnTo>
                  <a:lnTo>
                    <a:pt x="317925" y="58729"/>
                  </a:lnTo>
                  <a:lnTo>
                    <a:pt x="305814" y="66030"/>
                  </a:lnTo>
                  <a:lnTo>
                    <a:pt x="294186" y="73424"/>
                  </a:lnTo>
                  <a:lnTo>
                    <a:pt x="282904" y="81234"/>
                  </a:lnTo>
                  <a:lnTo>
                    <a:pt x="271857" y="89606"/>
                  </a:lnTo>
                  <a:lnTo>
                    <a:pt x="260808" y="98518"/>
                  </a:lnTo>
                  <a:lnTo>
                    <a:pt x="249398" y="107881"/>
                  </a:lnTo>
                  <a:lnTo>
                    <a:pt x="237467" y="117582"/>
                  </a:lnTo>
                  <a:lnTo>
                    <a:pt x="225353" y="127368"/>
                  </a:lnTo>
                  <a:lnTo>
                    <a:pt x="213754" y="136857"/>
                  </a:lnTo>
                  <a:lnTo>
                    <a:pt x="203024" y="145876"/>
                  </a:lnTo>
                  <a:lnTo>
                    <a:pt x="193024" y="154745"/>
                  </a:lnTo>
                  <a:lnTo>
                    <a:pt x="183315" y="164152"/>
                  </a:lnTo>
                  <a:lnTo>
                    <a:pt x="173597" y="174445"/>
                  </a:lnTo>
                  <a:lnTo>
                    <a:pt x="163747" y="185479"/>
                  </a:lnTo>
                  <a:lnTo>
                    <a:pt x="153740" y="196811"/>
                  </a:lnTo>
                  <a:lnTo>
                    <a:pt x="143599" y="208140"/>
                  </a:lnTo>
                  <a:lnTo>
                    <a:pt x="133516" y="219340"/>
                  </a:lnTo>
                  <a:lnTo>
                    <a:pt x="123826" y="230386"/>
                  </a:lnTo>
                  <a:lnTo>
                    <a:pt x="114681" y="241298"/>
                  </a:lnTo>
                  <a:lnTo>
                    <a:pt x="106068" y="252270"/>
                  </a:lnTo>
                  <a:lnTo>
                    <a:pt x="97896" y="263636"/>
                  </a:lnTo>
                  <a:lnTo>
                    <a:pt x="90065" y="275547"/>
                  </a:lnTo>
                  <a:lnTo>
                    <a:pt x="82482" y="287990"/>
                  </a:lnTo>
                  <a:lnTo>
                    <a:pt x="75076" y="300875"/>
                  </a:lnTo>
                  <a:lnTo>
                    <a:pt x="67799" y="314096"/>
                  </a:lnTo>
                  <a:lnTo>
                    <a:pt x="60775" y="327397"/>
                  </a:lnTo>
                  <a:lnTo>
                    <a:pt x="54285" y="340400"/>
                  </a:lnTo>
                  <a:lnTo>
                    <a:pt x="48438" y="352926"/>
                  </a:lnTo>
                  <a:lnTo>
                    <a:pt x="43191" y="365133"/>
                  </a:lnTo>
                  <a:lnTo>
                    <a:pt x="38432" y="377403"/>
                  </a:lnTo>
                  <a:lnTo>
                    <a:pt x="34044" y="389958"/>
                  </a:lnTo>
                  <a:lnTo>
                    <a:pt x="29928" y="402849"/>
                  </a:lnTo>
                  <a:lnTo>
                    <a:pt x="26003" y="416043"/>
                  </a:lnTo>
                  <a:lnTo>
                    <a:pt x="22215" y="429478"/>
                  </a:lnTo>
                  <a:lnTo>
                    <a:pt x="18688" y="443095"/>
                  </a:lnTo>
                  <a:lnTo>
                    <a:pt x="15697" y="456843"/>
                  </a:lnTo>
                  <a:lnTo>
                    <a:pt x="13350" y="470678"/>
                  </a:lnTo>
                  <a:lnTo>
                    <a:pt x="11435" y="484409"/>
                  </a:lnTo>
                  <a:lnTo>
                    <a:pt x="9535" y="497708"/>
                  </a:lnTo>
                  <a:lnTo>
                    <a:pt x="7407" y="510436"/>
                  </a:lnTo>
                  <a:lnTo>
                    <a:pt x="5146" y="522780"/>
                  </a:lnTo>
                  <a:lnTo>
                    <a:pt x="3082" y="535143"/>
                  </a:lnTo>
                  <a:lnTo>
                    <a:pt x="1400" y="547760"/>
                  </a:lnTo>
                  <a:lnTo>
                    <a:pt x="289" y="560692"/>
                  </a:lnTo>
                  <a:lnTo>
                    <a:pt x="0" y="573914"/>
                  </a:lnTo>
                  <a:lnTo>
                    <a:pt x="584" y="587369"/>
                  </a:lnTo>
                  <a:lnTo>
                    <a:pt x="1774" y="600998"/>
                  </a:lnTo>
                  <a:lnTo>
                    <a:pt x="3104" y="614754"/>
                  </a:lnTo>
                  <a:lnTo>
                    <a:pt x="4294" y="628595"/>
                  </a:lnTo>
                  <a:lnTo>
                    <a:pt x="5412" y="642329"/>
                  </a:lnTo>
                  <a:lnTo>
                    <a:pt x="6770" y="655630"/>
                  </a:lnTo>
                  <a:lnTo>
                    <a:pt x="8534" y="668355"/>
                  </a:lnTo>
                  <a:lnTo>
                    <a:pt x="10720" y="680528"/>
                  </a:lnTo>
                  <a:lnTo>
                    <a:pt x="13266" y="692243"/>
                  </a:lnTo>
                  <a:lnTo>
                    <a:pt x="16093" y="703611"/>
                  </a:lnTo>
                  <a:lnTo>
                    <a:pt x="19127" y="714892"/>
                  </a:lnTo>
                  <a:lnTo>
                    <a:pt x="22311" y="726466"/>
                  </a:lnTo>
                  <a:lnTo>
                    <a:pt x="25607" y="738522"/>
                  </a:lnTo>
                  <a:lnTo>
                    <a:pt x="29311" y="751232"/>
                  </a:lnTo>
                  <a:lnTo>
                    <a:pt x="34016" y="764828"/>
                  </a:lnTo>
                  <a:lnTo>
                    <a:pt x="39959" y="779335"/>
                  </a:lnTo>
                  <a:lnTo>
                    <a:pt x="46901" y="794144"/>
                  </a:lnTo>
                  <a:lnTo>
                    <a:pt x="54325" y="808166"/>
                  </a:lnTo>
                  <a:lnTo>
                    <a:pt x="61872" y="820850"/>
                  </a:lnTo>
                  <a:lnTo>
                    <a:pt x="69379" y="832160"/>
                  </a:lnTo>
                  <a:lnTo>
                    <a:pt x="76792" y="842298"/>
                  </a:lnTo>
                  <a:lnTo>
                    <a:pt x="84112" y="851521"/>
                  </a:lnTo>
                  <a:lnTo>
                    <a:pt x="91519" y="859903"/>
                  </a:lnTo>
                  <a:lnTo>
                    <a:pt x="99337" y="867328"/>
                  </a:lnTo>
                  <a:lnTo>
                    <a:pt x="107710" y="873818"/>
                  </a:lnTo>
                  <a:lnTo>
                    <a:pt x="116453" y="879671"/>
                  </a:lnTo>
                  <a:lnTo>
                    <a:pt x="125169" y="885370"/>
                  </a:lnTo>
                  <a:lnTo>
                    <a:pt x="133643" y="891202"/>
                  </a:lnTo>
                  <a:lnTo>
                    <a:pt x="142469" y="897104"/>
                  </a:lnTo>
                  <a:lnTo>
                    <a:pt x="152905" y="902766"/>
                  </a:lnTo>
                  <a:lnTo>
                    <a:pt x="165524" y="908015"/>
                  </a:lnTo>
                  <a:lnTo>
                    <a:pt x="180257" y="912675"/>
                  </a:lnTo>
                  <a:lnTo>
                    <a:pt x="196746" y="916499"/>
                  </a:lnTo>
                  <a:lnTo>
                    <a:pt x="214583" y="919433"/>
                  </a:lnTo>
                  <a:lnTo>
                    <a:pt x="233407" y="921419"/>
                  </a:lnTo>
                  <a:lnTo>
                    <a:pt x="252933" y="922310"/>
                  </a:lnTo>
                  <a:lnTo>
                    <a:pt x="272944" y="922132"/>
                  </a:lnTo>
                  <a:lnTo>
                    <a:pt x="293123" y="921048"/>
                  </a:lnTo>
                  <a:lnTo>
                    <a:pt x="313057" y="919258"/>
                  </a:lnTo>
                  <a:lnTo>
                    <a:pt x="332532" y="916941"/>
                  </a:lnTo>
                  <a:lnTo>
                    <a:pt x="351204" y="914082"/>
                  </a:lnTo>
                  <a:lnTo>
                    <a:pt x="368525" y="910485"/>
                  </a:lnTo>
                  <a:lnTo>
                    <a:pt x="384323" y="906108"/>
                  </a:lnTo>
                  <a:lnTo>
                    <a:pt x="398747" y="901202"/>
                  </a:lnTo>
                  <a:lnTo>
                    <a:pt x="412064" y="896217"/>
                  </a:lnTo>
                  <a:lnTo>
                    <a:pt x="424541" y="891416"/>
                  </a:lnTo>
                  <a:lnTo>
                    <a:pt x="436247" y="886718"/>
                  </a:lnTo>
                  <a:lnTo>
                    <a:pt x="447050" y="881804"/>
                  </a:lnTo>
                  <a:lnTo>
                    <a:pt x="456957" y="876498"/>
                  </a:lnTo>
                  <a:lnTo>
                    <a:pt x="466256" y="870781"/>
                  </a:lnTo>
                  <a:lnTo>
                    <a:pt x="475421" y="864711"/>
                  </a:lnTo>
                  <a:lnTo>
                    <a:pt x="484738" y="858364"/>
                  </a:lnTo>
                  <a:lnTo>
                    <a:pt x="494302" y="851813"/>
                  </a:lnTo>
                  <a:lnTo>
                    <a:pt x="504108" y="845116"/>
                  </a:lnTo>
                  <a:lnTo>
                    <a:pt x="514111" y="838312"/>
                  </a:lnTo>
                  <a:lnTo>
                    <a:pt x="524101" y="831269"/>
                  </a:lnTo>
                  <a:lnTo>
                    <a:pt x="533727" y="823702"/>
                  </a:lnTo>
                  <a:lnTo>
                    <a:pt x="542832" y="815502"/>
                  </a:lnTo>
                  <a:lnTo>
                    <a:pt x="551590" y="806876"/>
                  </a:lnTo>
                  <a:lnTo>
                    <a:pt x="560390" y="798239"/>
                  </a:lnTo>
                  <a:lnTo>
                    <a:pt x="569457" y="789833"/>
                  </a:lnTo>
                  <a:lnTo>
                    <a:pt x="578684" y="781562"/>
                  </a:lnTo>
                  <a:lnTo>
                    <a:pt x="587732" y="773095"/>
                  </a:lnTo>
                  <a:lnTo>
                    <a:pt x="596413" y="764251"/>
                  </a:lnTo>
                  <a:lnTo>
                    <a:pt x="604701" y="755005"/>
                  </a:lnTo>
                  <a:lnTo>
                    <a:pt x="612646" y="745413"/>
                  </a:lnTo>
                  <a:lnTo>
                    <a:pt x="620327" y="735549"/>
                  </a:lnTo>
                  <a:lnTo>
                    <a:pt x="627977" y="725483"/>
                  </a:lnTo>
                  <a:lnTo>
                    <a:pt x="635959" y="715273"/>
                  </a:lnTo>
                  <a:lnTo>
                    <a:pt x="644442" y="704965"/>
                  </a:lnTo>
                  <a:lnTo>
                    <a:pt x="653259" y="694757"/>
                  </a:lnTo>
                  <a:lnTo>
                    <a:pt x="662024" y="684976"/>
                  </a:lnTo>
                  <a:lnTo>
                    <a:pt x="670507" y="675763"/>
                  </a:lnTo>
                  <a:lnTo>
                    <a:pt x="678491" y="666932"/>
                  </a:lnTo>
                  <a:lnTo>
                    <a:pt x="685700" y="658081"/>
                  </a:lnTo>
                  <a:lnTo>
                    <a:pt x="692068" y="648976"/>
                  </a:lnTo>
                  <a:lnTo>
                    <a:pt x="697852" y="639554"/>
                  </a:lnTo>
                  <a:lnTo>
                    <a:pt x="703511" y="629842"/>
                  </a:lnTo>
                  <a:lnTo>
                    <a:pt x="709320" y="619893"/>
                  </a:lnTo>
                  <a:lnTo>
                    <a:pt x="715207" y="609600"/>
                  </a:lnTo>
                  <a:lnTo>
                    <a:pt x="720859" y="598706"/>
                  </a:lnTo>
                  <a:lnTo>
                    <a:pt x="726109" y="587121"/>
                  </a:lnTo>
                  <a:lnTo>
                    <a:pt x="730938" y="575071"/>
                  </a:lnTo>
                  <a:lnTo>
                    <a:pt x="735409" y="562983"/>
                  </a:lnTo>
                  <a:lnTo>
                    <a:pt x="739599" y="551111"/>
                  </a:lnTo>
                  <a:lnTo>
                    <a:pt x="743581" y="539530"/>
                  </a:lnTo>
                  <a:lnTo>
                    <a:pt x="747416" y="528220"/>
                  </a:lnTo>
                  <a:lnTo>
                    <a:pt x="751143" y="517118"/>
                  </a:lnTo>
                  <a:lnTo>
                    <a:pt x="754630" y="505678"/>
                  </a:lnTo>
                  <a:lnTo>
                    <a:pt x="757592" y="492933"/>
                  </a:lnTo>
                  <a:lnTo>
                    <a:pt x="759921" y="478468"/>
                  </a:lnTo>
                  <a:lnTo>
                    <a:pt x="761824" y="462683"/>
                  </a:lnTo>
                  <a:lnTo>
                    <a:pt x="763716" y="446476"/>
                  </a:lnTo>
                  <a:lnTo>
                    <a:pt x="765834" y="430433"/>
                  </a:lnTo>
                  <a:lnTo>
                    <a:pt x="767919" y="414935"/>
                  </a:lnTo>
                  <a:lnTo>
                    <a:pt x="769333" y="400308"/>
                  </a:lnTo>
                  <a:lnTo>
                    <a:pt x="769769" y="386612"/>
                  </a:lnTo>
                  <a:lnTo>
                    <a:pt x="769399" y="373246"/>
                  </a:lnTo>
                  <a:lnTo>
                    <a:pt x="768687" y="359118"/>
                  </a:lnTo>
                  <a:lnTo>
                    <a:pt x="767944" y="343682"/>
                  </a:lnTo>
                  <a:lnTo>
                    <a:pt x="767140" y="327225"/>
                  </a:lnTo>
                  <a:lnTo>
                    <a:pt x="766003" y="310559"/>
                  </a:lnTo>
                  <a:lnTo>
                    <a:pt x="764388" y="294195"/>
                  </a:lnTo>
                  <a:lnTo>
                    <a:pt x="762305" y="278140"/>
                  </a:lnTo>
                  <a:lnTo>
                    <a:pt x="759828" y="262075"/>
                  </a:lnTo>
                  <a:lnTo>
                    <a:pt x="757048" y="245799"/>
                  </a:lnTo>
                  <a:lnTo>
                    <a:pt x="754044" y="229582"/>
                  </a:lnTo>
                  <a:lnTo>
                    <a:pt x="750882" y="214060"/>
                  </a:lnTo>
                  <a:lnTo>
                    <a:pt x="747604" y="199541"/>
                  </a:lnTo>
                  <a:lnTo>
                    <a:pt x="744082" y="186010"/>
                  </a:lnTo>
                  <a:lnTo>
                    <a:pt x="740032" y="173308"/>
                  </a:lnTo>
                  <a:lnTo>
                    <a:pt x="735338" y="161232"/>
                  </a:lnTo>
                  <a:lnTo>
                    <a:pt x="729878" y="149120"/>
                  </a:lnTo>
                  <a:lnTo>
                    <a:pt x="723456" y="135915"/>
                  </a:lnTo>
                  <a:lnTo>
                    <a:pt x="716064" y="121148"/>
                  </a:lnTo>
                  <a:lnTo>
                    <a:pt x="707998" y="105497"/>
                  </a:lnTo>
                  <a:lnTo>
                    <a:pt x="699746" y="90446"/>
                  </a:lnTo>
                  <a:lnTo>
                    <a:pt x="691601" y="76814"/>
                  </a:lnTo>
                  <a:lnTo>
                    <a:pt x="683507" y="64903"/>
                  </a:lnTo>
                  <a:lnTo>
                    <a:pt x="675160" y="54827"/>
                  </a:lnTo>
                  <a:lnTo>
                    <a:pt x="666386" y="46423"/>
                  </a:lnTo>
                  <a:lnTo>
                    <a:pt x="656849" y="39220"/>
                  </a:lnTo>
                  <a:lnTo>
                    <a:pt x="645996" y="32585"/>
                  </a:lnTo>
                  <a:lnTo>
                    <a:pt x="633654" y="26116"/>
                  </a:lnTo>
                  <a:lnTo>
                    <a:pt x="620126" y="19951"/>
                  </a:lnTo>
                  <a:lnTo>
                    <a:pt x="605982" y="14642"/>
                  </a:lnTo>
                  <a:lnTo>
                    <a:pt x="591605" y="10447"/>
                  </a:lnTo>
                  <a:lnTo>
                    <a:pt x="576699" y="7479"/>
                  </a:lnTo>
                  <a:lnTo>
                    <a:pt x="560416" y="5861"/>
                  </a:lnTo>
                  <a:lnTo>
                    <a:pt x="542393" y="5514"/>
                  </a:lnTo>
                  <a:lnTo>
                    <a:pt x="523051" y="6061"/>
                  </a:lnTo>
                  <a:lnTo>
                    <a:pt x="503297" y="6951"/>
                  </a:lnTo>
                  <a:lnTo>
                    <a:pt x="483716" y="7848"/>
                  </a:lnTo>
                  <a:lnTo>
                    <a:pt x="464687" y="8938"/>
                  </a:lnTo>
                  <a:lnTo>
                    <a:pt x="446537" y="10807"/>
                  </a:lnTo>
                  <a:lnTo>
                    <a:pt x="429329" y="13734"/>
                  </a:lnTo>
                  <a:lnTo>
                    <a:pt x="412793" y="17684"/>
                  </a:lnTo>
                  <a:lnTo>
                    <a:pt x="396447" y="22486"/>
                  </a:lnTo>
                  <a:lnTo>
                    <a:pt x="380001" y="27937"/>
                  </a:lnTo>
                  <a:lnTo>
                    <a:pt x="363510" y="33698"/>
                  </a:lnTo>
                  <a:lnTo>
                    <a:pt x="347278" y="39326"/>
                  </a:lnTo>
                  <a:lnTo>
                    <a:pt x="331476" y="44586"/>
                  </a:lnTo>
                  <a:lnTo>
                    <a:pt x="316330" y="49481"/>
                  </a:lnTo>
                  <a:lnTo>
                    <a:pt x="300504" y="54737"/>
                  </a:lnTo>
                  <a:lnTo>
                    <a:pt x="280372" y="61931"/>
                  </a:lnTo>
                  <a:lnTo>
                    <a:pt x="249747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687143" y="242155"/>
            <a:ext cx="10127" cy="347441"/>
          </a:xfrm>
          <a:custGeom>
            <a:avLst/>
            <a:gdLst/>
            <a:ahLst/>
            <a:cxnLst/>
            <a:rect l="0" t="0" r="0" b="0"/>
            <a:pathLst>
              <a:path w="10127" h="347441">
                <a:moveTo>
                  <a:pt x="10126" y="0"/>
                </a:moveTo>
                <a:lnTo>
                  <a:pt x="7259" y="8935"/>
                </a:lnTo>
                <a:lnTo>
                  <a:pt x="5117" y="18562"/>
                </a:lnTo>
                <a:lnTo>
                  <a:pt x="3514" y="29850"/>
                </a:lnTo>
                <a:lnTo>
                  <a:pt x="2334" y="42517"/>
                </a:lnTo>
                <a:lnTo>
                  <a:pt x="1485" y="55997"/>
                </a:lnTo>
                <a:lnTo>
                  <a:pt x="888" y="69869"/>
                </a:lnTo>
                <a:lnTo>
                  <a:pt x="473" y="83904"/>
                </a:lnTo>
                <a:lnTo>
                  <a:pt x="189" y="97996"/>
                </a:lnTo>
                <a:lnTo>
                  <a:pt x="0" y="112097"/>
                </a:lnTo>
                <a:lnTo>
                  <a:pt x="42" y="126191"/>
                </a:lnTo>
                <a:lnTo>
                  <a:pt x="602" y="140273"/>
                </a:lnTo>
                <a:lnTo>
                  <a:pt x="1792" y="154343"/>
                </a:lnTo>
                <a:lnTo>
                  <a:pt x="3405" y="168405"/>
                </a:lnTo>
                <a:lnTo>
                  <a:pt x="5026" y="182459"/>
                </a:lnTo>
                <a:lnTo>
                  <a:pt x="6411" y="196508"/>
                </a:lnTo>
                <a:lnTo>
                  <a:pt x="7492" y="210554"/>
                </a:lnTo>
                <a:lnTo>
                  <a:pt x="8292" y="224597"/>
                </a:lnTo>
                <a:lnTo>
                  <a:pt x="8865" y="238639"/>
                </a:lnTo>
                <a:lnTo>
                  <a:pt x="9266" y="252679"/>
                </a:lnTo>
                <a:lnTo>
                  <a:pt x="9544" y="266719"/>
                </a:lnTo>
                <a:lnTo>
                  <a:pt x="9733" y="280744"/>
                </a:lnTo>
                <a:lnTo>
                  <a:pt x="9862" y="294342"/>
                </a:lnTo>
                <a:lnTo>
                  <a:pt x="9963" y="308144"/>
                </a:lnTo>
                <a:lnTo>
                  <a:pt x="10046" y="324480"/>
                </a:lnTo>
                <a:lnTo>
                  <a:pt x="10126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530706" y="294797"/>
            <a:ext cx="145507" cy="158449"/>
          </a:xfrm>
          <a:custGeom>
            <a:avLst/>
            <a:gdLst/>
            <a:ahLst/>
            <a:cxnLst/>
            <a:rect l="0" t="0" r="0" b="0"/>
            <a:pathLst>
              <a:path w="145507" h="158449">
                <a:moveTo>
                  <a:pt x="145506" y="115814"/>
                </a:moveTo>
                <a:lnTo>
                  <a:pt x="133838" y="118815"/>
                </a:lnTo>
                <a:lnTo>
                  <a:pt x="123349" y="122237"/>
                </a:lnTo>
                <a:lnTo>
                  <a:pt x="113047" y="126429"/>
                </a:lnTo>
                <a:lnTo>
                  <a:pt x="102746" y="131156"/>
                </a:lnTo>
                <a:lnTo>
                  <a:pt x="92402" y="135989"/>
                </a:lnTo>
                <a:lnTo>
                  <a:pt x="82013" y="140666"/>
                </a:lnTo>
                <a:lnTo>
                  <a:pt x="71584" y="145102"/>
                </a:lnTo>
                <a:lnTo>
                  <a:pt x="61127" y="149304"/>
                </a:lnTo>
                <a:lnTo>
                  <a:pt x="50651" y="153299"/>
                </a:lnTo>
                <a:lnTo>
                  <a:pt x="40329" y="156641"/>
                </a:lnTo>
                <a:lnTo>
                  <a:pt x="30472" y="158448"/>
                </a:lnTo>
                <a:lnTo>
                  <a:pt x="21226" y="158360"/>
                </a:lnTo>
                <a:lnTo>
                  <a:pt x="13051" y="156333"/>
                </a:lnTo>
                <a:lnTo>
                  <a:pt x="6771" y="152381"/>
                </a:lnTo>
                <a:lnTo>
                  <a:pt x="2663" y="146721"/>
                </a:lnTo>
                <a:lnTo>
                  <a:pt x="533" y="139684"/>
                </a:lnTo>
                <a:lnTo>
                  <a:pt x="0" y="131607"/>
                </a:lnTo>
                <a:lnTo>
                  <a:pt x="675" y="122769"/>
                </a:lnTo>
                <a:lnTo>
                  <a:pt x="2226" y="113228"/>
                </a:lnTo>
                <a:lnTo>
                  <a:pt x="4396" y="102840"/>
                </a:lnTo>
                <a:lnTo>
                  <a:pt x="6995" y="91596"/>
                </a:lnTo>
                <a:lnTo>
                  <a:pt x="9889" y="79773"/>
                </a:lnTo>
                <a:lnTo>
                  <a:pt x="12985" y="67838"/>
                </a:lnTo>
                <a:lnTo>
                  <a:pt x="16212" y="56077"/>
                </a:lnTo>
                <a:lnTo>
                  <a:pt x="19374" y="44842"/>
                </a:lnTo>
                <a:lnTo>
                  <a:pt x="22454" y="33422"/>
                </a:lnTo>
                <a:lnTo>
                  <a:pt x="25720" y="19700"/>
                </a:lnTo>
                <a:lnTo>
                  <a:pt x="2969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802554" y="558010"/>
            <a:ext cx="53896" cy="157928"/>
          </a:xfrm>
          <a:custGeom>
            <a:avLst/>
            <a:gdLst/>
            <a:ahLst/>
            <a:cxnLst/>
            <a:rect l="0" t="0" r="0" b="0"/>
            <a:pathLst>
              <a:path w="53896" h="157928">
                <a:moveTo>
                  <a:pt x="0" y="0"/>
                </a:moveTo>
                <a:lnTo>
                  <a:pt x="8734" y="6001"/>
                </a:lnTo>
                <a:lnTo>
                  <a:pt x="16441" y="12846"/>
                </a:lnTo>
                <a:lnTo>
                  <a:pt x="23838" y="21234"/>
                </a:lnTo>
                <a:lnTo>
                  <a:pt x="30927" y="30861"/>
                </a:lnTo>
                <a:lnTo>
                  <a:pt x="37457" y="41176"/>
                </a:lnTo>
                <a:lnTo>
                  <a:pt x="43320" y="51784"/>
                </a:lnTo>
                <a:lnTo>
                  <a:pt x="48239" y="62481"/>
                </a:lnTo>
                <a:lnTo>
                  <a:pt x="51713" y="73182"/>
                </a:lnTo>
                <a:lnTo>
                  <a:pt x="53597" y="83850"/>
                </a:lnTo>
                <a:lnTo>
                  <a:pt x="53895" y="94316"/>
                </a:lnTo>
                <a:lnTo>
                  <a:pt x="52582" y="104277"/>
                </a:lnTo>
                <a:lnTo>
                  <a:pt x="49816" y="113605"/>
                </a:lnTo>
                <a:lnTo>
                  <a:pt x="45982" y="122232"/>
                </a:lnTo>
                <a:lnTo>
                  <a:pt x="41119" y="131013"/>
                </a:lnTo>
                <a:lnTo>
                  <a:pt x="33689" y="141837"/>
                </a:lnTo>
                <a:lnTo>
                  <a:pt x="21057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049143" y="326383"/>
            <a:ext cx="307643" cy="285597"/>
          </a:xfrm>
          <a:custGeom>
            <a:avLst/>
            <a:gdLst/>
            <a:ahLst/>
            <a:cxnLst/>
            <a:rect l="0" t="0" r="0" b="0"/>
            <a:pathLst>
              <a:path w="307643" h="285597">
                <a:moveTo>
                  <a:pt x="153494" y="0"/>
                </a:moveTo>
                <a:lnTo>
                  <a:pt x="141826" y="67"/>
                </a:lnTo>
                <a:lnTo>
                  <a:pt x="131337" y="707"/>
                </a:lnTo>
                <a:lnTo>
                  <a:pt x="121035" y="2008"/>
                </a:lnTo>
                <a:lnTo>
                  <a:pt x="110734" y="4041"/>
                </a:lnTo>
                <a:lnTo>
                  <a:pt x="100390" y="7006"/>
                </a:lnTo>
                <a:lnTo>
                  <a:pt x="90005" y="10925"/>
                </a:lnTo>
                <a:lnTo>
                  <a:pt x="79750" y="15675"/>
                </a:lnTo>
                <a:lnTo>
                  <a:pt x="69940" y="21078"/>
                </a:lnTo>
                <a:lnTo>
                  <a:pt x="60714" y="26974"/>
                </a:lnTo>
                <a:lnTo>
                  <a:pt x="52044" y="33389"/>
                </a:lnTo>
                <a:lnTo>
                  <a:pt x="43835" y="40526"/>
                </a:lnTo>
                <a:lnTo>
                  <a:pt x="35982" y="48444"/>
                </a:lnTo>
                <a:lnTo>
                  <a:pt x="28555" y="57218"/>
                </a:lnTo>
                <a:lnTo>
                  <a:pt x="21787" y="67019"/>
                </a:lnTo>
                <a:lnTo>
                  <a:pt x="15754" y="77838"/>
                </a:lnTo>
                <a:lnTo>
                  <a:pt x="10551" y="89527"/>
                </a:lnTo>
                <a:lnTo>
                  <a:pt x="6353" y="101898"/>
                </a:lnTo>
                <a:lnTo>
                  <a:pt x="3165" y="114774"/>
                </a:lnTo>
                <a:lnTo>
                  <a:pt x="1007" y="128013"/>
                </a:lnTo>
                <a:lnTo>
                  <a:pt x="0" y="141506"/>
                </a:lnTo>
                <a:lnTo>
                  <a:pt x="104" y="155170"/>
                </a:lnTo>
                <a:lnTo>
                  <a:pt x="1309" y="168786"/>
                </a:lnTo>
                <a:lnTo>
                  <a:pt x="3712" y="182008"/>
                </a:lnTo>
                <a:lnTo>
                  <a:pt x="7254" y="194675"/>
                </a:lnTo>
                <a:lnTo>
                  <a:pt x="11750" y="206640"/>
                </a:lnTo>
                <a:lnTo>
                  <a:pt x="16985" y="217683"/>
                </a:lnTo>
                <a:lnTo>
                  <a:pt x="22772" y="227778"/>
                </a:lnTo>
                <a:lnTo>
                  <a:pt x="29284" y="237049"/>
                </a:lnTo>
                <a:lnTo>
                  <a:pt x="37020" y="245671"/>
                </a:lnTo>
                <a:lnTo>
                  <a:pt x="46147" y="253804"/>
                </a:lnTo>
                <a:lnTo>
                  <a:pt x="56380" y="261421"/>
                </a:lnTo>
                <a:lnTo>
                  <a:pt x="67165" y="268318"/>
                </a:lnTo>
                <a:lnTo>
                  <a:pt x="78128" y="274431"/>
                </a:lnTo>
                <a:lnTo>
                  <a:pt x="89250" y="279520"/>
                </a:lnTo>
                <a:lnTo>
                  <a:pt x="100777" y="283108"/>
                </a:lnTo>
                <a:lnTo>
                  <a:pt x="112821" y="285073"/>
                </a:lnTo>
                <a:lnTo>
                  <a:pt x="125197" y="285596"/>
                </a:lnTo>
                <a:lnTo>
                  <a:pt x="137512" y="284966"/>
                </a:lnTo>
                <a:lnTo>
                  <a:pt x="149539" y="283471"/>
                </a:lnTo>
                <a:lnTo>
                  <a:pt x="161226" y="281352"/>
                </a:lnTo>
                <a:lnTo>
                  <a:pt x="172608" y="278792"/>
                </a:lnTo>
                <a:lnTo>
                  <a:pt x="183741" y="275923"/>
                </a:lnTo>
                <a:lnTo>
                  <a:pt x="194522" y="272676"/>
                </a:lnTo>
                <a:lnTo>
                  <a:pt x="204695" y="268812"/>
                </a:lnTo>
                <a:lnTo>
                  <a:pt x="214171" y="264245"/>
                </a:lnTo>
                <a:lnTo>
                  <a:pt x="223010" y="259042"/>
                </a:lnTo>
                <a:lnTo>
                  <a:pt x="231334" y="253325"/>
                </a:lnTo>
                <a:lnTo>
                  <a:pt x="239268" y="247213"/>
                </a:lnTo>
                <a:lnTo>
                  <a:pt x="246920" y="240652"/>
                </a:lnTo>
                <a:lnTo>
                  <a:pt x="254372" y="233416"/>
                </a:lnTo>
                <a:lnTo>
                  <a:pt x="261680" y="225437"/>
                </a:lnTo>
                <a:lnTo>
                  <a:pt x="268725" y="216790"/>
                </a:lnTo>
                <a:lnTo>
                  <a:pt x="275230" y="207608"/>
                </a:lnTo>
                <a:lnTo>
                  <a:pt x="281085" y="198023"/>
                </a:lnTo>
                <a:lnTo>
                  <a:pt x="286339" y="188145"/>
                </a:lnTo>
                <a:lnTo>
                  <a:pt x="291101" y="178062"/>
                </a:lnTo>
                <a:lnTo>
                  <a:pt x="295486" y="167831"/>
                </a:lnTo>
                <a:lnTo>
                  <a:pt x="299433" y="157334"/>
                </a:lnTo>
                <a:lnTo>
                  <a:pt x="302711" y="146295"/>
                </a:lnTo>
                <a:lnTo>
                  <a:pt x="305246" y="134610"/>
                </a:lnTo>
                <a:lnTo>
                  <a:pt x="306949" y="122490"/>
                </a:lnTo>
                <a:lnTo>
                  <a:pt x="307642" y="110355"/>
                </a:lnTo>
                <a:lnTo>
                  <a:pt x="307324" y="98451"/>
                </a:lnTo>
                <a:lnTo>
                  <a:pt x="305976" y="86849"/>
                </a:lnTo>
                <a:lnTo>
                  <a:pt x="303475" y="75524"/>
                </a:lnTo>
                <a:lnTo>
                  <a:pt x="299862" y="64431"/>
                </a:lnTo>
                <a:lnTo>
                  <a:pt x="295149" y="53676"/>
                </a:lnTo>
                <a:lnTo>
                  <a:pt x="289236" y="43519"/>
                </a:lnTo>
                <a:lnTo>
                  <a:pt x="282181" y="34065"/>
                </a:lnTo>
                <a:lnTo>
                  <a:pt x="274002" y="25579"/>
                </a:lnTo>
                <a:lnTo>
                  <a:pt x="264610" y="18557"/>
                </a:lnTo>
                <a:lnTo>
                  <a:pt x="254079" y="13133"/>
                </a:lnTo>
                <a:lnTo>
                  <a:pt x="242821" y="9126"/>
                </a:lnTo>
                <a:lnTo>
                  <a:pt x="230191" y="5830"/>
                </a:lnTo>
                <a:lnTo>
                  <a:pt x="212846" y="2953"/>
                </a:lnTo>
                <a:lnTo>
                  <a:pt x="18507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497435" y="589595"/>
            <a:ext cx="25639" cy="157929"/>
          </a:xfrm>
          <a:custGeom>
            <a:avLst/>
            <a:gdLst/>
            <a:ahLst/>
            <a:cxnLst/>
            <a:rect l="0" t="0" r="0" b="0"/>
            <a:pathLst>
              <a:path w="25639" h="157929">
                <a:moveTo>
                  <a:pt x="0" y="0"/>
                </a:moveTo>
                <a:lnTo>
                  <a:pt x="3000" y="8802"/>
                </a:lnTo>
                <a:lnTo>
                  <a:pt x="6423" y="17148"/>
                </a:lnTo>
                <a:lnTo>
                  <a:pt x="10610" y="25852"/>
                </a:lnTo>
                <a:lnTo>
                  <a:pt x="15164" y="35145"/>
                </a:lnTo>
                <a:lnTo>
                  <a:pt x="19349" y="45289"/>
                </a:lnTo>
                <a:lnTo>
                  <a:pt x="22764" y="56325"/>
                </a:lnTo>
                <a:lnTo>
                  <a:pt x="25029" y="67819"/>
                </a:lnTo>
                <a:lnTo>
                  <a:pt x="25638" y="78992"/>
                </a:lnTo>
                <a:lnTo>
                  <a:pt x="24488" y="89433"/>
                </a:lnTo>
                <a:lnTo>
                  <a:pt x="21952" y="99237"/>
                </a:lnTo>
                <a:lnTo>
                  <a:pt x="18655" y="108815"/>
                </a:lnTo>
                <a:lnTo>
                  <a:pt x="15042" y="118430"/>
                </a:lnTo>
                <a:lnTo>
                  <a:pt x="11491" y="127737"/>
                </a:lnTo>
                <a:lnTo>
                  <a:pt x="8043" y="136769"/>
                </a:lnTo>
                <a:lnTo>
                  <a:pt x="4404" y="146324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3802707" y="252534"/>
            <a:ext cx="168511" cy="400233"/>
          </a:xfrm>
          <a:custGeom>
            <a:avLst/>
            <a:gdLst/>
            <a:ahLst/>
            <a:cxnLst/>
            <a:rect l="0" t="0" r="0" b="0"/>
            <a:pathLst>
              <a:path w="168511" h="400233">
                <a:moveTo>
                  <a:pt x="157982" y="94906"/>
                </a:moveTo>
                <a:lnTo>
                  <a:pt x="155048" y="86105"/>
                </a:lnTo>
                <a:lnTo>
                  <a:pt x="152266" y="77758"/>
                </a:lnTo>
                <a:lnTo>
                  <a:pt x="149366" y="69059"/>
                </a:lnTo>
                <a:lnTo>
                  <a:pt x="146326" y="59938"/>
                </a:lnTo>
                <a:lnTo>
                  <a:pt x="143161" y="50443"/>
                </a:lnTo>
                <a:lnTo>
                  <a:pt x="139888" y="40660"/>
                </a:lnTo>
                <a:lnTo>
                  <a:pt x="136204" y="30992"/>
                </a:lnTo>
                <a:lnTo>
                  <a:pt x="131516" y="22115"/>
                </a:lnTo>
                <a:lnTo>
                  <a:pt x="125581" y="14344"/>
                </a:lnTo>
                <a:lnTo>
                  <a:pt x="118474" y="7977"/>
                </a:lnTo>
                <a:lnTo>
                  <a:pt x="110409" y="3449"/>
                </a:lnTo>
                <a:lnTo>
                  <a:pt x="101613" y="818"/>
                </a:lnTo>
                <a:lnTo>
                  <a:pt x="92283" y="0"/>
                </a:lnTo>
                <a:lnTo>
                  <a:pt x="82576" y="955"/>
                </a:lnTo>
                <a:lnTo>
                  <a:pt x="72611" y="3483"/>
                </a:lnTo>
                <a:lnTo>
                  <a:pt x="62632" y="7278"/>
                </a:lnTo>
                <a:lnTo>
                  <a:pt x="53006" y="12033"/>
                </a:lnTo>
                <a:lnTo>
                  <a:pt x="43907" y="17495"/>
                </a:lnTo>
                <a:lnTo>
                  <a:pt x="35491" y="23787"/>
                </a:lnTo>
                <a:lnTo>
                  <a:pt x="27984" y="31374"/>
                </a:lnTo>
                <a:lnTo>
                  <a:pt x="21416" y="40403"/>
                </a:lnTo>
                <a:lnTo>
                  <a:pt x="15665" y="50568"/>
                </a:lnTo>
                <a:lnTo>
                  <a:pt x="10561" y="61309"/>
                </a:lnTo>
                <a:lnTo>
                  <a:pt x="5951" y="72238"/>
                </a:lnTo>
                <a:lnTo>
                  <a:pt x="2193" y="83168"/>
                </a:lnTo>
                <a:lnTo>
                  <a:pt x="105" y="94032"/>
                </a:lnTo>
                <a:lnTo>
                  <a:pt x="0" y="104814"/>
                </a:lnTo>
                <a:lnTo>
                  <a:pt x="1727" y="115359"/>
                </a:lnTo>
                <a:lnTo>
                  <a:pt x="4946" y="125373"/>
                </a:lnTo>
                <a:lnTo>
                  <a:pt x="9301" y="134737"/>
                </a:lnTo>
                <a:lnTo>
                  <a:pt x="14647" y="143332"/>
                </a:lnTo>
                <a:lnTo>
                  <a:pt x="21051" y="150960"/>
                </a:lnTo>
                <a:lnTo>
                  <a:pt x="28464" y="157599"/>
                </a:lnTo>
                <a:lnTo>
                  <a:pt x="36728" y="163058"/>
                </a:lnTo>
                <a:lnTo>
                  <a:pt x="45653" y="166903"/>
                </a:lnTo>
                <a:lnTo>
                  <a:pt x="55061" y="169039"/>
                </a:lnTo>
                <a:lnTo>
                  <a:pt x="64649" y="169508"/>
                </a:lnTo>
                <a:lnTo>
                  <a:pt x="74007" y="168311"/>
                </a:lnTo>
                <a:lnTo>
                  <a:pt x="82927" y="165613"/>
                </a:lnTo>
                <a:lnTo>
                  <a:pt x="91392" y="161532"/>
                </a:lnTo>
                <a:lnTo>
                  <a:pt x="99463" y="156052"/>
                </a:lnTo>
                <a:lnTo>
                  <a:pt x="107223" y="149295"/>
                </a:lnTo>
                <a:lnTo>
                  <a:pt x="114589" y="141488"/>
                </a:lnTo>
                <a:lnTo>
                  <a:pt x="121316" y="132878"/>
                </a:lnTo>
                <a:lnTo>
                  <a:pt x="127334" y="123752"/>
                </a:lnTo>
                <a:lnTo>
                  <a:pt x="133000" y="116817"/>
                </a:lnTo>
                <a:lnTo>
                  <a:pt x="138086" y="115651"/>
                </a:lnTo>
                <a:lnTo>
                  <a:pt x="141649" y="119899"/>
                </a:lnTo>
                <a:lnTo>
                  <a:pt x="143879" y="128235"/>
                </a:lnTo>
                <a:lnTo>
                  <a:pt x="145234" y="139318"/>
                </a:lnTo>
                <a:lnTo>
                  <a:pt x="146058" y="151951"/>
                </a:lnTo>
                <a:lnTo>
                  <a:pt x="146566" y="165370"/>
                </a:lnTo>
                <a:lnTo>
                  <a:pt x="146883" y="179329"/>
                </a:lnTo>
                <a:lnTo>
                  <a:pt x="147084" y="193929"/>
                </a:lnTo>
                <a:lnTo>
                  <a:pt x="147217" y="209194"/>
                </a:lnTo>
                <a:lnTo>
                  <a:pt x="147472" y="224721"/>
                </a:lnTo>
                <a:lnTo>
                  <a:pt x="148175" y="239775"/>
                </a:lnTo>
                <a:lnTo>
                  <a:pt x="149458" y="253982"/>
                </a:lnTo>
                <a:lnTo>
                  <a:pt x="151135" y="267473"/>
                </a:lnTo>
                <a:lnTo>
                  <a:pt x="152798" y="280681"/>
                </a:lnTo>
                <a:lnTo>
                  <a:pt x="154216" y="293901"/>
                </a:lnTo>
                <a:lnTo>
                  <a:pt x="155488" y="307256"/>
                </a:lnTo>
                <a:lnTo>
                  <a:pt x="156949" y="320769"/>
                </a:lnTo>
                <a:lnTo>
                  <a:pt x="158779" y="334409"/>
                </a:lnTo>
                <a:lnTo>
                  <a:pt x="160847" y="347732"/>
                </a:lnTo>
                <a:lnTo>
                  <a:pt x="163000" y="361312"/>
                </a:lnTo>
                <a:lnTo>
                  <a:pt x="165428" y="377460"/>
                </a:lnTo>
                <a:lnTo>
                  <a:pt x="168510" y="4002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673" y="600124"/>
            <a:ext cx="37700" cy="168457"/>
          </a:xfrm>
          <a:custGeom>
            <a:avLst/>
            <a:gdLst/>
            <a:ahLst/>
            <a:cxnLst/>
            <a:rect l="0" t="0" r="0" b="0"/>
            <a:pathLst>
              <a:path w="37700" h="168457">
                <a:moveTo>
                  <a:pt x="0" y="0"/>
                </a:moveTo>
                <a:lnTo>
                  <a:pt x="5801" y="5934"/>
                </a:lnTo>
                <a:lnTo>
                  <a:pt x="10725" y="12139"/>
                </a:lnTo>
                <a:lnTo>
                  <a:pt x="15228" y="19239"/>
                </a:lnTo>
                <a:lnTo>
                  <a:pt x="19449" y="27353"/>
                </a:lnTo>
                <a:lnTo>
                  <a:pt x="23462" y="36647"/>
                </a:lnTo>
                <a:lnTo>
                  <a:pt x="27319" y="47095"/>
                </a:lnTo>
                <a:lnTo>
                  <a:pt x="30899" y="58520"/>
                </a:lnTo>
                <a:lnTo>
                  <a:pt x="33925" y="70707"/>
                </a:lnTo>
                <a:lnTo>
                  <a:pt x="36285" y="83451"/>
                </a:lnTo>
                <a:lnTo>
                  <a:pt x="37699" y="96430"/>
                </a:lnTo>
                <a:lnTo>
                  <a:pt x="37667" y="109215"/>
                </a:lnTo>
                <a:lnTo>
                  <a:pt x="36058" y="121577"/>
                </a:lnTo>
                <a:lnTo>
                  <a:pt x="33350" y="133035"/>
                </a:lnTo>
                <a:lnTo>
                  <a:pt x="30185" y="143892"/>
                </a:lnTo>
                <a:lnTo>
                  <a:pt x="26283" y="155098"/>
                </a:lnTo>
                <a:lnTo>
                  <a:pt x="21057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450224" y="252683"/>
            <a:ext cx="251786" cy="380886"/>
          </a:xfrm>
          <a:custGeom>
            <a:avLst/>
            <a:gdLst/>
            <a:ahLst/>
            <a:cxnLst/>
            <a:rect l="0" t="0" r="0" b="0"/>
            <a:pathLst>
              <a:path w="251786" h="380886">
                <a:moveTo>
                  <a:pt x="36890" y="0"/>
                </a:moveTo>
                <a:lnTo>
                  <a:pt x="31022" y="5868"/>
                </a:lnTo>
                <a:lnTo>
                  <a:pt x="25458" y="11433"/>
                </a:lnTo>
                <a:lnTo>
                  <a:pt x="19663" y="17236"/>
                </a:lnTo>
                <a:lnTo>
                  <a:pt x="13755" y="23490"/>
                </a:lnTo>
                <a:lnTo>
                  <a:pt x="8074" y="30468"/>
                </a:lnTo>
                <a:lnTo>
                  <a:pt x="2854" y="38176"/>
                </a:lnTo>
                <a:lnTo>
                  <a:pt x="0" y="43956"/>
                </a:lnTo>
                <a:lnTo>
                  <a:pt x="1193" y="44872"/>
                </a:lnTo>
                <a:lnTo>
                  <a:pt x="4757" y="42409"/>
                </a:lnTo>
                <a:lnTo>
                  <a:pt x="9755" y="38200"/>
                </a:lnTo>
                <a:lnTo>
                  <a:pt x="15988" y="33388"/>
                </a:lnTo>
                <a:lnTo>
                  <a:pt x="23315" y="28567"/>
                </a:lnTo>
                <a:lnTo>
                  <a:pt x="31702" y="24124"/>
                </a:lnTo>
                <a:lnTo>
                  <a:pt x="41246" y="20412"/>
                </a:lnTo>
                <a:lnTo>
                  <a:pt x="51889" y="17540"/>
                </a:lnTo>
                <a:lnTo>
                  <a:pt x="63293" y="15758"/>
                </a:lnTo>
                <a:lnTo>
                  <a:pt x="74941" y="15532"/>
                </a:lnTo>
                <a:lnTo>
                  <a:pt x="86509" y="16976"/>
                </a:lnTo>
                <a:lnTo>
                  <a:pt x="97717" y="20063"/>
                </a:lnTo>
                <a:lnTo>
                  <a:pt x="108243" y="24801"/>
                </a:lnTo>
                <a:lnTo>
                  <a:pt x="117978" y="31028"/>
                </a:lnTo>
                <a:lnTo>
                  <a:pt x="126667" y="38632"/>
                </a:lnTo>
                <a:lnTo>
                  <a:pt x="133833" y="47631"/>
                </a:lnTo>
                <a:lnTo>
                  <a:pt x="139353" y="57899"/>
                </a:lnTo>
                <a:lnTo>
                  <a:pt x="143247" y="69047"/>
                </a:lnTo>
                <a:lnTo>
                  <a:pt x="145503" y="80521"/>
                </a:lnTo>
                <a:lnTo>
                  <a:pt x="146277" y="91977"/>
                </a:lnTo>
                <a:lnTo>
                  <a:pt x="145680" y="103278"/>
                </a:lnTo>
                <a:lnTo>
                  <a:pt x="143693" y="114399"/>
                </a:lnTo>
                <a:lnTo>
                  <a:pt x="140434" y="125357"/>
                </a:lnTo>
                <a:lnTo>
                  <a:pt x="136128" y="136021"/>
                </a:lnTo>
                <a:lnTo>
                  <a:pt x="131023" y="146116"/>
                </a:lnTo>
                <a:lnTo>
                  <a:pt x="125328" y="155535"/>
                </a:lnTo>
                <a:lnTo>
                  <a:pt x="119046" y="164166"/>
                </a:lnTo>
                <a:lnTo>
                  <a:pt x="111998" y="171818"/>
                </a:lnTo>
                <a:lnTo>
                  <a:pt x="104175" y="178427"/>
                </a:lnTo>
                <a:lnTo>
                  <a:pt x="96767" y="182184"/>
                </a:lnTo>
                <a:lnTo>
                  <a:pt x="92231" y="181540"/>
                </a:lnTo>
                <a:lnTo>
                  <a:pt x="91711" y="178556"/>
                </a:lnTo>
                <a:lnTo>
                  <a:pt x="94607" y="174706"/>
                </a:lnTo>
                <a:lnTo>
                  <a:pt x="99972" y="170964"/>
                </a:lnTo>
                <a:lnTo>
                  <a:pt x="107035" y="168197"/>
                </a:lnTo>
                <a:lnTo>
                  <a:pt x="115245" y="166741"/>
                </a:lnTo>
                <a:lnTo>
                  <a:pt x="124224" y="166541"/>
                </a:lnTo>
                <a:lnTo>
                  <a:pt x="133718" y="167376"/>
                </a:lnTo>
                <a:lnTo>
                  <a:pt x="143552" y="169007"/>
                </a:lnTo>
                <a:lnTo>
                  <a:pt x="153448" y="171385"/>
                </a:lnTo>
                <a:lnTo>
                  <a:pt x="163021" y="174650"/>
                </a:lnTo>
                <a:lnTo>
                  <a:pt x="172096" y="178805"/>
                </a:lnTo>
                <a:lnTo>
                  <a:pt x="180835" y="183729"/>
                </a:lnTo>
                <a:lnTo>
                  <a:pt x="189625" y="189258"/>
                </a:lnTo>
                <a:lnTo>
                  <a:pt x="198685" y="195242"/>
                </a:lnTo>
                <a:lnTo>
                  <a:pt x="207907" y="201718"/>
                </a:lnTo>
                <a:lnTo>
                  <a:pt x="216953" y="208896"/>
                </a:lnTo>
                <a:lnTo>
                  <a:pt x="225623" y="216842"/>
                </a:lnTo>
                <a:lnTo>
                  <a:pt x="233563" y="225636"/>
                </a:lnTo>
                <a:lnTo>
                  <a:pt x="240211" y="235449"/>
                </a:lnTo>
                <a:lnTo>
                  <a:pt x="245376" y="246277"/>
                </a:lnTo>
                <a:lnTo>
                  <a:pt x="249029" y="257972"/>
                </a:lnTo>
                <a:lnTo>
                  <a:pt x="251121" y="270347"/>
                </a:lnTo>
                <a:lnTo>
                  <a:pt x="251785" y="283221"/>
                </a:lnTo>
                <a:lnTo>
                  <a:pt x="251115" y="296289"/>
                </a:lnTo>
                <a:lnTo>
                  <a:pt x="249078" y="309134"/>
                </a:lnTo>
                <a:lnTo>
                  <a:pt x="245781" y="321541"/>
                </a:lnTo>
                <a:lnTo>
                  <a:pt x="241281" y="333159"/>
                </a:lnTo>
                <a:lnTo>
                  <a:pt x="235512" y="343437"/>
                </a:lnTo>
                <a:lnTo>
                  <a:pt x="228557" y="352200"/>
                </a:lnTo>
                <a:lnTo>
                  <a:pt x="220616" y="359593"/>
                </a:lnTo>
                <a:lnTo>
                  <a:pt x="211916" y="365884"/>
                </a:lnTo>
                <a:lnTo>
                  <a:pt x="202652" y="371333"/>
                </a:lnTo>
                <a:lnTo>
                  <a:pt x="192822" y="375843"/>
                </a:lnTo>
                <a:lnTo>
                  <a:pt x="182240" y="378976"/>
                </a:lnTo>
                <a:lnTo>
                  <a:pt x="170864" y="380604"/>
                </a:lnTo>
                <a:lnTo>
                  <a:pt x="158954" y="380885"/>
                </a:lnTo>
                <a:lnTo>
                  <a:pt x="146959" y="380086"/>
                </a:lnTo>
                <a:lnTo>
                  <a:pt x="135150" y="378474"/>
                </a:lnTo>
                <a:lnTo>
                  <a:pt x="123610" y="376275"/>
                </a:lnTo>
                <a:lnTo>
                  <a:pt x="112329" y="373661"/>
                </a:lnTo>
                <a:lnTo>
                  <a:pt x="101273" y="370764"/>
                </a:lnTo>
                <a:lnTo>
                  <a:pt x="90845" y="367827"/>
                </a:lnTo>
                <a:lnTo>
                  <a:pt x="80865" y="364924"/>
                </a:lnTo>
                <a:lnTo>
                  <a:pt x="70455" y="361802"/>
                </a:lnTo>
                <a:lnTo>
                  <a:pt x="57947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834554" y="610652"/>
            <a:ext cx="51506" cy="168457"/>
          </a:xfrm>
          <a:custGeom>
            <a:avLst/>
            <a:gdLst/>
            <a:ahLst/>
            <a:cxnLst/>
            <a:rect l="0" t="0" r="0" b="0"/>
            <a:pathLst>
              <a:path w="51506" h="168457">
                <a:moveTo>
                  <a:pt x="0" y="0"/>
                </a:moveTo>
                <a:lnTo>
                  <a:pt x="5868" y="5868"/>
                </a:lnTo>
                <a:lnTo>
                  <a:pt x="11432" y="11432"/>
                </a:lnTo>
                <a:lnTo>
                  <a:pt x="17231" y="17236"/>
                </a:lnTo>
                <a:lnTo>
                  <a:pt x="23312" y="23490"/>
                </a:lnTo>
                <a:lnTo>
                  <a:pt x="29642" y="30468"/>
                </a:lnTo>
                <a:lnTo>
                  <a:pt x="36156" y="38254"/>
                </a:lnTo>
                <a:lnTo>
                  <a:pt x="42314" y="46928"/>
                </a:lnTo>
                <a:lnTo>
                  <a:pt x="47152" y="56656"/>
                </a:lnTo>
                <a:lnTo>
                  <a:pt x="50245" y="67418"/>
                </a:lnTo>
                <a:lnTo>
                  <a:pt x="51505" y="78898"/>
                </a:lnTo>
                <a:lnTo>
                  <a:pt x="50912" y="90596"/>
                </a:lnTo>
                <a:lnTo>
                  <a:pt x="48660" y="102198"/>
                </a:lnTo>
                <a:lnTo>
                  <a:pt x="45065" y="113426"/>
                </a:lnTo>
                <a:lnTo>
                  <a:pt x="40452" y="123967"/>
                </a:lnTo>
                <a:lnTo>
                  <a:pt x="35102" y="133712"/>
                </a:lnTo>
                <a:lnTo>
                  <a:pt x="29344" y="142436"/>
                </a:lnTo>
                <a:lnTo>
                  <a:pt x="22893" y="150556"/>
                </a:lnTo>
                <a:lnTo>
                  <a:pt x="14069" y="158785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215482" y="242155"/>
            <a:ext cx="168779" cy="324272"/>
          </a:xfrm>
          <a:custGeom>
            <a:avLst/>
            <a:gdLst/>
            <a:ahLst/>
            <a:cxnLst/>
            <a:rect l="0" t="0" r="0" b="0"/>
            <a:pathLst>
              <a:path w="168779" h="324272">
                <a:moveTo>
                  <a:pt x="124440" y="0"/>
                </a:moveTo>
                <a:lnTo>
                  <a:pt x="118572" y="5868"/>
                </a:lnTo>
                <a:lnTo>
                  <a:pt x="113007" y="11432"/>
                </a:lnTo>
                <a:lnTo>
                  <a:pt x="107209" y="17236"/>
                </a:lnTo>
                <a:lnTo>
                  <a:pt x="101128" y="23489"/>
                </a:lnTo>
                <a:lnTo>
                  <a:pt x="94798" y="30467"/>
                </a:lnTo>
                <a:lnTo>
                  <a:pt x="88270" y="38249"/>
                </a:lnTo>
                <a:lnTo>
                  <a:pt x="81594" y="46750"/>
                </a:lnTo>
                <a:lnTo>
                  <a:pt x="74811" y="55829"/>
                </a:lnTo>
                <a:lnTo>
                  <a:pt x="67959" y="65343"/>
                </a:lnTo>
                <a:lnTo>
                  <a:pt x="61222" y="75171"/>
                </a:lnTo>
                <a:lnTo>
                  <a:pt x="54925" y="85220"/>
                </a:lnTo>
                <a:lnTo>
                  <a:pt x="49205" y="95424"/>
                </a:lnTo>
                <a:lnTo>
                  <a:pt x="43872" y="105733"/>
                </a:lnTo>
                <a:lnTo>
                  <a:pt x="38523" y="116113"/>
                </a:lnTo>
                <a:lnTo>
                  <a:pt x="32927" y="126547"/>
                </a:lnTo>
                <a:lnTo>
                  <a:pt x="27183" y="137182"/>
                </a:lnTo>
                <a:lnTo>
                  <a:pt x="21627" y="148314"/>
                </a:lnTo>
                <a:lnTo>
                  <a:pt x="16449" y="160066"/>
                </a:lnTo>
                <a:lnTo>
                  <a:pt x="11836" y="172400"/>
                </a:lnTo>
                <a:lnTo>
                  <a:pt x="8043" y="185212"/>
                </a:lnTo>
                <a:lnTo>
                  <a:pt x="5126" y="198388"/>
                </a:lnTo>
                <a:lnTo>
                  <a:pt x="2982" y="211829"/>
                </a:lnTo>
                <a:lnTo>
                  <a:pt x="1451" y="225458"/>
                </a:lnTo>
                <a:lnTo>
                  <a:pt x="391" y="239209"/>
                </a:lnTo>
                <a:lnTo>
                  <a:pt x="0" y="252713"/>
                </a:lnTo>
                <a:lnTo>
                  <a:pt x="792" y="265328"/>
                </a:lnTo>
                <a:lnTo>
                  <a:pt x="2956" y="276774"/>
                </a:lnTo>
                <a:lnTo>
                  <a:pt x="6377" y="287104"/>
                </a:lnTo>
                <a:lnTo>
                  <a:pt x="10814" y="296511"/>
                </a:lnTo>
                <a:lnTo>
                  <a:pt x="16032" y="305198"/>
                </a:lnTo>
                <a:lnTo>
                  <a:pt x="22144" y="312863"/>
                </a:lnTo>
                <a:lnTo>
                  <a:pt x="29603" y="318736"/>
                </a:lnTo>
                <a:lnTo>
                  <a:pt x="38542" y="322534"/>
                </a:lnTo>
                <a:lnTo>
                  <a:pt x="48645" y="324271"/>
                </a:lnTo>
                <a:lnTo>
                  <a:pt x="59345" y="324000"/>
                </a:lnTo>
                <a:lnTo>
                  <a:pt x="70239" y="321964"/>
                </a:lnTo>
                <a:lnTo>
                  <a:pt x="80978" y="318514"/>
                </a:lnTo>
                <a:lnTo>
                  <a:pt x="91181" y="313997"/>
                </a:lnTo>
                <a:lnTo>
                  <a:pt x="100706" y="308708"/>
                </a:lnTo>
                <a:lnTo>
                  <a:pt x="109592" y="302872"/>
                </a:lnTo>
                <a:lnTo>
                  <a:pt x="117954" y="296657"/>
                </a:lnTo>
                <a:lnTo>
                  <a:pt x="125913" y="290176"/>
                </a:lnTo>
                <a:lnTo>
                  <a:pt x="133413" y="283350"/>
                </a:lnTo>
                <a:lnTo>
                  <a:pt x="140231" y="275928"/>
                </a:lnTo>
                <a:lnTo>
                  <a:pt x="146301" y="267821"/>
                </a:lnTo>
                <a:lnTo>
                  <a:pt x="151701" y="259086"/>
                </a:lnTo>
                <a:lnTo>
                  <a:pt x="156562" y="249845"/>
                </a:lnTo>
                <a:lnTo>
                  <a:pt x="161009" y="240219"/>
                </a:lnTo>
                <a:lnTo>
                  <a:pt x="164826" y="230314"/>
                </a:lnTo>
                <a:lnTo>
                  <a:pt x="167486" y="220213"/>
                </a:lnTo>
                <a:lnTo>
                  <a:pt x="168778" y="209988"/>
                </a:lnTo>
                <a:lnTo>
                  <a:pt x="168323" y="200174"/>
                </a:lnTo>
                <a:lnTo>
                  <a:pt x="165433" y="191722"/>
                </a:lnTo>
                <a:lnTo>
                  <a:pt x="159964" y="185047"/>
                </a:lnTo>
                <a:lnTo>
                  <a:pt x="152222" y="180227"/>
                </a:lnTo>
                <a:lnTo>
                  <a:pt x="142675" y="177276"/>
                </a:lnTo>
                <a:lnTo>
                  <a:pt x="131785" y="176000"/>
                </a:lnTo>
                <a:lnTo>
                  <a:pt x="120257" y="176243"/>
                </a:lnTo>
                <a:lnTo>
                  <a:pt x="108994" y="177984"/>
                </a:lnTo>
                <a:lnTo>
                  <a:pt x="98461" y="181075"/>
                </a:lnTo>
                <a:lnTo>
                  <a:pt x="88578" y="185266"/>
                </a:lnTo>
                <a:lnTo>
                  <a:pt x="78940" y="190294"/>
                </a:lnTo>
                <a:lnTo>
                  <a:pt x="69276" y="195933"/>
                </a:lnTo>
                <a:lnTo>
                  <a:pt x="59737" y="202088"/>
                </a:lnTo>
                <a:lnTo>
                  <a:pt x="49778" y="209593"/>
                </a:lnTo>
                <a:lnTo>
                  <a:pt x="37403" y="221342"/>
                </a:lnTo>
                <a:lnTo>
                  <a:pt x="19155" y="2421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529435" y="558010"/>
            <a:ext cx="26900" cy="147400"/>
          </a:xfrm>
          <a:custGeom>
            <a:avLst/>
            <a:gdLst/>
            <a:ahLst/>
            <a:cxnLst/>
            <a:rect l="0" t="0" r="0" b="0"/>
            <a:pathLst>
              <a:path w="26900" h="147400">
                <a:moveTo>
                  <a:pt x="0" y="0"/>
                </a:moveTo>
                <a:lnTo>
                  <a:pt x="5800" y="5934"/>
                </a:lnTo>
                <a:lnTo>
                  <a:pt x="10725" y="12139"/>
                </a:lnTo>
                <a:lnTo>
                  <a:pt x="15223" y="19239"/>
                </a:lnTo>
                <a:lnTo>
                  <a:pt x="19271" y="27353"/>
                </a:lnTo>
                <a:lnTo>
                  <a:pt x="22636" y="36647"/>
                </a:lnTo>
                <a:lnTo>
                  <a:pt x="25236" y="47091"/>
                </a:lnTo>
                <a:lnTo>
                  <a:pt x="26817" y="58343"/>
                </a:lnTo>
                <a:lnTo>
                  <a:pt x="26899" y="69881"/>
                </a:lnTo>
                <a:lnTo>
                  <a:pt x="25363" y="81372"/>
                </a:lnTo>
                <a:lnTo>
                  <a:pt x="22507" y="92622"/>
                </a:lnTo>
                <a:lnTo>
                  <a:pt x="18482" y="104796"/>
                </a:lnTo>
                <a:lnTo>
                  <a:pt x="11815" y="121195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804401" y="252683"/>
            <a:ext cx="377802" cy="368146"/>
          </a:xfrm>
          <a:custGeom>
            <a:avLst/>
            <a:gdLst/>
            <a:ahLst/>
            <a:cxnLst/>
            <a:rect l="0" t="0" r="0" b="0"/>
            <a:pathLst>
              <a:path w="377802" h="368146">
                <a:moveTo>
                  <a:pt x="61946" y="0"/>
                </a:moveTo>
                <a:lnTo>
                  <a:pt x="59079" y="8869"/>
                </a:lnTo>
                <a:lnTo>
                  <a:pt x="56937" y="17856"/>
                </a:lnTo>
                <a:lnTo>
                  <a:pt x="55329" y="27846"/>
                </a:lnTo>
                <a:lnTo>
                  <a:pt x="53976" y="38654"/>
                </a:lnTo>
                <a:lnTo>
                  <a:pt x="52479" y="49817"/>
                </a:lnTo>
                <a:lnTo>
                  <a:pt x="50624" y="61018"/>
                </a:lnTo>
                <a:lnTo>
                  <a:pt x="48211" y="71957"/>
                </a:lnTo>
                <a:lnTo>
                  <a:pt x="44983" y="82293"/>
                </a:lnTo>
                <a:lnTo>
                  <a:pt x="40867" y="91875"/>
                </a:lnTo>
                <a:lnTo>
                  <a:pt x="35531" y="99632"/>
                </a:lnTo>
                <a:lnTo>
                  <a:pt x="29354" y="103703"/>
                </a:lnTo>
                <a:lnTo>
                  <a:pt x="24203" y="103582"/>
                </a:lnTo>
                <a:lnTo>
                  <a:pt x="21212" y="99743"/>
                </a:lnTo>
                <a:lnTo>
                  <a:pt x="20571" y="92969"/>
                </a:lnTo>
                <a:lnTo>
                  <a:pt x="21984" y="84337"/>
                </a:lnTo>
                <a:lnTo>
                  <a:pt x="25018" y="75080"/>
                </a:lnTo>
                <a:lnTo>
                  <a:pt x="29262" y="65926"/>
                </a:lnTo>
                <a:lnTo>
                  <a:pt x="34541" y="57151"/>
                </a:lnTo>
                <a:lnTo>
                  <a:pt x="40902" y="48793"/>
                </a:lnTo>
                <a:lnTo>
                  <a:pt x="48290" y="40804"/>
                </a:lnTo>
                <a:lnTo>
                  <a:pt x="56537" y="33266"/>
                </a:lnTo>
                <a:lnTo>
                  <a:pt x="65451" y="26414"/>
                </a:lnTo>
                <a:lnTo>
                  <a:pt x="74857" y="20331"/>
                </a:lnTo>
                <a:lnTo>
                  <a:pt x="84613" y="15431"/>
                </a:lnTo>
                <a:lnTo>
                  <a:pt x="94616" y="12501"/>
                </a:lnTo>
                <a:lnTo>
                  <a:pt x="104784" y="11794"/>
                </a:lnTo>
                <a:lnTo>
                  <a:pt x="114900" y="13101"/>
                </a:lnTo>
                <a:lnTo>
                  <a:pt x="124618" y="16030"/>
                </a:lnTo>
                <a:lnTo>
                  <a:pt x="133785" y="20182"/>
                </a:lnTo>
                <a:lnTo>
                  <a:pt x="142415" y="25220"/>
                </a:lnTo>
                <a:lnTo>
                  <a:pt x="150599" y="30885"/>
                </a:lnTo>
                <a:lnTo>
                  <a:pt x="158434" y="36993"/>
                </a:lnTo>
                <a:lnTo>
                  <a:pt x="165850" y="43736"/>
                </a:lnTo>
                <a:lnTo>
                  <a:pt x="172611" y="51633"/>
                </a:lnTo>
                <a:lnTo>
                  <a:pt x="178639" y="60878"/>
                </a:lnTo>
                <a:lnTo>
                  <a:pt x="183839" y="71360"/>
                </a:lnTo>
                <a:lnTo>
                  <a:pt x="188034" y="82846"/>
                </a:lnTo>
                <a:lnTo>
                  <a:pt x="191225" y="95097"/>
                </a:lnTo>
                <a:lnTo>
                  <a:pt x="193555" y="108069"/>
                </a:lnTo>
                <a:lnTo>
                  <a:pt x="195210" y="121908"/>
                </a:lnTo>
                <a:lnTo>
                  <a:pt x="196359" y="136614"/>
                </a:lnTo>
                <a:lnTo>
                  <a:pt x="196979" y="151743"/>
                </a:lnTo>
                <a:lnTo>
                  <a:pt x="196872" y="166519"/>
                </a:lnTo>
                <a:lnTo>
                  <a:pt x="195986" y="180530"/>
                </a:lnTo>
                <a:lnTo>
                  <a:pt x="194408" y="193718"/>
                </a:lnTo>
                <a:lnTo>
                  <a:pt x="192278" y="206188"/>
                </a:lnTo>
                <a:lnTo>
                  <a:pt x="189729" y="218095"/>
                </a:lnTo>
                <a:lnTo>
                  <a:pt x="186713" y="229585"/>
                </a:lnTo>
                <a:lnTo>
                  <a:pt x="183010" y="240774"/>
                </a:lnTo>
                <a:lnTo>
                  <a:pt x="178557" y="251754"/>
                </a:lnTo>
                <a:lnTo>
                  <a:pt x="173430" y="262588"/>
                </a:lnTo>
                <a:lnTo>
                  <a:pt x="167764" y="273322"/>
                </a:lnTo>
                <a:lnTo>
                  <a:pt x="161688" y="283989"/>
                </a:lnTo>
                <a:lnTo>
                  <a:pt x="155151" y="294611"/>
                </a:lnTo>
                <a:lnTo>
                  <a:pt x="147931" y="305202"/>
                </a:lnTo>
                <a:lnTo>
                  <a:pt x="139962" y="315763"/>
                </a:lnTo>
                <a:lnTo>
                  <a:pt x="131323" y="325973"/>
                </a:lnTo>
                <a:lnTo>
                  <a:pt x="122146" y="335224"/>
                </a:lnTo>
                <a:lnTo>
                  <a:pt x="112563" y="343258"/>
                </a:lnTo>
                <a:lnTo>
                  <a:pt x="102688" y="350144"/>
                </a:lnTo>
                <a:lnTo>
                  <a:pt x="92606" y="356085"/>
                </a:lnTo>
                <a:lnTo>
                  <a:pt x="82385" y="361291"/>
                </a:lnTo>
                <a:lnTo>
                  <a:pt x="72235" y="365467"/>
                </a:lnTo>
                <a:lnTo>
                  <a:pt x="62492" y="367843"/>
                </a:lnTo>
                <a:lnTo>
                  <a:pt x="53309" y="368145"/>
                </a:lnTo>
                <a:lnTo>
                  <a:pt x="44669" y="366551"/>
                </a:lnTo>
                <a:lnTo>
                  <a:pt x="36478" y="363422"/>
                </a:lnTo>
                <a:lnTo>
                  <a:pt x="28638" y="359128"/>
                </a:lnTo>
                <a:lnTo>
                  <a:pt x="21219" y="353823"/>
                </a:lnTo>
                <a:lnTo>
                  <a:pt x="14456" y="347447"/>
                </a:lnTo>
                <a:lnTo>
                  <a:pt x="8436" y="340051"/>
                </a:lnTo>
                <a:lnTo>
                  <a:pt x="3581" y="331799"/>
                </a:lnTo>
                <a:lnTo>
                  <a:pt x="681" y="322883"/>
                </a:lnTo>
                <a:lnTo>
                  <a:pt x="0" y="313485"/>
                </a:lnTo>
                <a:lnTo>
                  <a:pt x="1494" y="304073"/>
                </a:lnTo>
                <a:lnTo>
                  <a:pt x="5081" y="295366"/>
                </a:lnTo>
                <a:lnTo>
                  <a:pt x="10502" y="287705"/>
                </a:lnTo>
                <a:lnTo>
                  <a:pt x="17716" y="281240"/>
                </a:lnTo>
                <a:lnTo>
                  <a:pt x="26977" y="276114"/>
                </a:lnTo>
                <a:lnTo>
                  <a:pt x="38236" y="272264"/>
                </a:lnTo>
                <a:lnTo>
                  <a:pt x="51031" y="269643"/>
                </a:lnTo>
                <a:lnTo>
                  <a:pt x="64682" y="268316"/>
                </a:lnTo>
                <a:lnTo>
                  <a:pt x="78714" y="268198"/>
                </a:lnTo>
                <a:lnTo>
                  <a:pt x="92879" y="269081"/>
                </a:lnTo>
                <a:lnTo>
                  <a:pt x="107069" y="270736"/>
                </a:lnTo>
                <a:lnTo>
                  <a:pt x="121237" y="272958"/>
                </a:lnTo>
                <a:lnTo>
                  <a:pt x="135208" y="275583"/>
                </a:lnTo>
                <a:lnTo>
                  <a:pt x="148677" y="278491"/>
                </a:lnTo>
                <a:lnTo>
                  <a:pt x="161518" y="281593"/>
                </a:lnTo>
                <a:lnTo>
                  <a:pt x="173770" y="284828"/>
                </a:lnTo>
                <a:lnTo>
                  <a:pt x="185539" y="288153"/>
                </a:lnTo>
                <a:lnTo>
                  <a:pt x="196949" y="291543"/>
                </a:lnTo>
                <a:lnTo>
                  <a:pt x="208427" y="295143"/>
                </a:lnTo>
                <a:lnTo>
                  <a:pt x="220666" y="299245"/>
                </a:lnTo>
                <a:lnTo>
                  <a:pt x="233977" y="303966"/>
                </a:lnTo>
                <a:lnTo>
                  <a:pt x="248174" y="309104"/>
                </a:lnTo>
                <a:lnTo>
                  <a:pt x="262775" y="314245"/>
                </a:lnTo>
                <a:lnTo>
                  <a:pt x="277448" y="319151"/>
                </a:lnTo>
                <a:lnTo>
                  <a:pt x="292046" y="323918"/>
                </a:lnTo>
                <a:lnTo>
                  <a:pt x="306525" y="328879"/>
                </a:lnTo>
                <a:lnTo>
                  <a:pt x="320874" y="334208"/>
                </a:lnTo>
                <a:lnTo>
                  <a:pt x="334505" y="339621"/>
                </a:lnTo>
                <a:lnTo>
                  <a:pt x="347596" y="344995"/>
                </a:lnTo>
                <a:lnTo>
                  <a:pt x="361298" y="350805"/>
                </a:lnTo>
                <a:lnTo>
                  <a:pt x="377801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81565" y="2650159"/>
            <a:ext cx="3033072" cy="508786"/>
            <a:chOff x="281565" y="2650159"/>
            <a:chExt cx="3033072" cy="508786"/>
          </a:xfrm>
        </p:grpSpPr>
        <p:sp>
          <p:nvSpPr>
            <p:cNvPr id="14" name="Freeform 13"/>
            <p:cNvSpPr/>
            <p:nvPr/>
          </p:nvSpPr>
          <p:spPr>
            <a:xfrm>
              <a:off x="281565" y="2650159"/>
              <a:ext cx="401877" cy="424558"/>
            </a:xfrm>
            <a:custGeom>
              <a:avLst/>
              <a:gdLst/>
              <a:ahLst/>
              <a:cxnLst/>
              <a:rect l="0" t="0" r="0" b="0"/>
              <a:pathLst>
                <a:path w="401877" h="424558">
                  <a:moveTo>
                    <a:pt x="23761" y="403500"/>
                  </a:moveTo>
                  <a:lnTo>
                    <a:pt x="26762" y="394631"/>
                  </a:lnTo>
                  <a:lnTo>
                    <a:pt x="30184" y="385644"/>
                  </a:lnTo>
                  <a:lnTo>
                    <a:pt x="34376" y="375654"/>
                  </a:lnTo>
                  <a:lnTo>
                    <a:pt x="39103" y="364846"/>
                  </a:lnTo>
                  <a:lnTo>
                    <a:pt x="43936" y="353683"/>
                  </a:lnTo>
                  <a:lnTo>
                    <a:pt x="48613" y="342477"/>
                  </a:lnTo>
                  <a:lnTo>
                    <a:pt x="53050" y="331365"/>
                  </a:lnTo>
                  <a:lnTo>
                    <a:pt x="57251" y="320381"/>
                  </a:lnTo>
                  <a:lnTo>
                    <a:pt x="61264" y="309515"/>
                  </a:lnTo>
                  <a:lnTo>
                    <a:pt x="65297" y="298745"/>
                  </a:lnTo>
                  <a:lnTo>
                    <a:pt x="69698" y="288048"/>
                  </a:lnTo>
                  <a:lnTo>
                    <a:pt x="74623" y="277398"/>
                  </a:lnTo>
                  <a:lnTo>
                    <a:pt x="79898" y="266617"/>
                  </a:lnTo>
                  <a:lnTo>
                    <a:pt x="85132" y="255386"/>
                  </a:lnTo>
                  <a:lnTo>
                    <a:pt x="90096" y="243568"/>
                  </a:lnTo>
                  <a:lnTo>
                    <a:pt x="94733" y="231189"/>
                  </a:lnTo>
                  <a:lnTo>
                    <a:pt x="99073" y="218348"/>
                  </a:lnTo>
                  <a:lnTo>
                    <a:pt x="103181" y="205152"/>
                  </a:lnTo>
                  <a:lnTo>
                    <a:pt x="107279" y="191698"/>
                  </a:lnTo>
                  <a:lnTo>
                    <a:pt x="111723" y="178060"/>
                  </a:lnTo>
                  <a:lnTo>
                    <a:pt x="116677" y="164294"/>
                  </a:lnTo>
                  <a:lnTo>
                    <a:pt x="121972" y="150440"/>
                  </a:lnTo>
                  <a:lnTo>
                    <a:pt x="127219" y="136526"/>
                  </a:lnTo>
                  <a:lnTo>
                    <a:pt x="132192" y="122576"/>
                  </a:lnTo>
                  <a:lnTo>
                    <a:pt x="136835" y="108766"/>
                  </a:lnTo>
                  <a:lnTo>
                    <a:pt x="141180" y="95414"/>
                  </a:lnTo>
                  <a:lnTo>
                    <a:pt x="145285" y="82655"/>
                  </a:lnTo>
                  <a:lnTo>
                    <a:pt x="149212" y="70459"/>
                  </a:lnTo>
                  <a:lnTo>
                    <a:pt x="153009" y="58728"/>
                  </a:lnTo>
                  <a:lnTo>
                    <a:pt x="156720" y="47354"/>
                  </a:lnTo>
                  <a:lnTo>
                    <a:pt x="160535" y="36239"/>
                  </a:lnTo>
                  <a:lnTo>
                    <a:pt x="164783" y="25309"/>
                  </a:lnTo>
                  <a:lnTo>
                    <a:pt x="169620" y="14539"/>
                  </a:lnTo>
                  <a:lnTo>
                    <a:pt x="175489" y="5059"/>
                  </a:lnTo>
                  <a:lnTo>
                    <a:pt x="182619" y="0"/>
                  </a:lnTo>
                  <a:lnTo>
                    <a:pt x="189755" y="632"/>
                  </a:lnTo>
                  <a:lnTo>
                    <a:pt x="195763" y="4917"/>
                  </a:lnTo>
                  <a:lnTo>
                    <a:pt x="200755" y="11560"/>
                  </a:lnTo>
                  <a:lnTo>
                    <a:pt x="205105" y="20063"/>
                  </a:lnTo>
                  <a:lnTo>
                    <a:pt x="209089" y="30077"/>
                  </a:lnTo>
                  <a:lnTo>
                    <a:pt x="212869" y="41427"/>
                  </a:lnTo>
                  <a:lnTo>
                    <a:pt x="216536" y="54118"/>
                  </a:lnTo>
                  <a:lnTo>
                    <a:pt x="220139" y="68035"/>
                  </a:lnTo>
                  <a:lnTo>
                    <a:pt x="223706" y="82960"/>
                  </a:lnTo>
                  <a:lnTo>
                    <a:pt x="227250" y="98659"/>
                  </a:lnTo>
                  <a:lnTo>
                    <a:pt x="230782" y="114923"/>
                  </a:lnTo>
                  <a:lnTo>
                    <a:pt x="234305" y="131591"/>
                  </a:lnTo>
                  <a:lnTo>
                    <a:pt x="237823" y="148539"/>
                  </a:lnTo>
                  <a:lnTo>
                    <a:pt x="241339" y="165677"/>
                  </a:lnTo>
                  <a:lnTo>
                    <a:pt x="244852" y="182779"/>
                  </a:lnTo>
                  <a:lnTo>
                    <a:pt x="248364" y="199494"/>
                  </a:lnTo>
                  <a:lnTo>
                    <a:pt x="251875" y="215661"/>
                  </a:lnTo>
                  <a:lnTo>
                    <a:pt x="255386" y="231128"/>
                  </a:lnTo>
                  <a:lnTo>
                    <a:pt x="258896" y="245675"/>
                  </a:lnTo>
                  <a:lnTo>
                    <a:pt x="262406" y="259286"/>
                  </a:lnTo>
                  <a:lnTo>
                    <a:pt x="265916" y="272411"/>
                  </a:lnTo>
                  <a:lnTo>
                    <a:pt x="269426" y="285837"/>
                  </a:lnTo>
                  <a:lnTo>
                    <a:pt x="272935" y="299981"/>
                  </a:lnTo>
                  <a:lnTo>
                    <a:pt x="276445" y="314585"/>
                  </a:lnTo>
                  <a:lnTo>
                    <a:pt x="279954" y="328936"/>
                  </a:lnTo>
                  <a:lnTo>
                    <a:pt x="283407" y="342558"/>
                  </a:lnTo>
                  <a:lnTo>
                    <a:pt x="284806" y="352987"/>
                  </a:lnTo>
                  <a:lnTo>
                    <a:pt x="282425" y="357172"/>
                  </a:lnTo>
                  <a:lnTo>
                    <a:pt x="278085" y="356027"/>
                  </a:lnTo>
                  <a:lnTo>
                    <a:pt x="272801" y="351502"/>
                  </a:lnTo>
                  <a:lnTo>
                    <a:pt x="266955" y="345252"/>
                  </a:lnTo>
                  <a:lnTo>
                    <a:pt x="260731" y="338260"/>
                  </a:lnTo>
                  <a:lnTo>
                    <a:pt x="254084" y="331009"/>
                  </a:lnTo>
                  <a:lnTo>
                    <a:pt x="246786" y="323710"/>
                  </a:lnTo>
                  <a:lnTo>
                    <a:pt x="238759" y="316438"/>
                  </a:lnTo>
                  <a:lnTo>
                    <a:pt x="229909" y="309049"/>
                  </a:lnTo>
                  <a:lnTo>
                    <a:pt x="220058" y="301235"/>
                  </a:lnTo>
                  <a:lnTo>
                    <a:pt x="209205" y="292863"/>
                  </a:lnTo>
                  <a:lnTo>
                    <a:pt x="197493" y="284117"/>
                  </a:lnTo>
                  <a:lnTo>
                    <a:pt x="185106" y="275399"/>
                  </a:lnTo>
                  <a:lnTo>
                    <a:pt x="172220" y="266942"/>
                  </a:lnTo>
                  <a:lnTo>
                    <a:pt x="158974" y="258807"/>
                  </a:lnTo>
                  <a:lnTo>
                    <a:pt x="145477" y="250964"/>
                  </a:lnTo>
                  <a:lnTo>
                    <a:pt x="131805" y="243356"/>
                  </a:lnTo>
                  <a:lnTo>
                    <a:pt x="118014" y="235925"/>
                  </a:lnTo>
                  <a:lnTo>
                    <a:pt x="104143" y="228622"/>
                  </a:lnTo>
                  <a:lnTo>
                    <a:pt x="90221" y="221413"/>
                  </a:lnTo>
                  <a:lnTo>
                    <a:pt x="76430" y="214435"/>
                  </a:lnTo>
                  <a:lnTo>
                    <a:pt x="63091" y="207975"/>
                  </a:lnTo>
                  <a:lnTo>
                    <a:pt x="50339" y="202149"/>
                  </a:lnTo>
                  <a:lnTo>
                    <a:pt x="38149" y="196916"/>
                  </a:lnTo>
                  <a:lnTo>
                    <a:pt x="26423" y="192166"/>
                  </a:lnTo>
                  <a:lnTo>
                    <a:pt x="15082" y="187771"/>
                  </a:lnTo>
                  <a:lnTo>
                    <a:pt x="5194" y="183129"/>
                  </a:lnTo>
                  <a:lnTo>
                    <a:pt x="0" y="177575"/>
                  </a:lnTo>
                  <a:lnTo>
                    <a:pt x="1070" y="171800"/>
                  </a:lnTo>
                  <a:lnTo>
                    <a:pt x="6473" y="166731"/>
                  </a:lnTo>
                  <a:lnTo>
                    <a:pt x="14692" y="162505"/>
                  </a:lnTo>
                  <a:lnTo>
                    <a:pt x="24797" y="159172"/>
                  </a:lnTo>
                  <a:lnTo>
                    <a:pt x="36183" y="156666"/>
                  </a:lnTo>
                  <a:lnTo>
                    <a:pt x="48436" y="154683"/>
                  </a:lnTo>
                  <a:lnTo>
                    <a:pt x="61276" y="152757"/>
                  </a:lnTo>
                  <a:lnTo>
                    <a:pt x="74516" y="150620"/>
                  </a:lnTo>
                  <a:lnTo>
                    <a:pt x="88190" y="148358"/>
                  </a:lnTo>
                  <a:lnTo>
                    <a:pt x="102517" y="146295"/>
                  </a:lnTo>
                  <a:lnTo>
                    <a:pt x="117568" y="144607"/>
                  </a:lnTo>
                  <a:lnTo>
                    <a:pt x="133272" y="143152"/>
                  </a:lnTo>
                  <a:lnTo>
                    <a:pt x="149499" y="141569"/>
                  </a:lnTo>
                  <a:lnTo>
                    <a:pt x="166117" y="139652"/>
                  </a:lnTo>
                  <a:lnTo>
                    <a:pt x="182853" y="137364"/>
                  </a:lnTo>
                  <a:lnTo>
                    <a:pt x="199316" y="134750"/>
                  </a:lnTo>
                  <a:lnTo>
                    <a:pt x="215313" y="131882"/>
                  </a:lnTo>
                  <a:lnTo>
                    <a:pt x="230835" y="128990"/>
                  </a:lnTo>
                  <a:lnTo>
                    <a:pt x="245951" y="126434"/>
                  </a:lnTo>
                  <a:lnTo>
                    <a:pt x="260752" y="124382"/>
                  </a:lnTo>
                  <a:lnTo>
                    <a:pt x="275320" y="122667"/>
                  </a:lnTo>
                  <a:lnTo>
                    <a:pt x="289723" y="120902"/>
                  </a:lnTo>
                  <a:lnTo>
                    <a:pt x="304004" y="118859"/>
                  </a:lnTo>
                  <a:lnTo>
                    <a:pt x="318038" y="116485"/>
                  </a:lnTo>
                  <a:lnTo>
                    <a:pt x="331541" y="113813"/>
                  </a:lnTo>
                  <a:lnTo>
                    <a:pt x="344402" y="110901"/>
                  </a:lnTo>
                  <a:lnTo>
                    <a:pt x="356665" y="107809"/>
                  </a:lnTo>
                  <a:lnTo>
                    <a:pt x="368441" y="104588"/>
                  </a:lnTo>
                  <a:lnTo>
                    <a:pt x="379827" y="101310"/>
                  </a:lnTo>
                  <a:lnTo>
                    <a:pt x="390217" y="99244"/>
                  </a:lnTo>
                  <a:lnTo>
                    <a:pt x="397824" y="100052"/>
                  </a:lnTo>
                  <a:lnTo>
                    <a:pt x="401520" y="103348"/>
                  </a:lnTo>
                  <a:lnTo>
                    <a:pt x="401876" y="108227"/>
                  </a:lnTo>
                  <a:lnTo>
                    <a:pt x="399826" y="114021"/>
                  </a:lnTo>
                  <a:lnTo>
                    <a:pt x="396131" y="120329"/>
                  </a:lnTo>
                  <a:lnTo>
                    <a:pt x="391330" y="126928"/>
                  </a:lnTo>
                  <a:lnTo>
                    <a:pt x="385782" y="133699"/>
                  </a:lnTo>
                  <a:lnTo>
                    <a:pt x="379403" y="140736"/>
                  </a:lnTo>
                  <a:lnTo>
                    <a:pt x="371745" y="148307"/>
                  </a:lnTo>
                  <a:lnTo>
                    <a:pt x="362662" y="156517"/>
                  </a:lnTo>
                  <a:lnTo>
                    <a:pt x="352457" y="165323"/>
                  </a:lnTo>
                  <a:lnTo>
                    <a:pt x="341688" y="174613"/>
                  </a:lnTo>
                  <a:lnTo>
                    <a:pt x="330745" y="184267"/>
                  </a:lnTo>
                  <a:lnTo>
                    <a:pt x="319974" y="194020"/>
                  </a:lnTo>
                  <a:lnTo>
                    <a:pt x="309749" y="203488"/>
                  </a:lnTo>
                  <a:lnTo>
                    <a:pt x="300209" y="212483"/>
                  </a:lnTo>
                  <a:lnTo>
                    <a:pt x="291313" y="220997"/>
                  </a:lnTo>
                  <a:lnTo>
                    <a:pt x="282944" y="229101"/>
                  </a:lnTo>
                  <a:lnTo>
                    <a:pt x="274967" y="236893"/>
                  </a:lnTo>
                  <a:lnTo>
                    <a:pt x="266946" y="244618"/>
                  </a:lnTo>
                  <a:lnTo>
                    <a:pt x="258180" y="252652"/>
                  </a:lnTo>
                  <a:lnTo>
                    <a:pt x="248354" y="261174"/>
                  </a:lnTo>
                  <a:lnTo>
                    <a:pt x="237650" y="270188"/>
                  </a:lnTo>
                  <a:lnTo>
                    <a:pt x="226547" y="279617"/>
                  </a:lnTo>
                  <a:lnTo>
                    <a:pt x="215380" y="289364"/>
                  </a:lnTo>
                  <a:lnTo>
                    <a:pt x="204460" y="299180"/>
                  </a:lnTo>
                  <a:lnTo>
                    <a:pt x="194135" y="308690"/>
                  </a:lnTo>
                  <a:lnTo>
                    <a:pt x="184524" y="317713"/>
                  </a:lnTo>
                  <a:lnTo>
                    <a:pt x="175411" y="326245"/>
                  </a:lnTo>
                  <a:lnTo>
                    <a:pt x="166364" y="334362"/>
                  </a:lnTo>
                  <a:lnTo>
                    <a:pt x="157128" y="342157"/>
                  </a:lnTo>
                  <a:lnTo>
                    <a:pt x="147786" y="349715"/>
                  </a:lnTo>
                  <a:lnTo>
                    <a:pt x="138660" y="357104"/>
                  </a:lnTo>
                  <a:lnTo>
                    <a:pt x="129927" y="364375"/>
                  </a:lnTo>
                  <a:lnTo>
                    <a:pt x="121605" y="371565"/>
                  </a:lnTo>
                  <a:lnTo>
                    <a:pt x="113636" y="378699"/>
                  </a:lnTo>
                  <a:lnTo>
                    <a:pt x="105944" y="385791"/>
                  </a:lnTo>
                  <a:lnTo>
                    <a:pt x="98373" y="392743"/>
                  </a:lnTo>
                  <a:lnTo>
                    <a:pt x="89746" y="400134"/>
                  </a:lnTo>
                  <a:lnTo>
                    <a:pt x="77068" y="409734"/>
                  </a:lnTo>
                  <a:lnTo>
                    <a:pt x="55346" y="424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79150" y="2779918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8719" y="9002"/>
                  </a:lnTo>
                  <a:lnTo>
                    <a:pt x="26576" y="19270"/>
                  </a:lnTo>
                  <a:lnTo>
                    <a:pt x="24974" y="31849"/>
                  </a:lnTo>
                  <a:lnTo>
                    <a:pt x="23793" y="46203"/>
                  </a:lnTo>
                  <a:lnTo>
                    <a:pt x="22944" y="61351"/>
                  </a:lnTo>
                  <a:lnTo>
                    <a:pt x="22347" y="76640"/>
                  </a:lnTo>
                  <a:lnTo>
                    <a:pt x="21933" y="91947"/>
                  </a:lnTo>
                  <a:lnTo>
                    <a:pt x="21648" y="107498"/>
                  </a:lnTo>
                  <a:lnTo>
                    <a:pt x="21455" y="123427"/>
                  </a:lnTo>
                  <a:lnTo>
                    <a:pt x="21324" y="139579"/>
                  </a:lnTo>
                  <a:lnTo>
                    <a:pt x="21236" y="155589"/>
                  </a:lnTo>
                  <a:lnTo>
                    <a:pt x="21177" y="171253"/>
                  </a:lnTo>
                  <a:lnTo>
                    <a:pt x="21137" y="186538"/>
                  </a:lnTo>
                  <a:lnTo>
                    <a:pt x="21110" y="201487"/>
                  </a:lnTo>
                  <a:lnTo>
                    <a:pt x="21088" y="216169"/>
                  </a:lnTo>
                  <a:lnTo>
                    <a:pt x="20903" y="230487"/>
                  </a:lnTo>
                  <a:lnTo>
                    <a:pt x="20247" y="244188"/>
                  </a:lnTo>
                  <a:lnTo>
                    <a:pt x="18988" y="257171"/>
                  </a:lnTo>
                  <a:lnTo>
                    <a:pt x="17122" y="269050"/>
                  </a:lnTo>
                  <a:lnTo>
                    <a:pt x="14391" y="280235"/>
                  </a:lnTo>
                  <a:lnTo>
                    <a:pt x="9436" y="29171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9637" y="2727275"/>
              <a:ext cx="347441" cy="168457"/>
            </a:xfrm>
            <a:custGeom>
              <a:avLst/>
              <a:gdLst/>
              <a:ahLst/>
              <a:cxnLst/>
              <a:rect l="0" t="0" r="0" b="0"/>
              <a:pathLst>
                <a:path w="347441" h="168457">
                  <a:moveTo>
                    <a:pt x="347440" y="0"/>
                  </a:moveTo>
                  <a:lnTo>
                    <a:pt x="338639" y="3001"/>
                  </a:lnTo>
                  <a:lnTo>
                    <a:pt x="330292" y="6424"/>
                  </a:lnTo>
                  <a:lnTo>
                    <a:pt x="321589" y="10620"/>
                  </a:lnTo>
                  <a:lnTo>
                    <a:pt x="312295" y="15520"/>
                  </a:lnTo>
                  <a:lnTo>
                    <a:pt x="302152" y="21001"/>
                  </a:lnTo>
                  <a:lnTo>
                    <a:pt x="291107" y="26932"/>
                  </a:lnTo>
                  <a:lnTo>
                    <a:pt x="279267" y="33193"/>
                  </a:lnTo>
                  <a:lnTo>
                    <a:pt x="266797" y="39692"/>
                  </a:lnTo>
                  <a:lnTo>
                    <a:pt x="253855" y="46351"/>
                  </a:lnTo>
                  <a:lnTo>
                    <a:pt x="240572" y="52957"/>
                  </a:lnTo>
                  <a:lnTo>
                    <a:pt x="227050" y="59166"/>
                  </a:lnTo>
                  <a:lnTo>
                    <a:pt x="213362" y="64827"/>
                  </a:lnTo>
                  <a:lnTo>
                    <a:pt x="199560" y="70120"/>
                  </a:lnTo>
                  <a:lnTo>
                    <a:pt x="185681" y="75442"/>
                  </a:lnTo>
                  <a:lnTo>
                    <a:pt x="171750" y="81026"/>
                  </a:lnTo>
                  <a:lnTo>
                    <a:pt x="157783" y="86930"/>
                  </a:lnTo>
                  <a:lnTo>
                    <a:pt x="143793" y="93126"/>
                  </a:lnTo>
                  <a:lnTo>
                    <a:pt x="129792" y="99557"/>
                  </a:lnTo>
                  <a:lnTo>
                    <a:pt x="115948" y="106165"/>
                  </a:lnTo>
                  <a:lnTo>
                    <a:pt x="102573" y="112900"/>
                  </a:lnTo>
                  <a:lnTo>
                    <a:pt x="89797" y="119725"/>
                  </a:lnTo>
                  <a:lnTo>
                    <a:pt x="77591" y="126613"/>
                  </a:lnTo>
                  <a:lnTo>
                    <a:pt x="65854" y="133543"/>
                  </a:lnTo>
                  <a:lnTo>
                    <a:pt x="54484" y="140492"/>
                  </a:lnTo>
                  <a:lnTo>
                    <a:pt x="43645" y="147150"/>
                  </a:lnTo>
                  <a:lnTo>
                    <a:pt x="32600" y="153568"/>
                  </a:lnTo>
                  <a:lnTo>
                    <a:pt x="19259" y="1603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73865" y="3011544"/>
              <a:ext cx="305327" cy="147401"/>
            </a:xfrm>
            <a:custGeom>
              <a:avLst/>
              <a:gdLst/>
              <a:ahLst/>
              <a:cxnLst/>
              <a:rect l="0" t="0" r="0" b="0"/>
              <a:pathLst>
                <a:path w="305327" h="147401">
                  <a:moveTo>
                    <a:pt x="305326" y="0"/>
                  </a:moveTo>
                  <a:lnTo>
                    <a:pt x="296525" y="5801"/>
                  </a:lnTo>
                  <a:lnTo>
                    <a:pt x="288178" y="10725"/>
                  </a:lnTo>
                  <a:lnTo>
                    <a:pt x="279480" y="15228"/>
                  </a:lnTo>
                  <a:lnTo>
                    <a:pt x="270359" y="19449"/>
                  </a:lnTo>
                  <a:lnTo>
                    <a:pt x="260864" y="23462"/>
                  </a:lnTo>
                  <a:lnTo>
                    <a:pt x="251067" y="27328"/>
                  </a:lnTo>
                  <a:lnTo>
                    <a:pt x="240880" y="31253"/>
                  </a:lnTo>
                  <a:lnTo>
                    <a:pt x="230058" y="35577"/>
                  </a:lnTo>
                  <a:lnTo>
                    <a:pt x="218519" y="40453"/>
                  </a:lnTo>
                  <a:lnTo>
                    <a:pt x="206329" y="45864"/>
                  </a:lnTo>
                  <a:lnTo>
                    <a:pt x="193615" y="51721"/>
                  </a:lnTo>
                  <a:lnTo>
                    <a:pt x="180514" y="57921"/>
                  </a:lnTo>
                  <a:lnTo>
                    <a:pt x="167463" y="64372"/>
                  </a:lnTo>
                  <a:lnTo>
                    <a:pt x="155160" y="71001"/>
                  </a:lnTo>
                  <a:lnTo>
                    <a:pt x="143917" y="77750"/>
                  </a:lnTo>
                  <a:lnTo>
                    <a:pt x="133386" y="84417"/>
                  </a:lnTo>
                  <a:lnTo>
                    <a:pt x="122780" y="90667"/>
                  </a:lnTo>
                  <a:lnTo>
                    <a:pt x="111643" y="96356"/>
                  </a:lnTo>
                  <a:lnTo>
                    <a:pt x="100024" y="101668"/>
                  </a:lnTo>
                  <a:lnTo>
                    <a:pt x="88291" y="107003"/>
                  </a:lnTo>
                  <a:lnTo>
                    <a:pt x="76690" y="112590"/>
                  </a:lnTo>
                  <a:lnTo>
                    <a:pt x="65306" y="118327"/>
                  </a:lnTo>
                  <a:lnTo>
                    <a:pt x="54135" y="123879"/>
                  </a:lnTo>
                  <a:lnTo>
                    <a:pt x="43157" y="129054"/>
                  </a:lnTo>
                  <a:lnTo>
                    <a:pt x="32784" y="133681"/>
                  </a:lnTo>
                  <a:lnTo>
                    <a:pt x="22847" y="137976"/>
                  </a:lnTo>
                  <a:lnTo>
                    <a:pt x="12473" y="142315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15044" y="2690335"/>
              <a:ext cx="132604" cy="342268"/>
            </a:xfrm>
            <a:custGeom>
              <a:avLst/>
              <a:gdLst/>
              <a:ahLst/>
              <a:cxnLst/>
              <a:rect l="0" t="0" r="0" b="0"/>
              <a:pathLst>
                <a:path w="132604" h="342268">
                  <a:moveTo>
                    <a:pt x="90489" y="342267"/>
                  </a:moveTo>
                  <a:lnTo>
                    <a:pt x="84622" y="333398"/>
                  </a:lnTo>
                  <a:lnTo>
                    <a:pt x="79057" y="324411"/>
                  </a:lnTo>
                  <a:lnTo>
                    <a:pt x="73263" y="314416"/>
                  </a:lnTo>
                  <a:lnTo>
                    <a:pt x="67355" y="303435"/>
                  </a:lnTo>
                  <a:lnTo>
                    <a:pt x="61673" y="291624"/>
                  </a:lnTo>
                  <a:lnTo>
                    <a:pt x="56398" y="279165"/>
                  </a:lnTo>
                  <a:lnTo>
                    <a:pt x="51548" y="266228"/>
                  </a:lnTo>
                  <a:lnTo>
                    <a:pt x="47062" y="252947"/>
                  </a:lnTo>
                  <a:lnTo>
                    <a:pt x="42860" y="239425"/>
                  </a:lnTo>
                  <a:lnTo>
                    <a:pt x="38869" y="225737"/>
                  </a:lnTo>
                  <a:lnTo>
                    <a:pt x="35029" y="211935"/>
                  </a:lnTo>
                  <a:lnTo>
                    <a:pt x="31293" y="198060"/>
                  </a:lnTo>
                  <a:lnTo>
                    <a:pt x="27631" y="184302"/>
                  </a:lnTo>
                  <a:lnTo>
                    <a:pt x="24019" y="170983"/>
                  </a:lnTo>
                  <a:lnTo>
                    <a:pt x="20440" y="158246"/>
                  </a:lnTo>
                  <a:lnTo>
                    <a:pt x="16884" y="146066"/>
                  </a:lnTo>
                  <a:lnTo>
                    <a:pt x="13343" y="134345"/>
                  </a:lnTo>
                  <a:lnTo>
                    <a:pt x="9817" y="122973"/>
                  </a:lnTo>
                  <a:lnTo>
                    <a:pt x="6467" y="111690"/>
                  </a:lnTo>
                  <a:lnTo>
                    <a:pt x="3596" y="100114"/>
                  </a:lnTo>
                  <a:lnTo>
                    <a:pt x="1343" y="88066"/>
                  </a:lnTo>
                  <a:lnTo>
                    <a:pt x="0" y="75701"/>
                  </a:lnTo>
                  <a:lnTo>
                    <a:pt x="81" y="63401"/>
                  </a:lnTo>
                  <a:lnTo>
                    <a:pt x="1737" y="51396"/>
                  </a:lnTo>
                  <a:lnTo>
                    <a:pt x="4969" y="40065"/>
                  </a:lnTo>
                  <a:lnTo>
                    <a:pt x="9804" y="29988"/>
                  </a:lnTo>
                  <a:lnTo>
                    <a:pt x="16098" y="21367"/>
                  </a:lnTo>
                  <a:lnTo>
                    <a:pt x="23746" y="14241"/>
                  </a:lnTo>
                  <a:lnTo>
                    <a:pt x="32774" y="8663"/>
                  </a:lnTo>
                  <a:lnTo>
                    <a:pt x="43063" y="4506"/>
                  </a:lnTo>
                  <a:lnTo>
                    <a:pt x="54224" y="1678"/>
                  </a:lnTo>
                  <a:lnTo>
                    <a:pt x="65707" y="212"/>
                  </a:lnTo>
                  <a:lnTo>
                    <a:pt x="77159" y="0"/>
                  </a:lnTo>
                  <a:lnTo>
                    <a:pt x="88186" y="856"/>
                  </a:lnTo>
                  <a:lnTo>
                    <a:pt x="99443" y="2791"/>
                  </a:lnTo>
                  <a:lnTo>
                    <a:pt x="113032" y="7087"/>
                  </a:lnTo>
                  <a:lnTo>
                    <a:pt x="132603" y="15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79191" y="292731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6"/>
                  </a:lnTo>
                  <a:lnTo>
                    <a:pt x="142609" y="8616"/>
                  </a:lnTo>
                  <a:lnTo>
                    <a:pt x="133488" y="11656"/>
                  </a:lnTo>
                  <a:lnTo>
                    <a:pt x="123993" y="14821"/>
                  </a:lnTo>
                  <a:lnTo>
                    <a:pt x="114197" y="18080"/>
                  </a:lnTo>
                  <a:lnTo>
                    <a:pt x="104010" y="21246"/>
                  </a:lnTo>
                  <a:lnTo>
                    <a:pt x="93188" y="23988"/>
                  </a:lnTo>
                  <a:lnTo>
                    <a:pt x="81653" y="26168"/>
                  </a:lnTo>
                  <a:lnTo>
                    <a:pt x="69636" y="27971"/>
                  </a:lnTo>
                  <a:lnTo>
                    <a:pt x="57570" y="29795"/>
                  </a:lnTo>
                  <a:lnTo>
                    <a:pt x="45727" y="31872"/>
                  </a:lnTo>
                  <a:lnTo>
                    <a:pt x="34635" y="34109"/>
                  </a:lnTo>
                  <a:lnTo>
                    <a:pt x="24072" y="36393"/>
                  </a:lnTo>
                  <a:lnTo>
                    <a:pt x="13112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63544" y="272727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662" y="9003"/>
                  </a:lnTo>
                  <a:lnTo>
                    <a:pt x="5519" y="19270"/>
                  </a:lnTo>
                  <a:lnTo>
                    <a:pt x="3916" y="31854"/>
                  </a:lnTo>
                  <a:lnTo>
                    <a:pt x="2736" y="46381"/>
                  </a:lnTo>
                  <a:lnTo>
                    <a:pt x="1887" y="62177"/>
                  </a:lnTo>
                  <a:lnTo>
                    <a:pt x="1290" y="78715"/>
                  </a:lnTo>
                  <a:lnTo>
                    <a:pt x="875" y="95675"/>
                  </a:lnTo>
                  <a:lnTo>
                    <a:pt x="591" y="112874"/>
                  </a:lnTo>
                  <a:lnTo>
                    <a:pt x="398" y="130206"/>
                  </a:lnTo>
                  <a:lnTo>
                    <a:pt x="267" y="147450"/>
                  </a:lnTo>
                  <a:lnTo>
                    <a:pt x="179" y="164268"/>
                  </a:lnTo>
                  <a:lnTo>
                    <a:pt x="124" y="180511"/>
                  </a:lnTo>
                  <a:lnTo>
                    <a:pt x="257" y="196200"/>
                  </a:lnTo>
                  <a:lnTo>
                    <a:pt x="879" y="211429"/>
                  </a:lnTo>
                  <a:lnTo>
                    <a:pt x="2105" y="226302"/>
                  </a:lnTo>
                  <a:lnTo>
                    <a:pt x="3573" y="240750"/>
                  </a:lnTo>
                  <a:lnTo>
                    <a:pt x="4565" y="254538"/>
                  </a:lnTo>
                  <a:lnTo>
                    <a:pt x="4714" y="267594"/>
                  </a:lnTo>
                  <a:lnTo>
                    <a:pt x="4144" y="280118"/>
                  </a:lnTo>
                  <a:lnTo>
                    <a:pt x="3243" y="294039"/>
                  </a:lnTo>
                  <a:lnTo>
                    <a:pt x="1925" y="31393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37202" y="287467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701" y="2934"/>
                  </a:lnTo>
                  <a:lnTo>
                    <a:pt x="192714" y="5716"/>
                  </a:lnTo>
                  <a:lnTo>
                    <a:pt x="182724" y="8616"/>
                  </a:lnTo>
                  <a:lnTo>
                    <a:pt x="171916" y="11656"/>
                  </a:lnTo>
                  <a:lnTo>
                    <a:pt x="160753" y="14821"/>
                  </a:lnTo>
                  <a:lnTo>
                    <a:pt x="149543" y="18080"/>
                  </a:lnTo>
                  <a:lnTo>
                    <a:pt x="138258" y="21245"/>
                  </a:lnTo>
                  <a:lnTo>
                    <a:pt x="126625" y="23988"/>
                  </a:lnTo>
                  <a:lnTo>
                    <a:pt x="114506" y="26169"/>
                  </a:lnTo>
                  <a:lnTo>
                    <a:pt x="101911" y="27971"/>
                  </a:lnTo>
                  <a:lnTo>
                    <a:pt x="88917" y="29795"/>
                  </a:lnTo>
                  <a:lnTo>
                    <a:pt x="75625" y="31877"/>
                  </a:lnTo>
                  <a:lnTo>
                    <a:pt x="62338" y="34315"/>
                  </a:lnTo>
                  <a:lnTo>
                    <a:pt x="48043" y="37501"/>
                  </a:lnTo>
                  <a:lnTo>
                    <a:pt x="29248" y="428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95802" y="2716747"/>
              <a:ext cx="301248" cy="348014"/>
            </a:xfrm>
            <a:custGeom>
              <a:avLst/>
              <a:gdLst/>
              <a:ahLst/>
              <a:cxnLst/>
              <a:rect l="0" t="0" r="0" b="0"/>
              <a:pathLst>
                <a:path w="301248" h="348014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5" y="60109"/>
                  </a:lnTo>
                  <a:lnTo>
                    <a:pt x="2146" y="74414"/>
                  </a:lnTo>
                  <a:lnTo>
                    <a:pt x="3002" y="89418"/>
                  </a:lnTo>
                  <a:lnTo>
                    <a:pt x="4177" y="104632"/>
                  </a:lnTo>
                  <a:lnTo>
                    <a:pt x="5812" y="119754"/>
                  </a:lnTo>
                  <a:lnTo>
                    <a:pt x="7739" y="134839"/>
                  </a:lnTo>
                  <a:lnTo>
                    <a:pt x="9579" y="150185"/>
                  </a:lnTo>
                  <a:lnTo>
                    <a:pt x="11114" y="165951"/>
                  </a:lnTo>
                  <a:lnTo>
                    <a:pt x="12297" y="181979"/>
                  </a:lnTo>
                  <a:lnTo>
                    <a:pt x="13166" y="197901"/>
                  </a:lnTo>
                  <a:lnTo>
                    <a:pt x="13785" y="213502"/>
                  </a:lnTo>
                  <a:lnTo>
                    <a:pt x="14218" y="228743"/>
                  </a:lnTo>
                  <a:lnTo>
                    <a:pt x="14516" y="243663"/>
                  </a:lnTo>
                  <a:lnTo>
                    <a:pt x="14724" y="258329"/>
                  </a:lnTo>
                  <a:lnTo>
                    <a:pt x="15035" y="272806"/>
                  </a:lnTo>
                  <a:lnTo>
                    <a:pt x="15776" y="287146"/>
                  </a:lnTo>
                  <a:lnTo>
                    <a:pt x="17066" y="301285"/>
                  </a:lnTo>
                  <a:lnTo>
                    <a:pt x="17953" y="311544"/>
                  </a:lnTo>
                  <a:lnTo>
                    <a:pt x="17636" y="313652"/>
                  </a:lnTo>
                  <a:lnTo>
                    <a:pt x="17004" y="309587"/>
                  </a:lnTo>
                  <a:lnTo>
                    <a:pt x="16453" y="301694"/>
                  </a:lnTo>
                  <a:lnTo>
                    <a:pt x="16048" y="291486"/>
                  </a:lnTo>
                  <a:lnTo>
                    <a:pt x="15932" y="280033"/>
                  </a:lnTo>
                  <a:lnTo>
                    <a:pt x="16381" y="268182"/>
                  </a:lnTo>
                  <a:lnTo>
                    <a:pt x="17499" y="256389"/>
                  </a:lnTo>
                  <a:lnTo>
                    <a:pt x="19233" y="244821"/>
                  </a:lnTo>
                  <a:lnTo>
                    <a:pt x="21467" y="233500"/>
                  </a:lnTo>
                  <a:lnTo>
                    <a:pt x="24091" y="222404"/>
                  </a:lnTo>
                  <a:lnTo>
                    <a:pt x="27327" y="211813"/>
                  </a:lnTo>
                  <a:lnTo>
                    <a:pt x="31709" y="202296"/>
                  </a:lnTo>
                  <a:lnTo>
                    <a:pt x="37438" y="194092"/>
                  </a:lnTo>
                  <a:lnTo>
                    <a:pt x="44404" y="187600"/>
                  </a:lnTo>
                  <a:lnTo>
                    <a:pt x="52375" y="183520"/>
                  </a:lnTo>
                  <a:lnTo>
                    <a:pt x="61099" y="182007"/>
                  </a:lnTo>
                  <a:lnTo>
                    <a:pt x="70041" y="182923"/>
                  </a:lnTo>
                  <a:lnTo>
                    <a:pt x="78423" y="186114"/>
                  </a:lnTo>
                  <a:lnTo>
                    <a:pt x="85873" y="191256"/>
                  </a:lnTo>
                  <a:lnTo>
                    <a:pt x="92533" y="197943"/>
                  </a:lnTo>
                  <a:lnTo>
                    <a:pt x="98854" y="205784"/>
                  </a:lnTo>
                  <a:lnTo>
                    <a:pt x="105143" y="214459"/>
                  </a:lnTo>
                  <a:lnTo>
                    <a:pt x="111369" y="223721"/>
                  </a:lnTo>
                  <a:lnTo>
                    <a:pt x="117257" y="233390"/>
                  </a:lnTo>
                  <a:lnTo>
                    <a:pt x="122663" y="243342"/>
                  </a:lnTo>
                  <a:lnTo>
                    <a:pt x="127430" y="253653"/>
                  </a:lnTo>
                  <a:lnTo>
                    <a:pt x="131326" y="264567"/>
                  </a:lnTo>
                  <a:lnTo>
                    <a:pt x="134327" y="276081"/>
                  </a:lnTo>
                  <a:lnTo>
                    <a:pt x="137036" y="284875"/>
                  </a:lnTo>
                  <a:lnTo>
                    <a:pt x="140215" y="287300"/>
                  </a:lnTo>
                  <a:lnTo>
                    <a:pt x="143953" y="285353"/>
                  </a:lnTo>
                  <a:lnTo>
                    <a:pt x="148494" y="281194"/>
                  </a:lnTo>
                  <a:lnTo>
                    <a:pt x="154142" y="276259"/>
                  </a:lnTo>
                  <a:lnTo>
                    <a:pt x="160939" y="271273"/>
                  </a:lnTo>
                  <a:lnTo>
                    <a:pt x="168734" y="266511"/>
                  </a:lnTo>
                  <a:lnTo>
                    <a:pt x="177318" y="262033"/>
                  </a:lnTo>
                  <a:lnTo>
                    <a:pt x="186489" y="257811"/>
                  </a:lnTo>
                  <a:lnTo>
                    <a:pt x="196083" y="253794"/>
                  </a:lnTo>
                  <a:lnTo>
                    <a:pt x="205973" y="249930"/>
                  </a:lnTo>
                  <a:lnTo>
                    <a:pt x="216068" y="246176"/>
                  </a:lnTo>
                  <a:lnTo>
                    <a:pt x="226305" y="242500"/>
                  </a:lnTo>
                  <a:lnTo>
                    <a:pt x="236637" y="238878"/>
                  </a:lnTo>
                  <a:lnTo>
                    <a:pt x="247029" y="235283"/>
                  </a:lnTo>
                  <a:lnTo>
                    <a:pt x="257297" y="231376"/>
                  </a:lnTo>
                  <a:lnTo>
                    <a:pt x="267118" y="226535"/>
                  </a:lnTo>
                  <a:lnTo>
                    <a:pt x="276344" y="220492"/>
                  </a:lnTo>
                  <a:lnTo>
                    <a:pt x="284675" y="213143"/>
                  </a:lnTo>
                  <a:lnTo>
                    <a:pt x="291593" y="204382"/>
                  </a:lnTo>
                  <a:lnTo>
                    <a:pt x="296934" y="194314"/>
                  </a:lnTo>
                  <a:lnTo>
                    <a:pt x="300366" y="183656"/>
                  </a:lnTo>
                  <a:lnTo>
                    <a:pt x="301247" y="173583"/>
                  </a:lnTo>
                  <a:lnTo>
                    <a:pt x="299462" y="164712"/>
                  </a:lnTo>
                  <a:lnTo>
                    <a:pt x="295179" y="157285"/>
                  </a:lnTo>
                  <a:lnTo>
                    <a:pt x="288575" y="151440"/>
                  </a:lnTo>
                  <a:lnTo>
                    <a:pt x="279992" y="147076"/>
                  </a:lnTo>
                  <a:lnTo>
                    <a:pt x="270012" y="144263"/>
                  </a:lnTo>
                  <a:lnTo>
                    <a:pt x="259339" y="143332"/>
                  </a:lnTo>
                  <a:lnTo>
                    <a:pt x="248432" y="144294"/>
                  </a:lnTo>
                  <a:lnTo>
                    <a:pt x="237672" y="146885"/>
                  </a:lnTo>
                  <a:lnTo>
                    <a:pt x="227447" y="150757"/>
                  </a:lnTo>
                  <a:lnTo>
                    <a:pt x="217909" y="155586"/>
                  </a:lnTo>
                  <a:lnTo>
                    <a:pt x="209183" y="161266"/>
                  </a:lnTo>
                  <a:lnTo>
                    <a:pt x="201459" y="167902"/>
                  </a:lnTo>
                  <a:lnTo>
                    <a:pt x="194742" y="175476"/>
                  </a:lnTo>
                  <a:lnTo>
                    <a:pt x="188889" y="183849"/>
                  </a:lnTo>
                  <a:lnTo>
                    <a:pt x="183716" y="192847"/>
                  </a:lnTo>
                  <a:lnTo>
                    <a:pt x="179055" y="202314"/>
                  </a:lnTo>
                  <a:lnTo>
                    <a:pt x="175093" y="212281"/>
                  </a:lnTo>
                  <a:lnTo>
                    <a:pt x="172335" y="222958"/>
                  </a:lnTo>
                  <a:lnTo>
                    <a:pt x="170963" y="234400"/>
                  </a:lnTo>
                  <a:lnTo>
                    <a:pt x="170855" y="246526"/>
                  </a:lnTo>
                  <a:lnTo>
                    <a:pt x="171772" y="259196"/>
                  </a:lnTo>
                  <a:lnTo>
                    <a:pt x="173466" y="272269"/>
                  </a:lnTo>
                  <a:lnTo>
                    <a:pt x="175891" y="285301"/>
                  </a:lnTo>
                  <a:lnTo>
                    <a:pt x="179188" y="297591"/>
                  </a:lnTo>
                  <a:lnTo>
                    <a:pt x="183371" y="308811"/>
                  </a:lnTo>
                  <a:lnTo>
                    <a:pt x="188484" y="318819"/>
                  </a:lnTo>
                  <a:lnTo>
                    <a:pt x="194673" y="327476"/>
                  </a:lnTo>
                  <a:lnTo>
                    <a:pt x="201912" y="334846"/>
                  </a:lnTo>
                  <a:lnTo>
                    <a:pt x="210046" y="340814"/>
                  </a:lnTo>
                  <a:lnTo>
                    <a:pt x="218876" y="345007"/>
                  </a:lnTo>
                  <a:lnTo>
                    <a:pt x="228218" y="347382"/>
                  </a:lnTo>
                  <a:lnTo>
                    <a:pt x="237761" y="348013"/>
                  </a:lnTo>
                  <a:lnTo>
                    <a:pt x="247086" y="346924"/>
                  </a:lnTo>
                  <a:lnTo>
                    <a:pt x="255981" y="344313"/>
                  </a:lnTo>
                  <a:lnTo>
                    <a:pt x="264315" y="340782"/>
                  </a:lnTo>
                  <a:lnTo>
                    <a:pt x="272866" y="336900"/>
                  </a:lnTo>
                  <a:lnTo>
                    <a:pt x="283501" y="332332"/>
                  </a:lnTo>
                  <a:lnTo>
                    <a:pt x="29941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76482" y="2832560"/>
              <a:ext cx="108244" cy="199178"/>
            </a:xfrm>
            <a:custGeom>
              <a:avLst/>
              <a:gdLst/>
              <a:ahLst/>
              <a:cxnLst/>
              <a:rect l="0" t="0" r="0" b="0"/>
              <a:pathLst>
                <a:path w="108244" h="199178">
                  <a:moveTo>
                    <a:pt x="2958" y="115814"/>
                  </a:moveTo>
                  <a:lnTo>
                    <a:pt x="5891" y="130349"/>
                  </a:lnTo>
                  <a:lnTo>
                    <a:pt x="8674" y="142979"/>
                  </a:lnTo>
                  <a:lnTo>
                    <a:pt x="11573" y="154884"/>
                  </a:lnTo>
                  <a:lnTo>
                    <a:pt x="14614" y="166366"/>
                  </a:lnTo>
                  <a:lnTo>
                    <a:pt x="17779" y="177558"/>
                  </a:lnTo>
                  <a:lnTo>
                    <a:pt x="21027" y="188475"/>
                  </a:lnTo>
                  <a:lnTo>
                    <a:pt x="23746" y="196710"/>
                  </a:lnTo>
                  <a:lnTo>
                    <a:pt x="25008" y="199177"/>
                  </a:lnTo>
                  <a:lnTo>
                    <a:pt x="24771" y="196843"/>
                  </a:lnTo>
                  <a:lnTo>
                    <a:pt x="23417" y="191376"/>
                  </a:lnTo>
                  <a:lnTo>
                    <a:pt x="21315" y="183987"/>
                  </a:lnTo>
                  <a:lnTo>
                    <a:pt x="18726" y="175426"/>
                  </a:lnTo>
                  <a:lnTo>
                    <a:pt x="15820" y="166146"/>
                  </a:lnTo>
                  <a:lnTo>
                    <a:pt x="12707" y="156419"/>
                  </a:lnTo>
                  <a:lnTo>
                    <a:pt x="9460" y="146408"/>
                  </a:lnTo>
                  <a:lnTo>
                    <a:pt x="6133" y="136218"/>
                  </a:lnTo>
                  <a:lnTo>
                    <a:pt x="3084" y="125911"/>
                  </a:lnTo>
                  <a:lnTo>
                    <a:pt x="948" y="115528"/>
                  </a:lnTo>
                  <a:lnTo>
                    <a:pt x="0" y="105095"/>
                  </a:lnTo>
                  <a:lnTo>
                    <a:pt x="349" y="94631"/>
                  </a:lnTo>
                  <a:lnTo>
                    <a:pt x="2103" y="84144"/>
                  </a:lnTo>
                  <a:lnTo>
                    <a:pt x="5178" y="73649"/>
                  </a:lnTo>
                  <a:lnTo>
                    <a:pt x="9513" y="63312"/>
                  </a:lnTo>
                  <a:lnTo>
                    <a:pt x="15164" y="53444"/>
                  </a:lnTo>
                  <a:lnTo>
                    <a:pt x="22037" y="44181"/>
                  </a:lnTo>
                  <a:lnTo>
                    <a:pt x="29921" y="35657"/>
                  </a:lnTo>
                  <a:lnTo>
                    <a:pt x="38582" y="28077"/>
                  </a:lnTo>
                  <a:lnTo>
                    <a:pt x="47810" y="21465"/>
                  </a:lnTo>
                  <a:lnTo>
                    <a:pt x="57369" y="15838"/>
                  </a:lnTo>
                  <a:lnTo>
                    <a:pt x="68143" y="10746"/>
                  </a:lnTo>
                  <a:lnTo>
                    <a:pt x="83311" y="5741"/>
                  </a:lnTo>
                  <a:lnTo>
                    <a:pt x="1082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93009" y="2874487"/>
              <a:ext cx="212815" cy="215368"/>
            </a:xfrm>
            <a:custGeom>
              <a:avLst/>
              <a:gdLst/>
              <a:ahLst/>
              <a:cxnLst/>
              <a:rect l="0" t="0" r="0" b="0"/>
              <a:pathLst>
                <a:path w="212815" h="215368">
                  <a:moveTo>
                    <a:pt x="54887" y="84415"/>
                  </a:moveTo>
                  <a:lnTo>
                    <a:pt x="60888" y="90149"/>
                  </a:lnTo>
                  <a:lnTo>
                    <a:pt x="67733" y="94433"/>
                  </a:lnTo>
                  <a:lnTo>
                    <a:pt x="76116" y="97630"/>
                  </a:lnTo>
                  <a:lnTo>
                    <a:pt x="85571" y="99645"/>
                  </a:lnTo>
                  <a:lnTo>
                    <a:pt x="95237" y="100045"/>
                  </a:lnTo>
                  <a:lnTo>
                    <a:pt x="104596" y="98734"/>
                  </a:lnTo>
                  <a:lnTo>
                    <a:pt x="113641" y="95912"/>
                  </a:lnTo>
                  <a:lnTo>
                    <a:pt x="122693" y="91887"/>
                  </a:lnTo>
                  <a:lnTo>
                    <a:pt x="131954" y="86957"/>
                  </a:lnTo>
                  <a:lnTo>
                    <a:pt x="141154" y="81209"/>
                  </a:lnTo>
                  <a:lnTo>
                    <a:pt x="149659" y="74529"/>
                  </a:lnTo>
                  <a:lnTo>
                    <a:pt x="157147" y="66926"/>
                  </a:lnTo>
                  <a:lnTo>
                    <a:pt x="163141" y="58533"/>
                  </a:lnTo>
                  <a:lnTo>
                    <a:pt x="166879" y="49522"/>
                  </a:lnTo>
                  <a:lnTo>
                    <a:pt x="168159" y="40060"/>
                  </a:lnTo>
                  <a:lnTo>
                    <a:pt x="167085" y="30605"/>
                  </a:lnTo>
                  <a:lnTo>
                    <a:pt x="163787" y="21870"/>
                  </a:lnTo>
                  <a:lnTo>
                    <a:pt x="158568" y="14194"/>
                  </a:lnTo>
                  <a:lnTo>
                    <a:pt x="151661" y="7889"/>
                  </a:lnTo>
                  <a:lnTo>
                    <a:pt x="143140" y="3403"/>
                  </a:lnTo>
                  <a:lnTo>
                    <a:pt x="133199" y="800"/>
                  </a:lnTo>
                  <a:lnTo>
                    <a:pt x="122443" y="0"/>
                  </a:lnTo>
                  <a:lnTo>
                    <a:pt x="111764" y="968"/>
                  </a:lnTo>
                  <a:lnTo>
                    <a:pt x="101656" y="3499"/>
                  </a:lnTo>
                  <a:lnTo>
                    <a:pt x="92074" y="7127"/>
                  </a:lnTo>
                  <a:lnTo>
                    <a:pt x="82645" y="11238"/>
                  </a:lnTo>
                  <a:lnTo>
                    <a:pt x="73119" y="15444"/>
                  </a:lnTo>
                  <a:lnTo>
                    <a:pt x="63568" y="19740"/>
                  </a:lnTo>
                  <a:lnTo>
                    <a:pt x="54294" y="24383"/>
                  </a:lnTo>
                  <a:lnTo>
                    <a:pt x="45462" y="29512"/>
                  </a:lnTo>
                  <a:lnTo>
                    <a:pt x="37242" y="35280"/>
                  </a:lnTo>
                  <a:lnTo>
                    <a:pt x="29874" y="41917"/>
                  </a:lnTo>
                  <a:lnTo>
                    <a:pt x="23402" y="49462"/>
                  </a:lnTo>
                  <a:lnTo>
                    <a:pt x="17717" y="57801"/>
                  </a:lnTo>
                  <a:lnTo>
                    <a:pt x="12658" y="66771"/>
                  </a:lnTo>
                  <a:lnTo>
                    <a:pt x="8075" y="76210"/>
                  </a:lnTo>
                  <a:lnTo>
                    <a:pt x="4164" y="85988"/>
                  </a:lnTo>
                  <a:lnTo>
                    <a:pt x="1441" y="96004"/>
                  </a:lnTo>
                  <a:lnTo>
                    <a:pt x="92" y="106185"/>
                  </a:lnTo>
                  <a:lnTo>
                    <a:pt x="0" y="116478"/>
                  </a:lnTo>
                  <a:lnTo>
                    <a:pt x="927" y="126849"/>
                  </a:lnTo>
                  <a:lnTo>
                    <a:pt x="2628" y="137267"/>
                  </a:lnTo>
                  <a:lnTo>
                    <a:pt x="5058" y="147552"/>
                  </a:lnTo>
                  <a:lnTo>
                    <a:pt x="8358" y="157384"/>
                  </a:lnTo>
                  <a:lnTo>
                    <a:pt x="12548" y="166628"/>
                  </a:lnTo>
                  <a:lnTo>
                    <a:pt x="17835" y="175309"/>
                  </a:lnTo>
                  <a:lnTo>
                    <a:pt x="24672" y="183527"/>
                  </a:lnTo>
                  <a:lnTo>
                    <a:pt x="33167" y="191382"/>
                  </a:lnTo>
                  <a:lnTo>
                    <a:pt x="43126" y="198640"/>
                  </a:lnTo>
                  <a:lnTo>
                    <a:pt x="54253" y="204763"/>
                  </a:lnTo>
                  <a:lnTo>
                    <a:pt x="66251" y="209543"/>
                  </a:lnTo>
                  <a:lnTo>
                    <a:pt x="78712" y="212922"/>
                  </a:lnTo>
                  <a:lnTo>
                    <a:pt x="91142" y="214825"/>
                  </a:lnTo>
                  <a:lnTo>
                    <a:pt x="103280" y="215367"/>
                  </a:lnTo>
                  <a:lnTo>
                    <a:pt x="115226" y="214952"/>
                  </a:lnTo>
                  <a:lnTo>
                    <a:pt x="127320" y="214151"/>
                  </a:lnTo>
                  <a:lnTo>
                    <a:pt x="139748" y="213324"/>
                  </a:lnTo>
                  <a:lnTo>
                    <a:pt x="152318" y="212619"/>
                  </a:lnTo>
                  <a:lnTo>
                    <a:pt x="165989" y="211996"/>
                  </a:lnTo>
                  <a:lnTo>
                    <a:pt x="184201" y="211406"/>
                  </a:lnTo>
                  <a:lnTo>
                    <a:pt x="212814" y="210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53264" y="2874674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36"/>
                  </a:lnTo>
                  <a:lnTo>
                    <a:pt x="0" y="134209"/>
                  </a:lnTo>
                  <a:lnTo>
                    <a:pt x="0" y="148767"/>
                  </a:lnTo>
                  <a:lnTo>
                    <a:pt x="0" y="1658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32207" y="27378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28325" y="2860748"/>
              <a:ext cx="186312" cy="235110"/>
            </a:xfrm>
            <a:custGeom>
              <a:avLst/>
              <a:gdLst/>
              <a:ahLst/>
              <a:cxnLst/>
              <a:rect l="0" t="0" r="0" b="0"/>
              <a:pathLst>
                <a:path w="186312" h="235110">
                  <a:moveTo>
                    <a:pt x="146037" y="45512"/>
                  </a:moveTo>
                  <a:lnTo>
                    <a:pt x="140036" y="36778"/>
                  </a:lnTo>
                  <a:lnTo>
                    <a:pt x="133191" y="29071"/>
                  </a:lnTo>
                  <a:lnTo>
                    <a:pt x="124798" y="21678"/>
                  </a:lnTo>
                  <a:lnTo>
                    <a:pt x="114998" y="14762"/>
                  </a:lnTo>
                  <a:lnTo>
                    <a:pt x="104036" y="8881"/>
                  </a:lnTo>
                  <a:lnTo>
                    <a:pt x="92184" y="4271"/>
                  </a:lnTo>
                  <a:lnTo>
                    <a:pt x="80006" y="1177"/>
                  </a:lnTo>
                  <a:lnTo>
                    <a:pt x="68306" y="0"/>
                  </a:lnTo>
                  <a:lnTo>
                    <a:pt x="57484" y="768"/>
                  </a:lnTo>
                  <a:lnTo>
                    <a:pt x="47578" y="3215"/>
                  </a:lnTo>
                  <a:lnTo>
                    <a:pt x="38457" y="6983"/>
                  </a:lnTo>
                  <a:lnTo>
                    <a:pt x="29953" y="11740"/>
                  </a:lnTo>
                  <a:lnTo>
                    <a:pt x="22071" y="17370"/>
                  </a:lnTo>
                  <a:lnTo>
                    <a:pt x="14988" y="23973"/>
                  </a:lnTo>
                  <a:lnTo>
                    <a:pt x="8751" y="31518"/>
                  </a:lnTo>
                  <a:lnTo>
                    <a:pt x="3747" y="39703"/>
                  </a:lnTo>
                  <a:lnTo>
                    <a:pt x="748" y="48042"/>
                  </a:lnTo>
                  <a:lnTo>
                    <a:pt x="0" y="56239"/>
                  </a:lnTo>
                  <a:lnTo>
                    <a:pt x="1449" y="64031"/>
                  </a:lnTo>
                  <a:lnTo>
                    <a:pt x="5006" y="71111"/>
                  </a:lnTo>
                  <a:lnTo>
                    <a:pt x="10402" y="77384"/>
                  </a:lnTo>
                  <a:lnTo>
                    <a:pt x="17430" y="82765"/>
                  </a:lnTo>
                  <a:lnTo>
                    <a:pt x="26033" y="87090"/>
                  </a:lnTo>
                  <a:lnTo>
                    <a:pt x="36037" y="90376"/>
                  </a:lnTo>
                  <a:lnTo>
                    <a:pt x="47176" y="92941"/>
                  </a:lnTo>
                  <a:lnTo>
                    <a:pt x="59176" y="95286"/>
                  </a:lnTo>
                  <a:lnTo>
                    <a:pt x="71798" y="97721"/>
                  </a:lnTo>
                  <a:lnTo>
                    <a:pt x="84697" y="100360"/>
                  </a:lnTo>
                  <a:lnTo>
                    <a:pt x="97429" y="103211"/>
                  </a:lnTo>
                  <a:lnTo>
                    <a:pt x="109765" y="106247"/>
                  </a:lnTo>
                  <a:lnTo>
                    <a:pt x="121506" y="109591"/>
                  </a:lnTo>
                  <a:lnTo>
                    <a:pt x="132398" y="113515"/>
                  </a:lnTo>
                  <a:lnTo>
                    <a:pt x="142392" y="118116"/>
                  </a:lnTo>
                  <a:lnTo>
                    <a:pt x="151596" y="123342"/>
                  </a:lnTo>
                  <a:lnTo>
                    <a:pt x="160173" y="129073"/>
                  </a:lnTo>
                  <a:lnTo>
                    <a:pt x="168267" y="135198"/>
                  </a:lnTo>
                  <a:lnTo>
                    <a:pt x="175517" y="141938"/>
                  </a:lnTo>
                  <a:lnTo>
                    <a:pt x="181104" y="149826"/>
                  </a:lnTo>
                  <a:lnTo>
                    <a:pt x="184706" y="159056"/>
                  </a:lnTo>
                  <a:lnTo>
                    <a:pt x="186311" y="169357"/>
                  </a:lnTo>
                  <a:lnTo>
                    <a:pt x="185950" y="180189"/>
                  </a:lnTo>
                  <a:lnTo>
                    <a:pt x="183844" y="191169"/>
                  </a:lnTo>
                  <a:lnTo>
                    <a:pt x="180008" y="201794"/>
                  </a:lnTo>
                  <a:lnTo>
                    <a:pt x="174168" y="211389"/>
                  </a:lnTo>
                  <a:lnTo>
                    <a:pt x="166354" y="219678"/>
                  </a:lnTo>
                  <a:lnTo>
                    <a:pt x="156855" y="226410"/>
                  </a:lnTo>
                  <a:lnTo>
                    <a:pt x="146039" y="231191"/>
                  </a:lnTo>
                  <a:lnTo>
                    <a:pt x="134246" y="234000"/>
                  </a:lnTo>
                  <a:lnTo>
                    <a:pt x="121752" y="235109"/>
                  </a:lnTo>
                  <a:lnTo>
                    <a:pt x="108767" y="234882"/>
                  </a:lnTo>
                  <a:lnTo>
                    <a:pt x="95452" y="233666"/>
                  </a:lnTo>
                  <a:lnTo>
                    <a:pt x="82136" y="231896"/>
                  </a:lnTo>
                  <a:lnTo>
                    <a:pt x="67810" y="229920"/>
                  </a:lnTo>
                  <a:lnTo>
                    <a:pt x="48983" y="227571"/>
                  </a:lnTo>
                  <a:lnTo>
                    <a:pt x="19695" y="224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77989" y="2706218"/>
            <a:ext cx="5422750" cy="618321"/>
            <a:chOff x="3677989" y="2706218"/>
            <a:chExt cx="5422750" cy="618321"/>
          </a:xfrm>
        </p:grpSpPr>
        <p:sp>
          <p:nvSpPr>
            <p:cNvPr id="29" name="Freeform 28"/>
            <p:cNvSpPr/>
            <p:nvPr/>
          </p:nvSpPr>
          <p:spPr>
            <a:xfrm>
              <a:off x="3677989" y="2836145"/>
              <a:ext cx="217556" cy="288521"/>
            </a:xfrm>
            <a:custGeom>
              <a:avLst/>
              <a:gdLst/>
              <a:ahLst/>
              <a:cxnLst/>
              <a:rect l="0" t="0" r="0" b="0"/>
              <a:pathLst>
                <a:path w="217556" h="288521">
                  <a:moveTo>
                    <a:pt x="122798" y="91172"/>
                  </a:moveTo>
                  <a:lnTo>
                    <a:pt x="122731" y="79437"/>
                  </a:lnTo>
                  <a:lnTo>
                    <a:pt x="122091" y="68308"/>
                  </a:lnTo>
                  <a:lnTo>
                    <a:pt x="120790" y="56719"/>
                  </a:lnTo>
                  <a:lnTo>
                    <a:pt x="118757" y="44903"/>
                  </a:lnTo>
                  <a:lnTo>
                    <a:pt x="115792" y="33540"/>
                  </a:lnTo>
                  <a:lnTo>
                    <a:pt x="111868" y="23004"/>
                  </a:lnTo>
                  <a:lnTo>
                    <a:pt x="106946" y="13821"/>
                  </a:lnTo>
                  <a:lnTo>
                    <a:pt x="100895" y="6794"/>
                  </a:lnTo>
                  <a:lnTo>
                    <a:pt x="93754" y="2160"/>
                  </a:lnTo>
                  <a:lnTo>
                    <a:pt x="85859" y="0"/>
                  </a:lnTo>
                  <a:lnTo>
                    <a:pt x="77722" y="505"/>
                  </a:lnTo>
                  <a:lnTo>
                    <a:pt x="69664" y="3509"/>
                  </a:lnTo>
                  <a:lnTo>
                    <a:pt x="61968" y="8590"/>
                  </a:lnTo>
                  <a:lnTo>
                    <a:pt x="54952" y="15272"/>
                  </a:lnTo>
                  <a:lnTo>
                    <a:pt x="48718" y="23128"/>
                  </a:lnTo>
                  <a:lnTo>
                    <a:pt x="43194" y="31823"/>
                  </a:lnTo>
                  <a:lnTo>
                    <a:pt x="38241" y="41103"/>
                  </a:lnTo>
                  <a:lnTo>
                    <a:pt x="33719" y="50786"/>
                  </a:lnTo>
                  <a:lnTo>
                    <a:pt x="29511" y="60744"/>
                  </a:lnTo>
                  <a:lnTo>
                    <a:pt x="25523" y="70890"/>
                  </a:lnTo>
                  <a:lnTo>
                    <a:pt x="21689" y="81166"/>
                  </a:lnTo>
                  <a:lnTo>
                    <a:pt x="17960" y="91695"/>
                  </a:lnTo>
                  <a:lnTo>
                    <a:pt x="14303" y="102757"/>
                  </a:lnTo>
                  <a:lnTo>
                    <a:pt x="10699" y="114466"/>
                  </a:lnTo>
                  <a:lnTo>
                    <a:pt x="7296" y="126942"/>
                  </a:lnTo>
                  <a:lnTo>
                    <a:pt x="4390" y="140381"/>
                  </a:lnTo>
                  <a:lnTo>
                    <a:pt x="2109" y="154796"/>
                  </a:lnTo>
                  <a:lnTo>
                    <a:pt x="578" y="170053"/>
                  </a:lnTo>
                  <a:lnTo>
                    <a:pt x="0" y="185972"/>
                  </a:lnTo>
                  <a:lnTo>
                    <a:pt x="395" y="202371"/>
                  </a:lnTo>
                  <a:lnTo>
                    <a:pt x="1797" y="218618"/>
                  </a:lnTo>
                  <a:lnTo>
                    <a:pt x="4333" y="233687"/>
                  </a:lnTo>
                  <a:lnTo>
                    <a:pt x="7969" y="247108"/>
                  </a:lnTo>
                  <a:lnTo>
                    <a:pt x="12697" y="258762"/>
                  </a:lnTo>
                  <a:lnTo>
                    <a:pt x="18620" y="268607"/>
                  </a:lnTo>
                  <a:lnTo>
                    <a:pt x="25674" y="276810"/>
                  </a:lnTo>
                  <a:lnTo>
                    <a:pt x="33511" y="283185"/>
                  </a:lnTo>
                  <a:lnTo>
                    <a:pt x="41609" y="287128"/>
                  </a:lnTo>
                  <a:lnTo>
                    <a:pt x="49646" y="288520"/>
                  </a:lnTo>
                  <a:lnTo>
                    <a:pt x="57498" y="287508"/>
                  </a:lnTo>
                  <a:lnTo>
                    <a:pt x="65150" y="284246"/>
                  </a:lnTo>
                  <a:lnTo>
                    <a:pt x="72626" y="279053"/>
                  </a:lnTo>
                  <a:lnTo>
                    <a:pt x="79799" y="272331"/>
                  </a:lnTo>
                  <a:lnTo>
                    <a:pt x="86396" y="264465"/>
                  </a:lnTo>
                  <a:lnTo>
                    <a:pt x="92318" y="255769"/>
                  </a:lnTo>
                  <a:lnTo>
                    <a:pt x="97617" y="246323"/>
                  </a:lnTo>
                  <a:lnTo>
                    <a:pt x="102412" y="235998"/>
                  </a:lnTo>
                  <a:lnTo>
                    <a:pt x="106819" y="224791"/>
                  </a:lnTo>
                  <a:lnTo>
                    <a:pt x="110780" y="212824"/>
                  </a:lnTo>
                  <a:lnTo>
                    <a:pt x="114068" y="200259"/>
                  </a:lnTo>
                  <a:lnTo>
                    <a:pt x="116618" y="187253"/>
                  </a:lnTo>
                  <a:lnTo>
                    <a:pt x="118671" y="174096"/>
                  </a:lnTo>
                  <a:lnTo>
                    <a:pt x="120665" y="161189"/>
                  </a:lnTo>
                  <a:lnTo>
                    <a:pt x="122851" y="148732"/>
                  </a:lnTo>
                  <a:lnTo>
                    <a:pt x="124981" y="136740"/>
                  </a:lnTo>
                  <a:lnTo>
                    <a:pt x="126426" y="125147"/>
                  </a:lnTo>
                  <a:lnTo>
                    <a:pt x="126877" y="113935"/>
                  </a:lnTo>
                  <a:lnTo>
                    <a:pt x="126356" y="105482"/>
                  </a:lnTo>
                  <a:lnTo>
                    <a:pt x="125507" y="103019"/>
                  </a:lnTo>
                  <a:lnTo>
                    <a:pt x="125289" y="105891"/>
                  </a:lnTo>
                  <a:lnTo>
                    <a:pt x="125950" y="112544"/>
                  </a:lnTo>
                  <a:lnTo>
                    <a:pt x="127394" y="121720"/>
                  </a:lnTo>
                  <a:lnTo>
                    <a:pt x="129446" y="132554"/>
                  </a:lnTo>
                  <a:lnTo>
                    <a:pt x="131946" y="144472"/>
                  </a:lnTo>
                  <a:lnTo>
                    <a:pt x="134764" y="156936"/>
                  </a:lnTo>
                  <a:lnTo>
                    <a:pt x="137803" y="169397"/>
                  </a:lnTo>
                  <a:lnTo>
                    <a:pt x="140999" y="181561"/>
                  </a:lnTo>
                  <a:lnTo>
                    <a:pt x="144467" y="193191"/>
                  </a:lnTo>
                  <a:lnTo>
                    <a:pt x="148481" y="204011"/>
                  </a:lnTo>
                  <a:lnTo>
                    <a:pt x="153157" y="213949"/>
                  </a:lnTo>
                  <a:lnTo>
                    <a:pt x="158772" y="222777"/>
                  </a:lnTo>
                  <a:lnTo>
                    <a:pt x="165832" y="230037"/>
                  </a:lnTo>
                  <a:lnTo>
                    <a:pt x="174457" y="235625"/>
                  </a:lnTo>
                  <a:lnTo>
                    <a:pt x="183866" y="239743"/>
                  </a:lnTo>
                  <a:lnTo>
                    <a:pt x="193485" y="243128"/>
                  </a:lnTo>
                  <a:lnTo>
                    <a:pt x="204157" y="246076"/>
                  </a:lnTo>
                  <a:lnTo>
                    <a:pt x="217555" y="249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96852" y="2842308"/>
              <a:ext cx="177677" cy="242937"/>
            </a:xfrm>
            <a:custGeom>
              <a:avLst/>
              <a:gdLst/>
              <a:ahLst/>
              <a:cxnLst/>
              <a:rect l="0" t="0" r="0" b="0"/>
              <a:pathLst>
                <a:path w="177677" h="242937">
                  <a:moveTo>
                    <a:pt x="19749" y="53423"/>
                  </a:moveTo>
                  <a:lnTo>
                    <a:pt x="16882" y="62358"/>
                  </a:lnTo>
                  <a:lnTo>
                    <a:pt x="14740" y="71986"/>
                  </a:lnTo>
                  <a:lnTo>
                    <a:pt x="13142" y="83273"/>
                  </a:lnTo>
                  <a:lnTo>
                    <a:pt x="12134" y="95940"/>
                  </a:lnTo>
                  <a:lnTo>
                    <a:pt x="11933" y="109420"/>
                  </a:lnTo>
                  <a:lnTo>
                    <a:pt x="12585" y="123292"/>
                  </a:lnTo>
                  <a:lnTo>
                    <a:pt x="13823" y="137327"/>
                  </a:lnTo>
                  <a:lnTo>
                    <a:pt x="15187" y="151419"/>
                  </a:lnTo>
                  <a:lnTo>
                    <a:pt x="16396" y="165520"/>
                  </a:lnTo>
                  <a:lnTo>
                    <a:pt x="17358" y="179614"/>
                  </a:lnTo>
                  <a:lnTo>
                    <a:pt x="18078" y="193696"/>
                  </a:lnTo>
                  <a:lnTo>
                    <a:pt x="18585" y="207736"/>
                  </a:lnTo>
                  <a:lnTo>
                    <a:pt x="18502" y="220603"/>
                  </a:lnTo>
                  <a:lnTo>
                    <a:pt x="17055" y="228737"/>
                  </a:lnTo>
                  <a:lnTo>
                    <a:pt x="14396" y="229988"/>
                  </a:lnTo>
                  <a:lnTo>
                    <a:pt x="11358" y="226122"/>
                  </a:lnTo>
                  <a:lnTo>
                    <a:pt x="8375" y="218857"/>
                  </a:lnTo>
                  <a:lnTo>
                    <a:pt x="5796" y="209333"/>
                  </a:lnTo>
                  <a:lnTo>
                    <a:pt x="3756" y="198301"/>
                  </a:lnTo>
                  <a:lnTo>
                    <a:pt x="2231" y="186098"/>
                  </a:lnTo>
                  <a:lnTo>
                    <a:pt x="1132" y="172751"/>
                  </a:lnTo>
                  <a:lnTo>
                    <a:pt x="363" y="158357"/>
                  </a:lnTo>
                  <a:lnTo>
                    <a:pt x="0" y="143262"/>
                  </a:lnTo>
                  <a:lnTo>
                    <a:pt x="281" y="127972"/>
                  </a:lnTo>
                  <a:lnTo>
                    <a:pt x="1284" y="112801"/>
                  </a:lnTo>
                  <a:lnTo>
                    <a:pt x="2941" y="98019"/>
                  </a:lnTo>
                  <a:lnTo>
                    <a:pt x="5124" y="83939"/>
                  </a:lnTo>
                  <a:lnTo>
                    <a:pt x="7708" y="70659"/>
                  </a:lnTo>
                  <a:lnTo>
                    <a:pt x="10748" y="58267"/>
                  </a:lnTo>
                  <a:lnTo>
                    <a:pt x="14467" y="46929"/>
                  </a:lnTo>
                  <a:lnTo>
                    <a:pt x="18935" y="36637"/>
                  </a:lnTo>
                  <a:lnTo>
                    <a:pt x="24241" y="27402"/>
                  </a:lnTo>
                  <a:lnTo>
                    <a:pt x="30560" y="19335"/>
                  </a:lnTo>
                  <a:lnTo>
                    <a:pt x="37888" y="12398"/>
                  </a:lnTo>
                  <a:lnTo>
                    <a:pt x="46080" y="6738"/>
                  </a:lnTo>
                  <a:lnTo>
                    <a:pt x="54950" y="2758"/>
                  </a:lnTo>
                  <a:lnTo>
                    <a:pt x="64317" y="530"/>
                  </a:lnTo>
                  <a:lnTo>
                    <a:pt x="73877" y="0"/>
                  </a:lnTo>
                  <a:lnTo>
                    <a:pt x="83215" y="1157"/>
                  </a:lnTo>
                  <a:lnTo>
                    <a:pt x="92122" y="3832"/>
                  </a:lnTo>
                  <a:lnTo>
                    <a:pt x="100577" y="8068"/>
                  </a:lnTo>
                  <a:lnTo>
                    <a:pt x="108642" y="14184"/>
                  </a:lnTo>
                  <a:lnTo>
                    <a:pt x="116403" y="22186"/>
                  </a:lnTo>
                  <a:lnTo>
                    <a:pt x="123938" y="31813"/>
                  </a:lnTo>
                  <a:lnTo>
                    <a:pt x="131312" y="42717"/>
                  </a:lnTo>
                  <a:lnTo>
                    <a:pt x="138564" y="54568"/>
                  </a:lnTo>
                  <a:lnTo>
                    <a:pt x="145400" y="67101"/>
                  </a:lnTo>
                  <a:lnTo>
                    <a:pt x="151234" y="80112"/>
                  </a:lnTo>
                  <a:lnTo>
                    <a:pt x="155825" y="93449"/>
                  </a:lnTo>
                  <a:lnTo>
                    <a:pt x="159415" y="106844"/>
                  </a:lnTo>
                  <a:lnTo>
                    <a:pt x="162523" y="119918"/>
                  </a:lnTo>
                  <a:lnTo>
                    <a:pt x="165501" y="132495"/>
                  </a:lnTo>
                  <a:lnTo>
                    <a:pt x="168351" y="144739"/>
                  </a:lnTo>
                  <a:lnTo>
                    <a:pt x="170820" y="157033"/>
                  </a:lnTo>
                  <a:lnTo>
                    <a:pt x="172780" y="169596"/>
                  </a:lnTo>
                  <a:lnTo>
                    <a:pt x="174253" y="182257"/>
                  </a:lnTo>
                  <a:lnTo>
                    <a:pt x="175476" y="195999"/>
                  </a:lnTo>
                  <a:lnTo>
                    <a:pt x="176556" y="214267"/>
                  </a:lnTo>
                  <a:lnTo>
                    <a:pt x="177676" y="242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69326" y="2850865"/>
              <a:ext cx="178986" cy="266577"/>
            </a:xfrm>
            <a:custGeom>
              <a:avLst/>
              <a:gdLst/>
              <a:ahLst/>
              <a:cxnLst/>
              <a:rect l="0" t="0" r="0" b="0"/>
              <a:pathLst>
                <a:path w="178986" h="266577">
                  <a:moveTo>
                    <a:pt x="0" y="118566"/>
                  </a:moveTo>
                  <a:lnTo>
                    <a:pt x="8802" y="121365"/>
                  </a:lnTo>
                  <a:lnTo>
                    <a:pt x="17148" y="122867"/>
                  </a:lnTo>
                  <a:lnTo>
                    <a:pt x="25847" y="123174"/>
                  </a:lnTo>
                  <a:lnTo>
                    <a:pt x="34968" y="122494"/>
                  </a:lnTo>
                  <a:lnTo>
                    <a:pt x="44463" y="121027"/>
                  </a:lnTo>
                  <a:lnTo>
                    <a:pt x="54255" y="118958"/>
                  </a:lnTo>
                  <a:lnTo>
                    <a:pt x="64269" y="116448"/>
                  </a:lnTo>
                  <a:lnTo>
                    <a:pt x="74443" y="113626"/>
                  </a:lnTo>
                  <a:lnTo>
                    <a:pt x="84724" y="110579"/>
                  </a:lnTo>
                  <a:lnTo>
                    <a:pt x="94916" y="107213"/>
                  </a:lnTo>
                  <a:lnTo>
                    <a:pt x="104685" y="103269"/>
                  </a:lnTo>
                  <a:lnTo>
                    <a:pt x="113881" y="98644"/>
                  </a:lnTo>
                  <a:lnTo>
                    <a:pt x="122361" y="93233"/>
                  </a:lnTo>
                  <a:lnTo>
                    <a:pt x="129911" y="86843"/>
                  </a:lnTo>
                  <a:lnTo>
                    <a:pt x="136499" y="79467"/>
                  </a:lnTo>
                  <a:lnTo>
                    <a:pt x="141923" y="71243"/>
                  </a:lnTo>
                  <a:lnTo>
                    <a:pt x="145744" y="62352"/>
                  </a:lnTo>
                  <a:lnTo>
                    <a:pt x="147864" y="52969"/>
                  </a:lnTo>
                  <a:lnTo>
                    <a:pt x="148323" y="43400"/>
                  </a:lnTo>
                  <a:lnTo>
                    <a:pt x="147118" y="34056"/>
                  </a:lnTo>
                  <a:lnTo>
                    <a:pt x="144412" y="25153"/>
                  </a:lnTo>
                  <a:lnTo>
                    <a:pt x="140155" y="17041"/>
                  </a:lnTo>
                  <a:lnTo>
                    <a:pt x="134025" y="10271"/>
                  </a:lnTo>
                  <a:lnTo>
                    <a:pt x="126017" y="5024"/>
                  </a:lnTo>
                  <a:lnTo>
                    <a:pt x="116556" y="1485"/>
                  </a:lnTo>
                  <a:lnTo>
                    <a:pt x="106297" y="0"/>
                  </a:lnTo>
                  <a:lnTo>
                    <a:pt x="95701" y="562"/>
                  </a:lnTo>
                  <a:lnTo>
                    <a:pt x="85165" y="3039"/>
                  </a:lnTo>
                  <a:lnTo>
                    <a:pt x="75098" y="7360"/>
                  </a:lnTo>
                  <a:lnTo>
                    <a:pt x="65663" y="13300"/>
                  </a:lnTo>
                  <a:lnTo>
                    <a:pt x="56839" y="20540"/>
                  </a:lnTo>
                  <a:lnTo>
                    <a:pt x="48518" y="28761"/>
                  </a:lnTo>
                  <a:lnTo>
                    <a:pt x="40590" y="37704"/>
                  </a:lnTo>
                  <a:lnTo>
                    <a:pt x="33282" y="47486"/>
                  </a:lnTo>
                  <a:lnTo>
                    <a:pt x="27123" y="58570"/>
                  </a:lnTo>
                  <a:lnTo>
                    <a:pt x="22315" y="71099"/>
                  </a:lnTo>
                  <a:lnTo>
                    <a:pt x="18747" y="84768"/>
                  </a:lnTo>
                  <a:lnTo>
                    <a:pt x="16186" y="99015"/>
                  </a:lnTo>
                  <a:lnTo>
                    <a:pt x="14397" y="113445"/>
                  </a:lnTo>
                  <a:lnTo>
                    <a:pt x="13500" y="127710"/>
                  </a:lnTo>
                  <a:lnTo>
                    <a:pt x="13945" y="141435"/>
                  </a:lnTo>
                  <a:lnTo>
                    <a:pt x="15874" y="154482"/>
                  </a:lnTo>
                  <a:lnTo>
                    <a:pt x="19134" y="167055"/>
                  </a:lnTo>
                  <a:lnTo>
                    <a:pt x="23465" y="179579"/>
                  </a:lnTo>
                  <a:lnTo>
                    <a:pt x="28604" y="192299"/>
                  </a:lnTo>
                  <a:lnTo>
                    <a:pt x="34495" y="204962"/>
                  </a:lnTo>
                  <a:lnTo>
                    <a:pt x="41274" y="216939"/>
                  </a:lnTo>
                  <a:lnTo>
                    <a:pt x="48942" y="227918"/>
                  </a:lnTo>
                  <a:lnTo>
                    <a:pt x="57378" y="237748"/>
                  </a:lnTo>
                  <a:lnTo>
                    <a:pt x="66419" y="246278"/>
                  </a:lnTo>
                  <a:lnTo>
                    <a:pt x="75910" y="253559"/>
                  </a:lnTo>
                  <a:lnTo>
                    <a:pt x="85724" y="259466"/>
                  </a:lnTo>
                  <a:lnTo>
                    <a:pt x="95765" y="263618"/>
                  </a:lnTo>
                  <a:lnTo>
                    <a:pt x="105963" y="265964"/>
                  </a:lnTo>
                  <a:lnTo>
                    <a:pt x="116268" y="266576"/>
                  </a:lnTo>
                  <a:lnTo>
                    <a:pt x="126647" y="265475"/>
                  </a:lnTo>
                  <a:lnTo>
                    <a:pt x="137060" y="262855"/>
                  </a:lnTo>
                  <a:lnTo>
                    <a:pt x="147039" y="259318"/>
                  </a:lnTo>
                  <a:lnTo>
                    <a:pt x="156662" y="255432"/>
                  </a:lnTo>
                  <a:lnTo>
                    <a:pt x="166772" y="250860"/>
                  </a:lnTo>
                  <a:lnTo>
                    <a:pt x="178985" y="244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00953" y="2885202"/>
              <a:ext cx="136871" cy="222779"/>
            </a:xfrm>
            <a:custGeom>
              <a:avLst/>
              <a:gdLst/>
              <a:ahLst/>
              <a:cxnLst/>
              <a:rect l="0" t="0" r="0" b="0"/>
              <a:pathLst>
                <a:path w="136871" h="222779">
                  <a:moveTo>
                    <a:pt x="0" y="42115"/>
                  </a:moveTo>
                  <a:lnTo>
                    <a:pt x="67" y="53783"/>
                  </a:lnTo>
                  <a:lnTo>
                    <a:pt x="707" y="64271"/>
                  </a:lnTo>
                  <a:lnTo>
                    <a:pt x="2004" y="74577"/>
                  </a:lnTo>
                  <a:lnTo>
                    <a:pt x="3863" y="85052"/>
                  </a:lnTo>
                  <a:lnTo>
                    <a:pt x="6180" y="96044"/>
                  </a:lnTo>
                  <a:lnTo>
                    <a:pt x="8851" y="107682"/>
                  </a:lnTo>
                  <a:lnTo>
                    <a:pt x="11947" y="119763"/>
                  </a:lnTo>
                  <a:lnTo>
                    <a:pt x="15703" y="131869"/>
                  </a:lnTo>
                  <a:lnTo>
                    <a:pt x="20187" y="143752"/>
                  </a:lnTo>
                  <a:lnTo>
                    <a:pt x="25163" y="155340"/>
                  </a:lnTo>
                  <a:lnTo>
                    <a:pt x="30196" y="166653"/>
                  </a:lnTo>
                  <a:lnTo>
                    <a:pt x="35029" y="177740"/>
                  </a:lnTo>
                  <a:lnTo>
                    <a:pt x="39748" y="188491"/>
                  </a:lnTo>
                  <a:lnTo>
                    <a:pt x="44675" y="198643"/>
                  </a:lnTo>
                  <a:lnTo>
                    <a:pt x="49991" y="208082"/>
                  </a:lnTo>
                  <a:lnTo>
                    <a:pt x="55714" y="216048"/>
                  </a:lnTo>
                  <a:lnTo>
                    <a:pt x="61789" y="221123"/>
                  </a:lnTo>
                  <a:lnTo>
                    <a:pt x="68129" y="222778"/>
                  </a:lnTo>
                  <a:lnTo>
                    <a:pt x="74336" y="220954"/>
                  </a:lnTo>
                  <a:lnTo>
                    <a:pt x="79737" y="215624"/>
                  </a:lnTo>
                  <a:lnTo>
                    <a:pt x="84036" y="207159"/>
                  </a:lnTo>
                  <a:lnTo>
                    <a:pt x="87428" y="196479"/>
                  </a:lnTo>
                  <a:lnTo>
                    <a:pt x="90403" y="184812"/>
                  </a:lnTo>
                  <a:lnTo>
                    <a:pt x="93296" y="172940"/>
                  </a:lnTo>
                  <a:lnTo>
                    <a:pt x="96259" y="161044"/>
                  </a:lnTo>
                  <a:lnTo>
                    <a:pt x="99335" y="148919"/>
                  </a:lnTo>
                  <a:lnTo>
                    <a:pt x="102521" y="136434"/>
                  </a:lnTo>
                  <a:lnTo>
                    <a:pt x="105799" y="123743"/>
                  </a:lnTo>
                  <a:lnTo>
                    <a:pt x="109145" y="111208"/>
                  </a:lnTo>
                  <a:lnTo>
                    <a:pt x="112537" y="99025"/>
                  </a:lnTo>
                  <a:lnTo>
                    <a:pt x="115797" y="87061"/>
                  </a:lnTo>
                  <a:lnTo>
                    <a:pt x="118605" y="74961"/>
                  </a:lnTo>
                  <a:lnTo>
                    <a:pt x="120830" y="62537"/>
                  </a:lnTo>
                  <a:lnTo>
                    <a:pt x="122696" y="50169"/>
                  </a:lnTo>
                  <a:lnTo>
                    <a:pt x="124977" y="37401"/>
                  </a:lnTo>
                  <a:lnTo>
                    <a:pt x="128990" y="2198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00994" y="2924967"/>
              <a:ext cx="157929" cy="182329"/>
            </a:xfrm>
            <a:custGeom>
              <a:avLst/>
              <a:gdLst/>
              <a:ahLst/>
              <a:cxnLst/>
              <a:rect l="0" t="0" r="0" b="0"/>
              <a:pathLst>
                <a:path w="157929" h="182329">
                  <a:moveTo>
                    <a:pt x="0" y="107635"/>
                  </a:moveTo>
                  <a:lnTo>
                    <a:pt x="11669" y="107568"/>
                  </a:lnTo>
                  <a:lnTo>
                    <a:pt x="22157" y="106927"/>
                  </a:lnTo>
                  <a:lnTo>
                    <a:pt x="32459" y="105626"/>
                  </a:lnTo>
                  <a:lnTo>
                    <a:pt x="42760" y="103594"/>
                  </a:lnTo>
                  <a:lnTo>
                    <a:pt x="53104" y="100629"/>
                  </a:lnTo>
                  <a:lnTo>
                    <a:pt x="63489" y="96709"/>
                  </a:lnTo>
                  <a:lnTo>
                    <a:pt x="73744" y="91960"/>
                  </a:lnTo>
                  <a:lnTo>
                    <a:pt x="83554" y="86556"/>
                  </a:lnTo>
                  <a:lnTo>
                    <a:pt x="92772" y="80656"/>
                  </a:lnTo>
                  <a:lnTo>
                    <a:pt x="101095" y="74068"/>
                  </a:lnTo>
                  <a:lnTo>
                    <a:pt x="108008" y="66282"/>
                  </a:lnTo>
                  <a:lnTo>
                    <a:pt x="113350" y="57126"/>
                  </a:lnTo>
                  <a:lnTo>
                    <a:pt x="116953" y="47044"/>
                  </a:lnTo>
                  <a:lnTo>
                    <a:pt x="118480" y="36892"/>
                  </a:lnTo>
                  <a:lnTo>
                    <a:pt x="117942" y="27186"/>
                  </a:lnTo>
                  <a:lnTo>
                    <a:pt x="115310" y="18400"/>
                  </a:lnTo>
                  <a:lnTo>
                    <a:pt x="110354" y="11111"/>
                  </a:lnTo>
                  <a:lnTo>
                    <a:pt x="103174" y="5484"/>
                  </a:lnTo>
                  <a:lnTo>
                    <a:pt x="94288" y="1674"/>
                  </a:lnTo>
                  <a:lnTo>
                    <a:pt x="84422" y="0"/>
                  </a:lnTo>
                  <a:lnTo>
                    <a:pt x="74097" y="432"/>
                  </a:lnTo>
                  <a:lnTo>
                    <a:pt x="63915" y="2820"/>
                  </a:lnTo>
                  <a:lnTo>
                    <a:pt x="54618" y="7081"/>
                  </a:lnTo>
                  <a:lnTo>
                    <a:pt x="46520" y="12985"/>
                  </a:lnTo>
                  <a:lnTo>
                    <a:pt x="39576" y="20370"/>
                  </a:lnTo>
                  <a:lnTo>
                    <a:pt x="33588" y="29222"/>
                  </a:lnTo>
                  <a:lnTo>
                    <a:pt x="28337" y="39396"/>
                  </a:lnTo>
                  <a:lnTo>
                    <a:pt x="23790" y="50650"/>
                  </a:lnTo>
                  <a:lnTo>
                    <a:pt x="20099" y="62727"/>
                  </a:lnTo>
                  <a:lnTo>
                    <a:pt x="17283" y="75402"/>
                  </a:lnTo>
                  <a:lnTo>
                    <a:pt x="15390" y="88337"/>
                  </a:lnTo>
                  <a:lnTo>
                    <a:pt x="14569" y="101093"/>
                  </a:lnTo>
                  <a:lnTo>
                    <a:pt x="14800" y="113445"/>
                  </a:lnTo>
                  <a:lnTo>
                    <a:pt x="16091" y="125196"/>
                  </a:lnTo>
                  <a:lnTo>
                    <a:pt x="18554" y="136095"/>
                  </a:lnTo>
                  <a:lnTo>
                    <a:pt x="22140" y="146089"/>
                  </a:lnTo>
                  <a:lnTo>
                    <a:pt x="26836" y="155124"/>
                  </a:lnTo>
                  <a:lnTo>
                    <a:pt x="32737" y="163054"/>
                  </a:lnTo>
                  <a:lnTo>
                    <a:pt x="39780" y="169901"/>
                  </a:lnTo>
                  <a:lnTo>
                    <a:pt x="47780" y="175500"/>
                  </a:lnTo>
                  <a:lnTo>
                    <a:pt x="56521" y="179439"/>
                  </a:lnTo>
                  <a:lnTo>
                    <a:pt x="65806" y="181644"/>
                  </a:lnTo>
                  <a:lnTo>
                    <a:pt x="75481" y="182328"/>
                  </a:lnTo>
                  <a:lnTo>
                    <a:pt x="85427" y="181808"/>
                  </a:lnTo>
                  <a:lnTo>
                    <a:pt x="95557" y="180382"/>
                  </a:lnTo>
                  <a:lnTo>
                    <a:pt x="105648" y="178140"/>
                  </a:lnTo>
                  <a:lnTo>
                    <a:pt x="115350" y="174965"/>
                  </a:lnTo>
                  <a:lnTo>
                    <a:pt x="124496" y="170878"/>
                  </a:lnTo>
                  <a:lnTo>
                    <a:pt x="132801" y="166319"/>
                  </a:lnTo>
                  <a:lnTo>
                    <a:pt x="140586" y="161620"/>
                  </a:lnTo>
                  <a:lnTo>
                    <a:pt x="148535" y="156369"/>
                  </a:lnTo>
                  <a:lnTo>
                    <a:pt x="157928" y="149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28008" y="2909239"/>
              <a:ext cx="162542" cy="207591"/>
            </a:xfrm>
            <a:custGeom>
              <a:avLst/>
              <a:gdLst/>
              <a:ahLst/>
              <a:cxnLst/>
              <a:rect l="0" t="0" r="0" b="0"/>
              <a:pathLst>
                <a:path w="162542" h="207591">
                  <a:moveTo>
                    <a:pt x="4613" y="70720"/>
                  </a:moveTo>
                  <a:lnTo>
                    <a:pt x="1814" y="79521"/>
                  </a:lnTo>
                  <a:lnTo>
                    <a:pt x="312" y="87868"/>
                  </a:lnTo>
                  <a:lnTo>
                    <a:pt x="0" y="96571"/>
                  </a:lnTo>
                  <a:lnTo>
                    <a:pt x="507" y="105865"/>
                  </a:lnTo>
                  <a:lnTo>
                    <a:pt x="1327" y="116008"/>
                  </a:lnTo>
                  <a:lnTo>
                    <a:pt x="2144" y="126946"/>
                  </a:lnTo>
                  <a:lnTo>
                    <a:pt x="2896" y="134796"/>
                  </a:lnTo>
                  <a:lnTo>
                    <a:pt x="3549" y="134947"/>
                  </a:lnTo>
                  <a:lnTo>
                    <a:pt x="3993" y="129027"/>
                  </a:lnTo>
                  <a:lnTo>
                    <a:pt x="4427" y="119269"/>
                  </a:lnTo>
                  <a:lnTo>
                    <a:pt x="5225" y="107375"/>
                  </a:lnTo>
                  <a:lnTo>
                    <a:pt x="6569" y="94386"/>
                  </a:lnTo>
                  <a:lnTo>
                    <a:pt x="8617" y="81019"/>
                  </a:lnTo>
                  <a:lnTo>
                    <a:pt x="11592" y="67862"/>
                  </a:lnTo>
                  <a:lnTo>
                    <a:pt x="15519" y="55188"/>
                  </a:lnTo>
                  <a:lnTo>
                    <a:pt x="20274" y="43194"/>
                  </a:lnTo>
                  <a:lnTo>
                    <a:pt x="25681" y="32120"/>
                  </a:lnTo>
                  <a:lnTo>
                    <a:pt x="31581" y="22012"/>
                  </a:lnTo>
                  <a:lnTo>
                    <a:pt x="37998" y="13238"/>
                  </a:lnTo>
                  <a:lnTo>
                    <a:pt x="45137" y="6545"/>
                  </a:lnTo>
                  <a:lnTo>
                    <a:pt x="53046" y="2161"/>
                  </a:lnTo>
                  <a:lnTo>
                    <a:pt x="61476" y="13"/>
                  </a:lnTo>
                  <a:lnTo>
                    <a:pt x="69980" y="0"/>
                  </a:lnTo>
                  <a:lnTo>
                    <a:pt x="78293" y="1843"/>
                  </a:lnTo>
                  <a:lnTo>
                    <a:pt x="86331" y="5161"/>
                  </a:lnTo>
                  <a:lnTo>
                    <a:pt x="94109" y="9588"/>
                  </a:lnTo>
                  <a:lnTo>
                    <a:pt x="101669" y="14822"/>
                  </a:lnTo>
                  <a:lnTo>
                    <a:pt x="108898" y="20791"/>
                  </a:lnTo>
                  <a:lnTo>
                    <a:pt x="115534" y="27627"/>
                  </a:lnTo>
                  <a:lnTo>
                    <a:pt x="121481" y="35338"/>
                  </a:lnTo>
                  <a:lnTo>
                    <a:pt x="126798" y="43805"/>
                  </a:lnTo>
                  <a:lnTo>
                    <a:pt x="131603" y="52867"/>
                  </a:lnTo>
                  <a:lnTo>
                    <a:pt x="136022" y="62376"/>
                  </a:lnTo>
                  <a:lnTo>
                    <a:pt x="140161" y="72373"/>
                  </a:lnTo>
                  <a:lnTo>
                    <a:pt x="144101" y="83069"/>
                  </a:lnTo>
                  <a:lnTo>
                    <a:pt x="147898" y="94524"/>
                  </a:lnTo>
                  <a:lnTo>
                    <a:pt x="151432" y="106658"/>
                  </a:lnTo>
                  <a:lnTo>
                    <a:pt x="154427" y="119335"/>
                  </a:lnTo>
                  <a:lnTo>
                    <a:pt x="156772" y="132411"/>
                  </a:lnTo>
                  <a:lnTo>
                    <a:pt x="158519" y="145551"/>
                  </a:lnTo>
                  <a:lnTo>
                    <a:pt x="159964" y="159732"/>
                  </a:lnTo>
                  <a:lnTo>
                    <a:pt x="161232" y="178432"/>
                  </a:lnTo>
                  <a:lnTo>
                    <a:pt x="162541" y="207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68080" y="2919740"/>
              <a:ext cx="227838" cy="236065"/>
            </a:xfrm>
            <a:custGeom>
              <a:avLst/>
              <a:gdLst/>
              <a:ahLst/>
              <a:cxnLst/>
              <a:rect l="0" t="0" r="0" b="0"/>
              <a:pathLst>
                <a:path w="227838" h="236065">
                  <a:moveTo>
                    <a:pt x="122552" y="112862"/>
                  </a:moveTo>
                  <a:lnTo>
                    <a:pt x="125419" y="103993"/>
                  </a:lnTo>
                  <a:lnTo>
                    <a:pt x="127561" y="95006"/>
                  </a:lnTo>
                  <a:lnTo>
                    <a:pt x="129159" y="85016"/>
                  </a:lnTo>
                  <a:lnTo>
                    <a:pt x="130167" y="74208"/>
                  </a:lnTo>
                  <a:lnTo>
                    <a:pt x="130367" y="63045"/>
                  </a:lnTo>
                  <a:lnTo>
                    <a:pt x="129702" y="51844"/>
                  </a:lnTo>
                  <a:lnTo>
                    <a:pt x="127945" y="40905"/>
                  </a:lnTo>
                  <a:lnTo>
                    <a:pt x="124636" y="30569"/>
                  </a:lnTo>
                  <a:lnTo>
                    <a:pt x="119667" y="20970"/>
                  </a:lnTo>
                  <a:lnTo>
                    <a:pt x="113229" y="12544"/>
                  </a:lnTo>
                  <a:lnTo>
                    <a:pt x="105620" y="6088"/>
                  </a:lnTo>
                  <a:lnTo>
                    <a:pt x="97137" y="1868"/>
                  </a:lnTo>
                  <a:lnTo>
                    <a:pt x="88190" y="0"/>
                  </a:lnTo>
                  <a:lnTo>
                    <a:pt x="79271" y="708"/>
                  </a:lnTo>
                  <a:lnTo>
                    <a:pt x="70649" y="3847"/>
                  </a:lnTo>
                  <a:lnTo>
                    <a:pt x="62387" y="8851"/>
                  </a:lnTo>
                  <a:lnTo>
                    <a:pt x="54452" y="14947"/>
                  </a:lnTo>
                  <a:lnTo>
                    <a:pt x="46783" y="21603"/>
                  </a:lnTo>
                  <a:lnTo>
                    <a:pt x="39479" y="28847"/>
                  </a:lnTo>
                  <a:lnTo>
                    <a:pt x="32792" y="37146"/>
                  </a:lnTo>
                  <a:lnTo>
                    <a:pt x="26811" y="46689"/>
                  </a:lnTo>
                  <a:lnTo>
                    <a:pt x="21471" y="57216"/>
                  </a:lnTo>
                  <a:lnTo>
                    <a:pt x="16650" y="68208"/>
                  </a:lnTo>
                  <a:lnTo>
                    <a:pt x="12225" y="79317"/>
                  </a:lnTo>
                  <a:lnTo>
                    <a:pt x="8253" y="90709"/>
                  </a:lnTo>
                  <a:lnTo>
                    <a:pt x="4957" y="102950"/>
                  </a:lnTo>
                  <a:lnTo>
                    <a:pt x="2409" y="116287"/>
                  </a:lnTo>
                  <a:lnTo>
                    <a:pt x="698" y="130345"/>
                  </a:lnTo>
                  <a:lnTo>
                    <a:pt x="0" y="144328"/>
                  </a:lnTo>
                  <a:lnTo>
                    <a:pt x="314" y="157772"/>
                  </a:lnTo>
                  <a:lnTo>
                    <a:pt x="1660" y="170561"/>
                  </a:lnTo>
                  <a:lnTo>
                    <a:pt x="4160" y="182757"/>
                  </a:lnTo>
                  <a:lnTo>
                    <a:pt x="7771" y="194467"/>
                  </a:lnTo>
                  <a:lnTo>
                    <a:pt x="12483" y="205483"/>
                  </a:lnTo>
                  <a:lnTo>
                    <a:pt x="18395" y="215289"/>
                  </a:lnTo>
                  <a:lnTo>
                    <a:pt x="25442" y="223690"/>
                  </a:lnTo>
                  <a:lnTo>
                    <a:pt x="33274" y="230316"/>
                  </a:lnTo>
                  <a:lnTo>
                    <a:pt x="41370" y="234487"/>
                  </a:lnTo>
                  <a:lnTo>
                    <a:pt x="49404" y="236064"/>
                  </a:lnTo>
                  <a:lnTo>
                    <a:pt x="57254" y="235361"/>
                  </a:lnTo>
                  <a:lnTo>
                    <a:pt x="64906" y="232845"/>
                  </a:lnTo>
                  <a:lnTo>
                    <a:pt x="72385" y="228974"/>
                  </a:lnTo>
                  <a:lnTo>
                    <a:pt x="79730" y="224125"/>
                  </a:lnTo>
                  <a:lnTo>
                    <a:pt x="86976" y="218589"/>
                  </a:lnTo>
                  <a:lnTo>
                    <a:pt x="94146" y="212571"/>
                  </a:lnTo>
                  <a:lnTo>
                    <a:pt x="101099" y="206058"/>
                  </a:lnTo>
                  <a:lnTo>
                    <a:pt x="107541" y="198847"/>
                  </a:lnTo>
                  <a:lnTo>
                    <a:pt x="113351" y="190877"/>
                  </a:lnTo>
                  <a:lnTo>
                    <a:pt x="118404" y="182065"/>
                  </a:lnTo>
                  <a:lnTo>
                    <a:pt x="122500" y="172239"/>
                  </a:lnTo>
                  <a:lnTo>
                    <a:pt x="125629" y="161407"/>
                  </a:lnTo>
                  <a:lnTo>
                    <a:pt x="128086" y="149879"/>
                  </a:lnTo>
                  <a:lnTo>
                    <a:pt x="130360" y="138148"/>
                  </a:lnTo>
                  <a:lnTo>
                    <a:pt x="132750" y="126588"/>
                  </a:lnTo>
                  <a:lnTo>
                    <a:pt x="135480" y="117734"/>
                  </a:lnTo>
                  <a:lnTo>
                    <a:pt x="138220" y="114892"/>
                  </a:lnTo>
                  <a:lnTo>
                    <a:pt x="140219" y="117495"/>
                  </a:lnTo>
                  <a:lnTo>
                    <a:pt x="141500" y="123974"/>
                  </a:lnTo>
                  <a:lnTo>
                    <a:pt x="142461" y="132874"/>
                  </a:lnTo>
                  <a:lnTo>
                    <a:pt x="143594" y="142997"/>
                  </a:lnTo>
                  <a:lnTo>
                    <a:pt x="145154" y="153622"/>
                  </a:lnTo>
                  <a:lnTo>
                    <a:pt x="147343" y="164237"/>
                  </a:lnTo>
                  <a:lnTo>
                    <a:pt x="150408" y="174386"/>
                  </a:lnTo>
                  <a:lnTo>
                    <a:pt x="154405" y="183879"/>
                  </a:lnTo>
                  <a:lnTo>
                    <a:pt x="159546" y="192412"/>
                  </a:lnTo>
                  <a:lnTo>
                    <a:pt x="166276" y="199475"/>
                  </a:lnTo>
                  <a:lnTo>
                    <a:pt x="174681" y="204928"/>
                  </a:lnTo>
                  <a:lnTo>
                    <a:pt x="184139" y="208757"/>
                  </a:lnTo>
                  <a:lnTo>
                    <a:pt x="194539" y="211173"/>
                  </a:lnTo>
                  <a:lnTo>
                    <a:pt x="207912" y="211269"/>
                  </a:lnTo>
                  <a:lnTo>
                    <a:pt x="227837" y="207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5389" y="2958902"/>
              <a:ext cx="273741" cy="200043"/>
            </a:xfrm>
            <a:custGeom>
              <a:avLst/>
              <a:gdLst/>
              <a:ahLst/>
              <a:cxnLst/>
              <a:rect l="0" t="0" r="0" b="0"/>
              <a:pathLst>
                <a:path w="273741" h="200043">
                  <a:moveTo>
                    <a:pt x="0" y="0"/>
                  </a:moveTo>
                  <a:lnTo>
                    <a:pt x="66" y="11735"/>
                  </a:lnTo>
                  <a:lnTo>
                    <a:pt x="706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79" y="58458"/>
                  </a:lnTo>
                  <a:lnTo>
                    <a:pt x="8846" y="70265"/>
                  </a:lnTo>
                  <a:lnTo>
                    <a:pt x="11770" y="81965"/>
                  </a:lnTo>
                  <a:lnTo>
                    <a:pt x="14877" y="93882"/>
                  </a:lnTo>
                  <a:lnTo>
                    <a:pt x="18092" y="106088"/>
                  </a:lnTo>
                  <a:lnTo>
                    <a:pt x="20666" y="114887"/>
                  </a:lnTo>
                  <a:lnTo>
                    <a:pt x="21838" y="115766"/>
                  </a:lnTo>
                  <a:lnTo>
                    <a:pt x="22138" y="110314"/>
                  </a:lnTo>
                  <a:lnTo>
                    <a:pt x="22064" y="100827"/>
                  </a:lnTo>
                  <a:lnTo>
                    <a:pt x="21871" y="89086"/>
                  </a:lnTo>
                  <a:lnTo>
                    <a:pt x="21679" y="76184"/>
                  </a:lnTo>
                  <a:lnTo>
                    <a:pt x="21855" y="62866"/>
                  </a:lnTo>
                  <a:lnTo>
                    <a:pt x="23021" y="49738"/>
                  </a:lnTo>
                  <a:lnTo>
                    <a:pt x="25441" y="37095"/>
                  </a:lnTo>
                  <a:lnTo>
                    <a:pt x="29369" y="25631"/>
                  </a:lnTo>
                  <a:lnTo>
                    <a:pt x="35211" y="16508"/>
                  </a:lnTo>
                  <a:lnTo>
                    <a:pt x="42988" y="10155"/>
                  </a:lnTo>
                  <a:lnTo>
                    <a:pt x="52107" y="6514"/>
                  </a:lnTo>
                  <a:lnTo>
                    <a:pt x="61597" y="5416"/>
                  </a:lnTo>
                  <a:lnTo>
                    <a:pt x="70856" y="6494"/>
                  </a:lnTo>
                  <a:lnTo>
                    <a:pt x="79509" y="9451"/>
                  </a:lnTo>
                  <a:lnTo>
                    <a:pt x="87239" y="14160"/>
                  </a:lnTo>
                  <a:lnTo>
                    <a:pt x="93990" y="20392"/>
                  </a:lnTo>
                  <a:lnTo>
                    <a:pt x="99878" y="27843"/>
                  </a:lnTo>
                  <a:lnTo>
                    <a:pt x="105083" y="36214"/>
                  </a:lnTo>
                  <a:lnTo>
                    <a:pt x="109773" y="45256"/>
                  </a:lnTo>
                  <a:lnTo>
                    <a:pt x="113925" y="54937"/>
                  </a:lnTo>
                  <a:lnTo>
                    <a:pt x="117344" y="65421"/>
                  </a:lnTo>
                  <a:lnTo>
                    <a:pt x="119992" y="76701"/>
                  </a:lnTo>
                  <a:lnTo>
                    <a:pt x="122466" y="87474"/>
                  </a:lnTo>
                  <a:lnTo>
                    <a:pt x="125745" y="94166"/>
                  </a:lnTo>
                  <a:lnTo>
                    <a:pt x="129685" y="94937"/>
                  </a:lnTo>
                  <a:lnTo>
                    <a:pt x="133527" y="91618"/>
                  </a:lnTo>
                  <a:lnTo>
                    <a:pt x="137159" y="85758"/>
                  </a:lnTo>
                  <a:lnTo>
                    <a:pt x="140669" y="78281"/>
                  </a:lnTo>
                  <a:lnTo>
                    <a:pt x="144137" y="69765"/>
                  </a:lnTo>
                  <a:lnTo>
                    <a:pt x="147763" y="60735"/>
                  </a:lnTo>
                  <a:lnTo>
                    <a:pt x="151870" y="51732"/>
                  </a:lnTo>
                  <a:lnTo>
                    <a:pt x="156598" y="43052"/>
                  </a:lnTo>
                  <a:lnTo>
                    <a:pt x="162076" y="35254"/>
                  </a:lnTo>
                  <a:lnTo>
                    <a:pt x="168510" y="29224"/>
                  </a:lnTo>
                  <a:lnTo>
                    <a:pt x="175909" y="25286"/>
                  </a:lnTo>
                  <a:lnTo>
                    <a:pt x="183979" y="23439"/>
                  </a:lnTo>
                  <a:lnTo>
                    <a:pt x="192234" y="23629"/>
                  </a:lnTo>
                  <a:lnTo>
                    <a:pt x="200371" y="25611"/>
                  </a:lnTo>
                  <a:lnTo>
                    <a:pt x="208121" y="29192"/>
                  </a:lnTo>
                  <a:lnTo>
                    <a:pt x="215172" y="34329"/>
                  </a:lnTo>
                  <a:lnTo>
                    <a:pt x="221430" y="40852"/>
                  </a:lnTo>
                  <a:lnTo>
                    <a:pt x="226972" y="48500"/>
                  </a:lnTo>
                  <a:lnTo>
                    <a:pt x="231935" y="57003"/>
                  </a:lnTo>
                  <a:lnTo>
                    <a:pt x="236463" y="66129"/>
                  </a:lnTo>
                  <a:lnTo>
                    <a:pt x="240676" y="75696"/>
                  </a:lnTo>
                  <a:lnTo>
                    <a:pt x="244667" y="85571"/>
                  </a:lnTo>
                  <a:lnTo>
                    <a:pt x="248499" y="95663"/>
                  </a:lnTo>
                  <a:lnTo>
                    <a:pt x="252056" y="106067"/>
                  </a:lnTo>
                  <a:lnTo>
                    <a:pt x="255066" y="117044"/>
                  </a:lnTo>
                  <a:lnTo>
                    <a:pt x="257426" y="128682"/>
                  </a:lnTo>
                  <a:lnTo>
                    <a:pt x="259383" y="140704"/>
                  </a:lnTo>
                  <a:lnTo>
                    <a:pt x="261734" y="153938"/>
                  </a:lnTo>
                  <a:lnTo>
                    <a:pt x="265805" y="171786"/>
                  </a:lnTo>
                  <a:lnTo>
                    <a:pt x="27374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07878" y="2986893"/>
              <a:ext cx="134934" cy="174484"/>
            </a:xfrm>
            <a:custGeom>
              <a:avLst/>
              <a:gdLst/>
              <a:ahLst/>
              <a:cxnLst/>
              <a:rect l="0" t="0" r="0" b="0"/>
              <a:pathLst>
                <a:path w="134934" h="174484">
                  <a:moveTo>
                    <a:pt x="88122" y="3595"/>
                  </a:moveTo>
                  <a:lnTo>
                    <a:pt x="79320" y="862"/>
                  </a:lnTo>
                  <a:lnTo>
                    <a:pt x="70974" y="0"/>
                  </a:lnTo>
                  <a:lnTo>
                    <a:pt x="62285" y="995"/>
                  </a:lnTo>
                  <a:lnTo>
                    <a:pt x="53509" y="3707"/>
                  </a:lnTo>
                  <a:lnTo>
                    <a:pt x="45311" y="8140"/>
                  </a:lnTo>
                  <a:lnTo>
                    <a:pt x="38021" y="14133"/>
                  </a:lnTo>
                  <a:lnTo>
                    <a:pt x="31485" y="21564"/>
                  </a:lnTo>
                  <a:lnTo>
                    <a:pt x="25256" y="30439"/>
                  </a:lnTo>
                  <a:lnTo>
                    <a:pt x="19037" y="40626"/>
                  </a:lnTo>
                  <a:lnTo>
                    <a:pt x="13029" y="51886"/>
                  </a:lnTo>
                  <a:lnTo>
                    <a:pt x="7821" y="63968"/>
                  </a:lnTo>
                  <a:lnTo>
                    <a:pt x="3695" y="76645"/>
                  </a:lnTo>
                  <a:lnTo>
                    <a:pt x="942" y="89580"/>
                  </a:lnTo>
                  <a:lnTo>
                    <a:pt x="0" y="102337"/>
                  </a:lnTo>
                  <a:lnTo>
                    <a:pt x="928" y="114689"/>
                  </a:lnTo>
                  <a:lnTo>
                    <a:pt x="3486" y="126440"/>
                  </a:lnTo>
                  <a:lnTo>
                    <a:pt x="7328" y="137340"/>
                  </a:lnTo>
                  <a:lnTo>
                    <a:pt x="12139" y="147330"/>
                  </a:lnTo>
                  <a:lnTo>
                    <a:pt x="17976" y="156191"/>
                  </a:lnTo>
                  <a:lnTo>
                    <a:pt x="25249" y="163473"/>
                  </a:lnTo>
                  <a:lnTo>
                    <a:pt x="34058" y="169067"/>
                  </a:lnTo>
                  <a:lnTo>
                    <a:pt x="43906" y="172840"/>
                  </a:lnTo>
                  <a:lnTo>
                    <a:pt x="53900" y="174483"/>
                  </a:lnTo>
                  <a:lnTo>
                    <a:pt x="63509" y="174031"/>
                  </a:lnTo>
                  <a:lnTo>
                    <a:pt x="72569" y="171798"/>
                  </a:lnTo>
                  <a:lnTo>
                    <a:pt x="81107" y="168173"/>
                  </a:lnTo>
                  <a:lnTo>
                    <a:pt x="89218" y="163509"/>
                  </a:lnTo>
                  <a:lnTo>
                    <a:pt x="97004" y="157770"/>
                  </a:lnTo>
                  <a:lnTo>
                    <a:pt x="104553" y="150563"/>
                  </a:lnTo>
                  <a:lnTo>
                    <a:pt x="111925" y="141789"/>
                  </a:lnTo>
                  <a:lnTo>
                    <a:pt x="118846" y="131625"/>
                  </a:lnTo>
                  <a:lnTo>
                    <a:pt x="124735" y="120354"/>
                  </a:lnTo>
                  <a:lnTo>
                    <a:pt x="129355" y="108256"/>
                  </a:lnTo>
                  <a:lnTo>
                    <a:pt x="132626" y="95726"/>
                  </a:lnTo>
                  <a:lnTo>
                    <a:pt x="134454" y="83249"/>
                  </a:lnTo>
                  <a:lnTo>
                    <a:pt x="134933" y="71093"/>
                  </a:lnTo>
                  <a:lnTo>
                    <a:pt x="133966" y="59644"/>
                  </a:lnTo>
                  <a:lnTo>
                    <a:pt x="131198" y="49481"/>
                  </a:lnTo>
                  <a:lnTo>
                    <a:pt x="126606" y="40799"/>
                  </a:lnTo>
                  <a:lnTo>
                    <a:pt x="120705" y="33610"/>
                  </a:lnTo>
                  <a:lnTo>
                    <a:pt x="113692" y="27217"/>
                  </a:lnTo>
                  <a:lnTo>
                    <a:pt x="103835" y="21061"/>
                  </a:lnTo>
                  <a:lnTo>
                    <a:pt x="88122" y="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91987" y="2990488"/>
              <a:ext cx="110800" cy="165056"/>
            </a:xfrm>
            <a:custGeom>
              <a:avLst/>
              <a:gdLst/>
              <a:ahLst/>
              <a:cxnLst/>
              <a:rect l="0" t="0" r="0" b="0"/>
              <a:pathLst>
                <a:path w="110800" h="165056">
                  <a:moveTo>
                    <a:pt x="9298" y="10528"/>
                  </a:moveTo>
                  <a:lnTo>
                    <a:pt x="6431" y="22263"/>
                  </a:lnTo>
                  <a:lnTo>
                    <a:pt x="4289" y="33392"/>
                  </a:lnTo>
                  <a:lnTo>
                    <a:pt x="2686" y="44990"/>
                  </a:lnTo>
                  <a:lnTo>
                    <a:pt x="1505" y="57152"/>
                  </a:lnTo>
                  <a:lnTo>
                    <a:pt x="656" y="69812"/>
                  </a:lnTo>
                  <a:lnTo>
                    <a:pt x="68" y="82863"/>
                  </a:lnTo>
                  <a:lnTo>
                    <a:pt x="0" y="96042"/>
                  </a:lnTo>
                  <a:lnTo>
                    <a:pt x="1012" y="108959"/>
                  </a:lnTo>
                  <a:lnTo>
                    <a:pt x="3330" y="121412"/>
                  </a:lnTo>
                  <a:lnTo>
                    <a:pt x="7023" y="133060"/>
                  </a:lnTo>
                  <a:lnTo>
                    <a:pt x="12176" y="143357"/>
                  </a:lnTo>
                  <a:lnTo>
                    <a:pt x="18678" y="152119"/>
                  </a:lnTo>
                  <a:lnTo>
                    <a:pt x="26126" y="159002"/>
                  </a:lnTo>
                  <a:lnTo>
                    <a:pt x="33957" y="163353"/>
                  </a:lnTo>
                  <a:lnTo>
                    <a:pt x="41811" y="165055"/>
                  </a:lnTo>
                  <a:lnTo>
                    <a:pt x="49538" y="164437"/>
                  </a:lnTo>
                  <a:lnTo>
                    <a:pt x="57105" y="161979"/>
                  </a:lnTo>
                  <a:lnTo>
                    <a:pt x="64524" y="158142"/>
                  </a:lnTo>
                  <a:lnTo>
                    <a:pt x="71659" y="153147"/>
                  </a:lnTo>
                  <a:lnTo>
                    <a:pt x="78232" y="146979"/>
                  </a:lnTo>
                  <a:lnTo>
                    <a:pt x="84137" y="139724"/>
                  </a:lnTo>
                  <a:lnTo>
                    <a:pt x="89425" y="131566"/>
                  </a:lnTo>
                  <a:lnTo>
                    <a:pt x="94212" y="122713"/>
                  </a:lnTo>
                  <a:lnTo>
                    <a:pt x="98614" y="113344"/>
                  </a:lnTo>
                  <a:lnTo>
                    <a:pt x="102571" y="103442"/>
                  </a:lnTo>
                  <a:lnTo>
                    <a:pt x="105856" y="92809"/>
                  </a:lnTo>
                  <a:lnTo>
                    <a:pt x="108397" y="81400"/>
                  </a:lnTo>
                  <a:lnTo>
                    <a:pt x="110103" y="69467"/>
                  </a:lnTo>
                  <a:lnTo>
                    <a:pt x="110799" y="57457"/>
                  </a:lnTo>
                  <a:lnTo>
                    <a:pt x="110492" y="45652"/>
                  </a:lnTo>
                  <a:lnTo>
                    <a:pt x="109482" y="34585"/>
                  </a:lnTo>
                  <a:lnTo>
                    <a:pt x="108171" y="24041"/>
                  </a:lnTo>
                  <a:lnTo>
                    <a:pt x="106446" y="13097"/>
                  </a:lnTo>
                  <a:lnTo>
                    <a:pt x="1040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69741" y="2993670"/>
              <a:ext cx="147400" cy="186332"/>
            </a:xfrm>
            <a:custGeom>
              <a:avLst/>
              <a:gdLst/>
              <a:ahLst/>
              <a:cxnLst/>
              <a:rect l="0" t="0" r="0" b="0"/>
              <a:pathLst>
                <a:path w="147400" h="186332">
                  <a:moveTo>
                    <a:pt x="0" y="59989"/>
                  </a:moveTo>
                  <a:lnTo>
                    <a:pt x="2866" y="74590"/>
                  </a:lnTo>
                  <a:lnTo>
                    <a:pt x="5008" y="87861"/>
                  </a:lnTo>
                  <a:lnTo>
                    <a:pt x="6616" y="101063"/>
                  </a:lnTo>
                  <a:lnTo>
                    <a:pt x="7969" y="114405"/>
                  </a:lnTo>
                  <a:lnTo>
                    <a:pt x="9466" y="127913"/>
                  </a:lnTo>
                  <a:lnTo>
                    <a:pt x="11291" y="141448"/>
                  </a:lnTo>
                  <a:lnTo>
                    <a:pt x="12581" y="150812"/>
                  </a:lnTo>
                  <a:lnTo>
                    <a:pt x="12575" y="151248"/>
                  </a:lnTo>
                  <a:lnTo>
                    <a:pt x="12141" y="145020"/>
                  </a:lnTo>
                  <a:lnTo>
                    <a:pt x="11702" y="134627"/>
                  </a:lnTo>
                  <a:lnTo>
                    <a:pt x="11359" y="121655"/>
                  </a:lnTo>
                  <a:lnTo>
                    <a:pt x="11276" y="107396"/>
                  </a:lnTo>
                  <a:lnTo>
                    <a:pt x="11744" y="93057"/>
                  </a:lnTo>
                  <a:lnTo>
                    <a:pt x="12877" y="79266"/>
                  </a:lnTo>
                  <a:lnTo>
                    <a:pt x="14789" y="66191"/>
                  </a:lnTo>
                  <a:lnTo>
                    <a:pt x="17675" y="53778"/>
                  </a:lnTo>
                  <a:lnTo>
                    <a:pt x="21549" y="41910"/>
                  </a:lnTo>
                  <a:lnTo>
                    <a:pt x="26439" y="30782"/>
                  </a:lnTo>
                  <a:lnTo>
                    <a:pt x="32471" y="20897"/>
                  </a:lnTo>
                  <a:lnTo>
                    <a:pt x="39598" y="12443"/>
                  </a:lnTo>
                  <a:lnTo>
                    <a:pt x="47484" y="5781"/>
                  </a:lnTo>
                  <a:lnTo>
                    <a:pt x="55616" y="1585"/>
                  </a:lnTo>
                  <a:lnTo>
                    <a:pt x="63674" y="0"/>
                  </a:lnTo>
                  <a:lnTo>
                    <a:pt x="71541" y="1038"/>
                  </a:lnTo>
                  <a:lnTo>
                    <a:pt x="79202" y="4843"/>
                  </a:lnTo>
                  <a:lnTo>
                    <a:pt x="86684" y="11211"/>
                  </a:lnTo>
                  <a:lnTo>
                    <a:pt x="93861" y="19534"/>
                  </a:lnTo>
                  <a:lnTo>
                    <a:pt x="100462" y="29014"/>
                  </a:lnTo>
                  <a:lnTo>
                    <a:pt x="106381" y="39089"/>
                  </a:lnTo>
                  <a:lnTo>
                    <a:pt x="111509" y="49612"/>
                  </a:lnTo>
                  <a:lnTo>
                    <a:pt x="115656" y="60734"/>
                  </a:lnTo>
                  <a:lnTo>
                    <a:pt x="118820" y="72506"/>
                  </a:lnTo>
                  <a:lnTo>
                    <a:pt x="121301" y="84701"/>
                  </a:lnTo>
                  <a:lnTo>
                    <a:pt x="123590" y="96894"/>
                  </a:lnTo>
                  <a:lnTo>
                    <a:pt x="125986" y="108840"/>
                  </a:lnTo>
                  <a:lnTo>
                    <a:pt x="128599" y="120473"/>
                  </a:lnTo>
                  <a:lnTo>
                    <a:pt x="131433" y="131818"/>
                  </a:lnTo>
                  <a:lnTo>
                    <a:pt x="134448" y="142917"/>
                  </a:lnTo>
                  <a:lnTo>
                    <a:pt x="137450" y="153374"/>
                  </a:lnTo>
                  <a:lnTo>
                    <a:pt x="140398" y="163376"/>
                  </a:lnTo>
                  <a:lnTo>
                    <a:pt x="143548" y="173805"/>
                  </a:lnTo>
                  <a:lnTo>
                    <a:pt x="147399" y="1863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80311" y="270621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82"/>
                  </a:lnTo>
                  <a:lnTo>
                    <a:pt x="1" y="58457"/>
                  </a:lnTo>
                  <a:lnTo>
                    <a:pt x="1" y="74930"/>
                  </a:lnTo>
                  <a:lnTo>
                    <a:pt x="1" y="92494"/>
                  </a:lnTo>
                  <a:lnTo>
                    <a:pt x="1" y="110664"/>
                  </a:lnTo>
                  <a:lnTo>
                    <a:pt x="1" y="128620"/>
                  </a:lnTo>
                  <a:lnTo>
                    <a:pt x="1" y="145923"/>
                  </a:lnTo>
                  <a:lnTo>
                    <a:pt x="1" y="162810"/>
                  </a:lnTo>
                  <a:lnTo>
                    <a:pt x="1" y="179981"/>
                  </a:lnTo>
                  <a:lnTo>
                    <a:pt x="1" y="197833"/>
                  </a:lnTo>
                  <a:lnTo>
                    <a:pt x="1" y="216434"/>
                  </a:lnTo>
                  <a:lnTo>
                    <a:pt x="1" y="235694"/>
                  </a:lnTo>
                  <a:lnTo>
                    <a:pt x="5" y="255459"/>
                  </a:lnTo>
                  <a:lnTo>
                    <a:pt x="178" y="275106"/>
                  </a:lnTo>
                  <a:lnTo>
                    <a:pt x="826" y="293605"/>
                  </a:lnTo>
                  <a:lnTo>
                    <a:pt x="2074" y="310492"/>
                  </a:lnTo>
                  <a:lnTo>
                    <a:pt x="3728" y="326135"/>
                  </a:lnTo>
                  <a:lnTo>
                    <a:pt x="5375" y="341407"/>
                  </a:lnTo>
                  <a:lnTo>
                    <a:pt x="6783" y="356865"/>
                  </a:lnTo>
                  <a:lnTo>
                    <a:pt x="8048" y="372385"/>
                  </a:lnTo>
                  <a:lnTo>
                    <a:pt x="9505" y="387367"/>
                  </a:lnTo>
                  <a:lnTo>
                    <a:pt x="11332" y="401480"/>
                  </a:lnTo>
                  <a:lnTo>
                    <a:pt x="13398" y="414453"/>
                  </a:lnTo>
                  <a:lnTo>
                    <a:pt x="15549" y="427303"/>
                  </a:lnTo>
                  <a:lnTo>
                    <a:pt x="17976" y="44227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22383" y="2885202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307053" y="2934"/>
                  </a:lnTo>
                  <a:lnTo>
                    <a:pt x="298706" y="5717"/>
                  </a:lnTo>
                  <a:lnTo>
                    <a:pt x="289999" y="8621"/>
                  </a:lnTo>
                  <a:lnTo>
                    <a:pt x="280533" y="11834"/>
                  </a:lnTo>
                  <a:lnTo>
                    <a:pt x="269741" y="15647"/>
                  </a:lnTo>
                  <a:lnTo>
                    <a:pt x="257438" y="20155"/>
                  </a:lnTo>
                  <a:lnTo>
                    <a:pt x="243600" y="24973"/>
                  </a:lnTo>
                  <a:lnTo>
                    <a:pt x="228185" y="29364"/>
                  </a:lnTo>
                  <a:lnTo>
                    <a:pt x="211347" y="32947"/>
                  </a:lnTo>
                  <a:lnTo>
                    <a:pt x="193839" y="35842"/>
                  </a:lnTo>
                  <a:lnTo>
                    <a:pt x="176861" y="38474"/>
                  </a:lnTo>
                  <a:lnTo>
                    <a:pt x="161028" y="41130"/>
                  </a:lnTo>
                  <a:lnTo>
                    <a:pt x="145943" y="43762"/>
                  </a:lnTo>
                  <a:lnTo>
                    <a:pt x="130521" y="46084"/>
                  </a:lnTo>
                  <a:lnTo>
                    <a:pt x="114148" y="47945"/>
                  </a:lnTo>
                  <a:lnTo>
                    <a:pt x="97029" y="49349"/>
                  </a:lnTo>
                  <a:lnTo>
                    <a:pt x="79903" y="50367"/>
                  </a:lnTo>
                  <a:lnTo>
                    <a:pt x="63247" y="51086"/>
                  </a:lnTo>
                  <a:lnTo>
                    <a:pt x="47788" y="51586"/>
                  </a:lnTo>
                  <a:lnTo>
                    <a:pt x="33139" y="51984"/>
                  </a:lnTo>
                  <a:lnTo>
                    <a:pt x="18018" y="5231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20438" y="2997422"/>
              <a:ext cx="186309" cy="222729"/>
            </a:xfrm>
            <a:custGeom>
              <a:avLst/>
              <a:gdLst/>
              <a:ahLst/>
              <a:cxnLst/>
              <a:rect l="0" t="0" r="0" b="0"/>
              <a:pathLst>
                <a:path w="186309" h="222729">
                  <a:moveTo>
                    <a:pt x="96826" y="3594"/>
                  </a:moveTo>
                  <a:lnTo>
                    <a:pt x="88091" y="861"/>
                  </a:lnTo>
                  <a:lnTo>
                    <a:pt x="80385" y="0"/>
                  </a:lnTo>
                  <a:lnTo>
                    <a:pt x="72978" y="990"/>
                  </a:lnTo>
                  <a:lnTo>
                    <a:pt x="65544" y="3529"/>
                  </a:lnTo>
                  <a:lnTo>
                    <a:pt x="57718" y="7313"/>
                  </a:lnTo>
                  <a:lnTo>
                    <a:pt x="49349" y="12053"/>
                  </a:lnTo>
                  <a:lnTo>
                    <a:pt x="40779" y="17659"/>
                  </a:lnTo>
                  <a:lnTo>
                    <a:pt x="32711" y="24237"/>
                  </a:lnTo>
                  <a:lnTo>
                    <a:pt x="25511" y="31772"/>
                  </a:lnTo>
                  <a:lnTo>
                    <a:pt x="19203" y="40288"/>
                  </a:lnTo>
                  <a:lnTo>
                    <a:pt x="13659" y="49913"/>
                  </a:lnTo>
                  <a:lnTo>
                    <a:pt x="8717" y="60614"/>
                  </a:lnTo>
                  <a:lnTo>
                    <a:pt x="4551" y="72224"/>
                  </a:lnTo>
                  <a:lnTo>
                    <a:pt x="1648" y="84542"/>
                  </a:lnTo>
                  <a:lnTo>
                    <a:pt x="176" y="97378"/>
                  </a:lnTo>
                  <a:lnTo>
                    <a:pt x="0" y="110420"/>
                  </a:lnTo>
                  <a:lnTo>
                    <a:pt x="869" y="123249"/>
                  </a:lnTo>
                  <a:lnTo>
                    <a:pt x="2532" y="135654"/>
                  </a:lnTo>
                  <a:lnTo>
                    <a:pt x="4936" y="147610"/>
                  </a:lnTo>
                  <a:lnTo>
                    <a:pt x="8219" y="159179"/>
                  </a:lnTo>
                  <a:lnTo>
                    <a:pt x="12392" y="170441"/>
                  </a:lnTo>
                  <a:lnTo>
                    <a:pt x="17498" y="181310"/>
                  </a:lnTo>
                  <a:lnTo>
                    <a:pt x="23681" y="191544"/>
                  </a:lnTo>
                  <a:lnTo>
                    <a:pt x="30924" y="201046"/>
                  </a:lnTo>
                  <a:lnTo>
                    <a:pt x="39228" y="209393"/>
                  </a:lnTo>
                  <a:lnTo>
                    <a:pt x="48707" y="215790"/>
                  </a:lnTo>
                  <a:lnTo>
                    <a:pt x="59300" y="219977"/>
                  </a:lnTo>
                  <a:lnTo>
                    <a:pt x="70667" y="222160"/>
                  </a:lnTo>
                  <a:lnTo>
                    <a:pt x="82290" y="222728"/>
                  </a:lnTo>
                  <a:lnTo>
                    <a:pt x="93840" y="222072"/>
                  </a:lnTo>
                  <a:lnTo>
                    <a:pt x="105035" y="220364"/>
                  </a:lnTo>
                  <a:lnTo>
                    <a:pt x="115553" y="217557"/>
                  </a:lnTo>
                  <a:lnTo>
                    <a:pt x="125291" y="213702"/>
                  </a:lnTo>
                  <a:lnTo>
                    <a:pt x="134322" y="208641"/>
                  </a:lnTo>
                  <a:lnTo>
                    <a:pt x="142783" y="201956"/>
                  </a:lnTo>
                  <a:lnTo>
                    <a:pt x="150807" y="193564"/>
                  </a:lnTo>
                  <a:lnTo>
                    <a:pt x="158352" y="183673"/>
                  </a:lnTo>
                  <a:lnTo>
                    <a:pt x="165200" y="172592"/>
                  </a:lnTo>
                  <a:lnTo>
                    <a:pt x="171285" y="160620"/>
                  </a:lnTo>
                  <a:lnTo>
                    <a:pt x="176525" y="148006"/>
                  </a:lnTo>
                  <a:lnTo>
                    <a:pt x="180746" y="134941"/>
                  </a:lnTo>
                  <a:lnTo>
                    <a:pt x="183947" y="121568"/>
                  </a:lnTo>
                  <a:lnTo>
                    <a:pt x="185943" y="108149"/>
                  </a:lnTo>
                  <a:lnTo>
                    <a:pt x="186308" y="95059"/>
                  </a:lnTo>
                  <a:lnTo>
                    <a:pt x="184960" y="82484"/>
                  </a:lnTo>
                  <a:lnTo>
                    <a:pt x="182033" y="70684"/>
                  </a:lnTo>
                  <a:lnTo>
                    <a:pt x="177207" y="58814"/>
                  </a:lnTo>
                  <a:lnTo>
                    <a:pt x="167826" y="44718"/>
                  </a:lnTo>
                  <a:lnTo>
                    <a:pt x="149469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83950" y="2777514"/>
              <a:ext cx="143885" cy="434073"/>
            </a:xfrm>
            <a:custGeom>
              <a:avLst/>
              <a:gdLst/>
              <a:ahLst/>
              <a:cxnLst/>
              <a:rect l="0" t="0" r="0" b="0"/>
              <a:pathLst>
                <a:path w="143885" h="434073">
                  <a:moveTo>
                    <a:pt x="91242" y="434072"/>
                  </a:moveTo>
                  <a:lnTo>
                    <a:pt x="88308" y="425271"/>
                  </a:lnTo>
                  <a:lnTo>
                    <a:pt x="85527" y="416924"/>
                  </a:lnTo>
                  <a:lnTo>
                    <a:pt x="82626" y="408221"/>
                  </a:lnTo>
                  <a:lnTo>
                    <a:pt x="79586" y="398927"/>
                  </a:lnTo>
                  <a:lnTo>
                    <a:pt x="76421" y="388784"/>
                  </a:lnTo>
                  <a:lnTo>
                    <a:pt x="73162" y="377739"/>
                  </a:lnTo>
                  <a:lnTo>
                    <a:pt x="69997" y="365899"/>
                  </a:lnTo>
                  <a:lnTo>
                    <a:pt x="67253" y="353429"/>
                  </a:lnTo>
                  <a:lnTo>
                    <a:pt x="65073" y="340491"/>
                  </a:lnTo>
                  <a:lnTo>
                    <a:pt x="63271" y="327381"/>
                  </a:lnTo>
                  <a:lnTo>
                    <a:pt x="61447" y="314507"/>
                  </a:lnTo>
                  <a:lnTo>
                    <a:pt x="59366" y="302068"/>
                  </a:lnTo>
                  <a:lnTo>
                    <a:pt x="56965" y="289919"/>
                  </a:lnTo>
                  <a:lnTo>
                    <a:pt x="54274" y="277688"/>
                  </a:lnTo>
                  <a:lnTo>
                    <a:pt x="51351" y="265164"/>
                  </a:lnTo>
                  <a:lnTo>
                    <a:pt x="48251" y="252463"/>
                  </a:lnTo>
                  <a:lnTo>
                    <a:pt x="45024" y="239930"/>
                  </a:lnTo>
                  <a:lnTo>
                    <a:pt x="41708" y="227751"/>
                  </a:lnTo>
                  <a:lnTo>
                    <a:pt x="38330" y="215792"/>
                  </a:lnTo>
                  <a:lnTo>
                    <a:pt x="34909" y="203696"/>
                  </a:lnTo>
                  <a:lnTo>
                    <a:pt x="31459" y="191266"/>
                  </a:lnTo>
                  <a:lnTo>
                    <a:pt x="27990" y="178629"/>
                  </a:lnTo>
                  <a:lnTo>
                    <a:pt x="24507" y="166139"/>
                  </a:lnTo>
                  <a:lnTo>
                    <a:pt x="21016" y="153990"/>
                  </a:lnTo>
                  <a:lnTo>
                    <a:pt x="17518" y="142051"/>
                  </a:lnTo>
                  <a:lnTo>
                    <a:pt x="14016" y="129968"/>
                  </a:lnTo>
                  <a:lnTo>
                    <a:pt x="10517" y="117543"/>
                  </a:lnTo>
                  <a:lnTo>
                    <a:pt x="7184" y="104740"/>
                  </a:lnTo>
                  <a:lnTo>
                    <a:pt x="4325" y="91606"/>
                  </a:lnTo>
                  <a:lnTo>
                    <a:pt x="2074" y="78215"/>
                  </a:lnTo>
                  <a:lnTo>
                    <a:pt x="564" y="64798"/>
                  </a:lnTo>
                  <a:lnTo>
                    <a:pt x="0" y="51717"/>
                  </a:lnTo>
                  <a:lnTo>
                    <a:pt x="415" y="39156"/>
                  </a:lnTo>
                  <a:lnTo>
                    <a:pt x="2168" y="27605"/>
                  </a:lnTo>
                  <a:lnTo>
                    <a:pt x="6005" y="17905"/>
                  </a:lnTo>
                  <a:lnTo>
                    <a:pt x="12140" y="10352"/>
                  </a:lnTo>
                  <a:lnTo>
                    <a:pt x="20176" y="4925"/>
                  </a:lnTo>
                  <a:lnTo>
                    <a:pt x="29396" y="1559"/>
                  </a:lnTo>
                  <a:lnTo>
                    <a:pt x="39261" y="0"/>
                  </a:lnTo>
                  <a:lnTo>
                    <a:pt x="49458" y="52"/>
                  </a:lnTo>
                  <a:lnTo>
                    <a:pt x="59821" y="1665"/>
                  </a:lnTo>
                  <a:lnTo>
                    <a:pt x="70266" y="4665"/>
                  </a:lnTo>
                  <a:lnTo>
                    <a:pt x="80754" y="8624"/>
                  </a:lnTo>
                  <a:lnTo>
                    <a:pt x="91263" y="12965"/>
                  </a:lnTo>
                  <a:lnTo>
                    <a:pt x="101768" y="17326"/>
                  </a:lnTo>
                  <a:lnTo>
                    <a:pt x="111809" y="21600"/>
                  </a:lnTo>
                  <a:lnTo>
                    <a:pt x="121480" y="26364"/>
                  </a:lnTo>
                  <a:lnTo>
                    <a:pt x="131631" y="33149"/>
                  </a:lnTo>
                  <a:lnTo>
                    <a:pt x="143884" y="44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48849" y="3043130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3" y="6612"/>
                  </a:lnTo>
                  <a:lnTo>
                    <a:pt x="87511" y="7792"/>
                  </a:lnTo>
                  <a:lnTo>
                    <a:pt x="75699" y="8641"/>
                  </a:lnTo>
                  <a:lnTo>
                    <a:pt x="63255" y="9238"/>
                  </a:lnTo>
                  <a:lnTo>
                    <a:pt x="50761" y="9653"/>
                  </a:lnTo>
                  <a:lnTo>
                    <a:pt x="37837" y="9983"/>
                  </a:lnTo>
                  <a:lnTo>
                    <a:pt x="22237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12103" y="3109641"/>
              <a:ext cx="147401" cy="144060"/>
            </a:xfrm>
            <a:custGeom>
              <a:avLst/>
              <a:gdLst/>
              <a:ahLst/>
              <a:cxnLst/>
              <a:rect l="0" t="0" r="0" b="0"/>
              <a:pathLst>
                <a:path w="147401" h="144060">
                  <a:moveTo>
                    <a:pt x="0" y="28246"/>
                  </a:moveTo>
                  <a:lnTo>
                    <a:pt x="67" y="39981"/>
                  </a:lnTo>
                  <a:lnTo>
                    <a:pt x="706" y="51109"/>
                  </a:lnTo>
                  <a:lnTo>
                    <a:pt x="1998" y="62708"/>
                  </a:lnTo>
                  <a:lnTo>
                    <a:pt x="3685" y="74869"/>
                  </a:lnTo>
                  <a:lnTo>
                    <a:pt x="5354" y="87529"/>
                  </a:lnTo>
                  <a:lnTo>
                    <a:pt x="6742" y="100486"/>
                  </a:lnTo>
                  <a:lnTo>
                    <a:pt x="6910" y="110146"/>
                  </a:lnTo>
                  <a:lnTo>
                    <a:pt x="5496" y="112273"/>
                  </a:lnTo>
                  <a:lnTo>
                    <a:pt x="3925" y="108474"/>
                  </a:lnTo>
                  <a:lnTo>
                    <a:pt x="2698" y="100879"/>
                  </a:lnTo>
                  <a:lnTo>
                    <a:pt x="1827" y="90925"/>
                  </a:lnTo>
                  <a:lnTo>
                    <a:pt x="1239" y="79504"/>
                  </a:lnTo>
                  <a:lnTo>
                    <a:pt x="1181" y="67325"/>
                  </a:lnTo>
                  <a:lnTo>
                    <a:pt x="2205" y="55033"/>
                  </a:lnTo>
                  <a:lnTo>
                    <a:pt x="4537" y="42975"/>
                  </a:lnTo>
                  <a:lnTo>
                    <a:pt x="8410" y="31581"/>
                  </a:lnTo>
                  <a:lnTo>
                    <a:pt x="14218" y="21447"/>
                  </a:lnTo>
                  <a:lnTo>
                    <a:pt x="21978" y="12791"/>
                  </a:lnTo>
                  <a:lnTo>
                    <a:pt x="31256" y="5977"/>
                  </a:lnTo>
                  <a:lnTo>
                    <a:pt x="41386" y="1672"/>
                  </a:lnTo>
                  <a:lnTo>
                    <a:pt x="51892" y="0"/>
                  </a:lnTo>
                  <a:lnTo>
                    <a:pt x="62366" y="639"/>
                  </a:lnTo>
                  <a:lnTo>
                    <a:pt x="72390" y="3110"/>
                  </a:lnTo>
                  <a:lnTo>
                    <a:pt x="81795" y="6956"/>
                  </a:lnTo>
                  <a:lnTo>
                    <a:pt x="90601" y="11957"/>
                  </a:lnTo>
                  <a:lnTo>
                    <a:pt x="98909" y="18129"/>
                  </a:lnTo>
                  <a:lnTo>
                    <a:pt x="106832" y="25386"/>
                  </a:lnTo>
                  <a:lnTo>
                    <a:pt x="114307" y="33545"/>
                  </a:lnTo>
                  <a:lnTo>
                    <a:pt x="121108" y="42400"/>
                  </a:lnTo>
                  <a:lnTo>
                    <a:pt x="127164" y="51770"/>
                  </a:lnTo>
                  <a:lnTo>
                    <a:pt x="132383" y="61673"/>
                  </a:lnTo>
                  <a:lnTo>
                    <a:pt x="136592" y="72306"/>
                  </a:lnTo>
                  <a:lnTo>
                    <a:pt x="139792" y="83706"/>
                  </a:lnTo>
                  <a:lnTo>
                    <a:pt x="142131" y="95367"/>
                  </a:lnTo>
                  <a:lnTo>
                    <a:pt x="144046" y="107576"/>
                  </a:lnTo>
                  <a:lnTo>
                    <a:pt x="145706" y="122523"/>
                  </a:lnTo>
                  <a:lnTo>
                    <a:pt x="147400" y="144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15414" y="3085244"/>
              <a:ext cx="129764" cy="198279"/>
            </a:xfrm>
            <a:custGeom>
              <a:avLst/>
              <a:gdLst/>
              <a:ahLst/>
              <a:cxnLst/>
              <a:rect l="0" t="0" r="0" b="0"/>
              <a:pathLst>
                <a:path w="129764" h="198279">
                  <a:moveTo>
                    <a:pt x="17788" y="31586"/>
                  </a:moveTo>
                  <a:lnTo>
                    <a:pt x="14855" y="40454"/>
                  </a:lnTo>
                  <a:lnTo>
                    <a:pt x="12072" y="49441"/>
                  </a:lnTo>
                  <a:lnTo>
                    <a:pt x="9177" y="59436"/>
                  </a:lnTo>
                  <a:lnTo>
                    <a:pt x="6310" y="70417"/>
                  </a:lnTo>
                  <a:lnTo>
                    <a:pt x="3793" y="82228"/>
                  </a:lnTo>
                  <a:lnTo>
                    <a:pt x="1787" y="94682"/>
                  </a:lnTo>
                  <a:lnTo>
                    <a:pt x="446" y="107447"/>
                  </a:lnTo>
                  <a:lnTo>
                    <a:pt x="0" y="120079"/>
                  </a:lnTo>
                  <a:lnTo>
                    <a:pt x="484" y="132343"/>
                  </a:lnTo>
                  <a:lnTo>
                    <a:pt x="1947" y="144033"/>
                  </a:lnTo>
                  <a:lnTo>
                    <a:pt x="4524" y="154890"/>
                  </a:lnTo>
                  <a:lnTo>
                    <a:pt x="8188" y="164856"/>
                  </a:lnTo>
                  <a:lnTo>
                    <a:pt x="12935" y="173871"/>
                  </a:lnTo>
                  <a:lnTo>
                    <a:pt x="18869" y="181788"/>
                  </a:lnTo>
                  <a:lnTo>
                    <a:pt x="25936" y="188622"/>
                  </a:lnTo>
                  <a:lnTo>
                    <a:pt x="33951" y="194042"/>
                  </a:lnTo>
                  <a:lnTo>
                    <a:pt x="42702" y="197329"/>
                  </a:lnTo>
                  <a:lnTo>
                    <a:pt x="51991" y="198278"/>
                  </a:lnTo>
                  <a:lnTo>
                    <a:pt x="61496" y="197135"/>
                  </a:lnTo>
                  <a:lnTo>
                    <a:pt x="70797" y="194317"/>
                  </a:lnTo>
                  <a:lnTo>
                    <a:pt x="79677" y="190235"/>
                  </a:lnTo>
                  <a:lnTo>
                    <a:pt x="87943" y="185073"/>
                  </a:lnTo>
                  <a:lnTo>
                    <a:pt x="95348" y="178793"/>
                  </a:lnTo>
                  <a:lnTo>
                    <a:pt x="101848" y="171463"/>
                  </a:lnTo>
                  <a:lnTo>
                    <a:pt x="107553" y="163255"/>
                  </a:lnTo>
                  <a:lnTo>
                    <a:pt x="112628" y="154368"/>
                  </a:lnTo>
                  <a:lnTo>
                    <a:pt x="117226" y="144976"/>
                  </a:lnTo>
                  <a:lnTo>
                    <a:pt x="121317" y="135058"/>
                  </a:lnTo>
                  <a:lnTo>
                    <a:pt x="124692" y="124415"/>
                  </a:lnTo>
                  <a:lnTo>
                    <a:pt x="127293" y="113000"/>
                  </a:lnTo>
                  <a:lnTo>
                    <a:pt x="129039" y="101063"/>
                  </a:lnTo>
                  <a:lnTo>
                    <a:pt x="129763" y="89050"/>
                  </a:lnTo>
                  <a:lnTo>
                    <a:pt x="129473" y="77228"/>
                  </a:lnTo>
                  <a:lnTo>
                    <a:pt x="128476" y="65555"/>
                  </a:lnTo>
                  <a:lnTo>
                    <a:pt x="127175" y="52305"/>
                  </a:lnTo>
                  <a:lnTo>
                    <a:pt x="125458" y="32965"/>
                  </a:lnTo>
                  <a:lnTo>
                    <a:pt x="1230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91130" y="3088372"/>
              <a:ext cx="263213" cy="175857"/>
            </a:xfrm>
            <a:custGeom>
              <a:avLst/>
              <a:gdLst/>
              <a:ahLst/>
              <a:cxnLst/>
              <a:rect l="0" t="0" r="0" b="0"/>
              <a:pathLst>
                <a:path w="263213" h="175857">
                  <a:moveTo>
                    <a:pt x="0" y="60043"/>
                  </a:moveTo>
                  <a:lnTo>
                    <a:pt x="2933" y="74645"/>
                  </a:lnTo>
                  <a:lnTo>
                    <a:pt x="5715" y="87916"/>
                  </a:lnTo>
                  <a:lnTo>
                    <a:pt x="8615" y="101117"/>
                  </a:lnTo>
                  <a:lnTo>
                    <a:pt x="11655" y="114459"/>
                  </a:lnTo>
                  <a:lnTo>
                    <a:pt x="14820" y="127968"/>
                  </a:lnTo>
                  <a:lnTo>
                    <a:pt x="18064" y="141522"/>
                  </a:lnTo>
                  <a:lnTo>
                    <a:pt x="20653" y="151625"/>
                  </a:lnTo>
                  <a:lnTo>
                    <a:pt x="21833" y="154090"/>
                  </a:lnTo>
                  <a:lnTo>
                    <a:pt x="22136" y="150502"/>
                  </a:lnTo>
                  <a:lnTo>
                    <a:pt x="22063" y="142860"/>
                  </a:lnTo>
                  <a:lnTo>
                    <a:pt x="21871" y="132327"/>
                  </a:lnTo>
                  <a:lnTo>
                    <a:pt x="21674" y="119698"/>
                  </a:lnTo>
                  <a:lnTo>
                    <a:pt x="21678" y="105890"/>
                  </a:lnTo>
                  <a:lnTo>
                    <a:pt x="22196" y="91962"/>
                  </a:lnTo>
                  <a:lnTo>
                    <a:pt x="23367" y="78514"/>
                  </a:lnTo>
                  <a:lnTo>
                    <a:pt x="25642" y="66204"/>
                  </a:lnTo>
                  <a:lnTo>
                    <a:pt x="29836" y="55914"/>
                  </a:lnTo>
                  <a:lnTo>
                    <a:pt x="36210" y="47935"/>
                  </a:lnTo>
                  <a:lnTo>
                    <a:pt x="44237" y="42544"/>
                  </a:lnTo>
                  <a:lnTo>
                    <a:pt x="52920" y="40256"/>
                  </a:lnTo>
                  <a:lnTo>
                    <a:pt x="61604" y="41045"/>
                  </a:lnTo>
                  <a:lnTo>
                    <a:pt x="70024" y="44300"/>
                  </a:lnTo>
                  <a:lnTo>
                    <a:pt x="78124" y="49140"/>
                  </a:lnTo>
                  <a:lnTo>
                    <a:pt x="85932" y="54908"/>
                  </a:lnTo>
                  <a:lnTo>
                    <a:pt x="93343" y="61367"/>
                  </a:lnTo>
                  <a:lnTo>
                    <a:pt x="100108" y="68599"/>
                  </a:lnTo>
                  <a:lnTo>
                    <a:pt x="106154" y="76535"/>
                  </a:lnTo>
                  <a:lnTo>
                    <a:pt x="111847" y="82474"/>
                  </a:lnTo>
                  <a:lnTo>
                    <a:pt x="117123" y="82996"/>
                  </a:lnTo>
                  <a:lnTo>
                    <a:pt x="121346" y="78846"/>
                  </a:lnTo>
                  <a:lnTo>
                    <a:pt x="124840" y="71427"/>
                  </a:lnTo>
                  <a:lnTo>
                    <a:pt x="128198" y="61968"/>
                  </a:lnTo>
                  <a:lnTo>
                    <a:pt x="131969" y="51512"/>
                  </a:lnTo>
                  <a:lnTo>
                    <a:pt x="136392" y="40688"/>
                  </a:lnTo>
                  <a:lnTo>
                    <a:pt x="141627" y="30121"/>
                  </a:lnTo>
                  <a:lnTo>
                    <a:pt x="147877" y="20543"/>
                  </a:lnTo>
                  <a:lnTo>
                    <a:pt x="155149" y="12258"/>
                  </a:lnTo>
                  <a:lnTo>
                    <a:pt x="163300" y="5692"/>
                  </a:lnTo>
                  <a:lnTo>
                    <a:pt x="172139" y="1553"/>
                  </a:lnTo>
                  <a:lnTo>
                    <a:pt x="181485" y="0"/>
                  </a:lnTo>
                  <a:lnTo>
                    <a:pt x="191031" y="1058"/>
                  </a:lnTo>
                  <a:lnTo>
                    <a:pt x="200358" y="4875"/>
                  </a:lnTo>
                  <a:lnTo>
                    <a:pt x="209257" y="11251"/>
                  </a:lnTo>
                  <a:lnTo>
                    <a:pt x="217707" y="19580"/>
                  </a:lnTo>
                  <a:lnTo>
                    <a:pt x="225770" y="29062"/>
                  </a:lnTo>
                  <a:lnTo>
                    <a:pt x="233519" y="39144"/>
                  </a:lnTo>
                  <a:lnTo>
                    <a:pt x="240707" y="49841"/>
                  </a:lnTo>
                  <a:lnTo>
                    <a:pt x="246783" y="61612"/>
                  </a:lnTo>
                  <a:lnTo>
                    <a:pt x="251532" y="74634"/>
                  </a:lnTo>
                  <a:lnTo>
                    <a:pt x="254891" y="88481"/>
                  </a:lnTo>
                  <a:lnTo>
                    <a:pt x="256778" y="102323"/>
                  </a:lnTo>
                  <a:lnTo>
                    <a:pt x="257316" y="115663"/>
                  </a:lnTo>
                  <a:lnTo>
                    <a:pt x="257091" y="128114"/>
                  </a:lnTo>
                  <a:lnTo>
                    <a:pt x="257144" y="140556"/>
                  </a:lnTo>
                  <a:lnTo>
                    <a:pt x="258603" y="155193"/>
                  </a:lnTo>
                  <a:lnTo>
                    <a:pt x="263212" y="17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64870" y="2843089"/>
              <a:ext cx="215014" cy="407981"/>
            </a:xfrm>
            <a:custGeom>
              <a:avLst/>
              <a:gdLst/>
              <a:ahLst/>
              <a:cxnLst/>
              <a:rect l="0" t="0" r="0" b="0"/>
              <a:pathLst>
                <a:path w="215014" h="407981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3" y="81191"/>
                  </a:lnTo>
                  <a:lnTo>
                    <a:pt x="8043" y="97639"/>
                  </a:lnTo>
                  <a:lnTo>
                    <a:pt x="9503" y="114959"/>
                  </a:lnTo>
                  <a:lnTo>
                    <a:pt x="11331" y="133163"/>
                  </a:lnTo>
                  <a:lnTo>
                    <a:pt x="13389" y="152132"/>
                  </a:lnTo>
                  <a:lnTo>
                    <a:pt x="15317" y="171702"/>
                  </a:lnTo>
                  <a:lnTo>
                    <a:pt x="16915" y="191714"/>
                  </a:lnTo>
                  <a:lnTo>
                    <a:pt x="18311" y="211710"/>
                  </a:lnTo>
                  <a:lnTo>
                    <a:pt x="19855" y="230983"/>
                  </a:lnTo>
                  <a:lnTo>
                    <a:pt x="21741" y="249203"/>
                  </a:lnTo>
                  <a:lnTo>
                    <a:pt x="23838" y="266386"/>
                  </a:lnTo>
                  <a:lnTo>
                    <a:pt x="25792" y="282700"/>
                  </a:lnTo>
                  <a:lnTo>
                    <a:pt x="27408" y="298344"/>
                  </a:lnTo>
                  <a:lnTo>
                    <a:pt x="28816" y="313497"/>
                  </a:lnTo>
                  <a:lnTo>
                    <a:pt x="30368" y="328300"/>
                  </a:lnTo>
                  <a:lnTo>
                    <a:pt x="32240" y="342761"/>
                  </a:lnTo>
                  <a:lnTo>
                    <a:pt x="33669" y="353530"/>
                  </a:lnTo>
                  <a:lnTo>
                    <a:pt x="33889" y="356500"/>
                  </a:lnTo>
                  <a:lnTo>
                    <a:pt x="33561" y="353239"/>
                  </a:lnTo>
                  <a:lnTo>
                    <a:pt x="33286" y="345957"/>
                  </a:lnTo>
                  <a:lnTo>
                    <a:pt x="33528" y="336178"/>
                  </a:lnTo>
                  <a:lnTo>
                    <a:pt x="34463" y="324856"/>
                  </a:lnTo>
                  <a:lnTo>
                    <a:pt x="36220" y="312735"/>
                  </a:lnTo>
                  <a:lnTo>
                    <a:pt x="38992" y="300475"/>
                  </a:lnTo>
                  <a:lnTo>
                    <a:pt x="42790" y="288442"/>
                  </a:lnTo>
                  <a:lnTo>
                    <a:pt x="47796" y="277232"/>
                  </a:lnTo>
                  <a:lnTo>
                    <a:pt x="54436" y="267754"/>
                  </a:lnTo>
                  <a:lnTo>
                    <a:pt x="62793" y="260347"/>
                  </a:lnTo>
                  <a:lnTo>
                    <a:pt x="72659" y="255017"/>
                  </a:lnTo>
                  <a:lnTo>
                    <a:pt x="83724" y="251713"/>
                  </a:lnTo>
                  <a:lnTo>
                    <a:pt x="95680" y="250197"/>
                  </a:lnTo>
                  <a:lnTo>
                    <a:pt x="108111" y="250276"/>
                  </a:lnTo>
                  <a:lnTo>
                    <a:pt x="120522" y="251908"/>
                  </a:lnTo>
                  <a:lnTo>
                    <a:pt x="132643" y="254925"/>
                  </a:lnTo>
                  <a:lnTo>
                    <a:pt x="144408" y="259065"/>
                  </a:lnTo>
                  <a:lnTo>
                    <a:pt x="155847" y="264060"/>
                  </a:lnTo>
                  <a:lnTo>
                    <a:pt x="167018" y="269682"/>
                  </a:lnTo>
                  <a:lnTo>
                    <a:pt x="177656" y="275914"/>
                  </a:lnTo>
                  <a:lnTo>
                    <a:pt x="187202" y="282928"/>
                  </a:lnTo>
                  <a:lnTo>
                    <a:pt x="195435" y="290763"/>
                  </a:lnTo>
                  <a:lnTo>
                    <a:pt x="202286" y="299483"/>
                  </a:lnTo>
                  <a:lnTo>
                    <a:pt x="207670" y="309248"/>
                  </a:lnTo>
                  <a:lnTo>
                    <a:pt x="211691" y="320033"/>
                  </a:lnTo>
                  <a:lnTo>
                    <a:pt x="214257" y="331360"/>
                  </a:lnTo>
                  <a:lnTo>
                    <a:pt x="215013" y="342423"/>
                  </a:lnTo>
                  <a:lnTo>
                    <a:pt x="213921" y="352786"/>
                  </a:lnTo>
                  <a:lnTo>
                    <a:pt x="210901" y="362369"/>
                  </a:lnTo>
                  <a:lnTo>
                    <a:pt x="205675" y="371265"/>
                  </a:lnTo>
                  <a:lnTo>
                    <a:pt x="198307" y="379611"/>
                  </a:lnTo>
                  <a:lnTo>
                    <a:pt x="189123" y="387216"/>
                  </a:lnTo>
                  <a:lnTo>
                    <a:pt x="178524" y="393580"/>
                  </a:lnTo>
                  <a:lnTo>
                    <a:pt x="166876" y="398530"/>
                  </a:lnTo>
                  <a:lnTo>
                    <a:pt x="154313" y="402195"/>
                  </a:lnTo>
                  <a:lnTo>
                    <a:pt x="140748" y="404821"/>
                  </a:lnTo>
                  <a:lnTo>
                    <a:pt x="126227" y="406658"/>
                  </a:lnTo>
                  <a:lnTo>
                    <a:pt x="111221" y="407758"/>
                  </a:lnTo>
                  <a:lnTo>
                    <a:pt x="96528" y="407980"/>
                  </a:lnTo>
                  <a:lnTo>
                    <a:pt x="82581" y="407323"/>
                  </a:lnTo>
                  <a:lnTo>
                    <a:pt x="69705" y="406062"/>
                  </a:lnTo>
                  <a:lnTo>
                    <a:pt x="56924" y="404548"/>
                  </a:lnTo>
                  <a:lnTo>
                    <a:pt x="42001" y="40264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95328" y="3091577"/>
              <a:ext cx="180155" cy="188257"/>
            </a:xfrm>
            <a:custGeom>
              <a:avLst/>
              <a:gdLst/>
              <a:ahLst/>
              <a:cxnLst/>
              <a:rect l="0" t="0" r="0" b="0"/>
              <a:pathLst>
                <a:path w="180155" h="188257">
                  <a:moveTo>
                    <a:pt x="1169" y="77895"/>
                  </a:moveTo>
                  <a:lnTo>
                    <a:pt x="10038" y="75028"/>
                  </a:lnTo>
                  <a:lnTo>
                    <a:pt x="19025" y="72886"/>
                  </a:lnTo>
                  <a:lnTo>
                    <a:pt x="29019" y="71283"/>
                  </a:lnTo>
                  <a:lnTo>
                    <a:pt x="40000" y="70103"/>
                  </a:lnTo>
                  <a:lnTo>
                    <a:pt x="51812" y="69254"/>
                  </a:lnTo>
                  <a:lnTo>
                    <a:pt x="64265" y="68652"/>
                  </a:lnTo>
                  <a:lnTo>
                    <a:pt x="77031" y="68065"/>
                  </a:lnTo>
                  <a:lnTo>
                    <a:pt x="89664" y="67132"/>
                  </a:lnTo>
                  <a:lnTo>
                    <a:pt x="101918" y="65672"/>
                  </a:lnTo>
                  <a:lnTo>
                    <a:pt x="113263" y="63197"/>
                  </a:lnTo>
                  <a:lnTo>
                    <a:pt x="122823" y="58868"/>
                  </a:lnTo>
                  <a:lnTo>
                    <a:pt x="130272" y="52402"/>
                  </a:lnTo>
                  <a:lnTo>
                    <a:pt x="135291" y="44313"/>
                  </a:lnTo>
                  <a:lnTo>
                    <a:pt x="137318" y="35589"/>
                  </a:lnTo>
                  <a:lnTo>
                    <a:pt x="136342" y="26884"/>
                  </a:lnTo>
                  <a:lnTo>
                    <a:pt x="132620" y="18791"/>
                  </a:lnTo>
                  <a:lnTo>
                    <a:pt x="126401" y="11975"/>
                  </a:lnTo>
                  <a:lnTo>
                    <a:pt x="118081" y="6666"/>
                  </a:lnTo>
                  <a:lnTo>
                    <a:pt x="108280" y="2900"/>
                  </a:lnTo>
                  <a:lnTo>
                    <a:pt x="97726" y="724"/>
                  </a:lnTo>
                  <a:lnTo>
                    <a:pt x="86900" y="0"/>
                  </a:lnTo>
                  <a:lnTo>
                    <a:pt x="76193" y="629"/>
                  </a:lnTo>
                  <a:lnTo>
                    <a:pt x="66004" y="2637"/>
                  </a:lnTo>
                  <a:lnTo>
                    <a:pt x="56485" y="5915"/>
                  </a:lnTo>
                  <a:lnTo>
                    <a:pt x="47601" y="10401"/>
                  </a:lnTo>
                  <a:lnTo>
                    <a:pt x="39240" y="16161"/>
                  </a:lnTo>
                  <a:lnTo>
                    <a:pt x="31282" y="23114"/>
                  </a:lnTo>
                  <a:lnTo>
                    <a:pt x="23783" y="31224"/>
                  </a:lnTo>
                  <a:lnTo>
                    <a:pt x="16964" y="40570"/>
                  </a:lnTo>
                  <a:lnTo>
                    <a:pt x="10903" y="51076"/>
                  </a:lnTo>
                  <a:lnTo>
                    <a:pt x="5849" y="62384"/>
                  </a:lnTo>
                  <a:lnTo>
                    <a:pt x="2285" y="73966"/>
                  </a:lnTo>
                  <a:lnTo>
                    <a:pt x="340" y="85495"/>
                  </a:lnTo>
                  <a:lnTo>
                    <a:pt x="0" y="96846"/>
                  </a:lnTo>
                  <a:lnTo>
                    <a:pt x="1285" y="108000"/>
                  </a:lnTo>
                  <a:lnTo>
                    <a:pt x="4038" y="118980"/>
                  </a:lnTo>
                  <a:lnTo>
                    <a:pt x="7985" y="129658"/>
                  </a:lnTo>
                  <a:lnTo>
                    <a:pt x="12844" y="139763"/>
                  </a:lnTo>
                  <a:lnTo>
                    <a:pt x="18375" y="149188"/>
                  </a:lnTo>
                  <a:lnTo>
                    <a:pt x="24713" y="157824"/>
                  </a:lnTo>
                  <a:lnTo>
                    <a:pt x="32331" y="165479"/>
                  </a:lnTo>
                  <a:lnTo>
                    <a:pt x="41385" y="172142"/>
                  </a:lnTo>
                  <a:lnTo>
                    <a:pt x="51737" y="177786"/>
                  </a:lnTo>
                  <a:lnTo>
                    <a:pt x="63135" y="182287"/>
                  </a:lnTo>
                  <a:lnTo>
                    <a:pt x="75318" y="185677"/>
                  </a:lnTo>
                  <a:lnTo>
                    <a:pt x="87907" y="187803"/>
                  </a:lnTo>
                  <a:lnTo>
                    <a:pt x="100421" y="188256"/>
                  </a:lnTo>
                  <a:lnTo>
                    <a:pt x="112608" y="186971"/>
                  </a:lnTo>
                  <a:lnTo>
                    <a:pt x="124345" y="184285"/>
                  </a:lnTo>
                  <a:lnTo>
                    <a:pt x="136906" y="180393"/>
                  </a:lnTo>
                  <a:lnTo>
                    <a:pt x="153630" y="173834"/>
                  </a:lnTo>
                  <a:lnTo>
                    <a:pt x="180154" y="162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85519" y="3043130"/>
              <a:ext cx="137362" cy="219864"/>
            </a:xfrm>
            <a:custGeom>
              <a:avLst/>
              <a:gdLst/>
              <a:ahLst/>
              <a:cxnLst/>
              <a:rect l="0" t="0" r="0" b="0"/>
              <a:pathLst>
                <a:path w="137362" h="219864">
                  <a:moveTo>
                    <a:pt x="21548" y="84228"/>
                  </a:moveTo>
                  <a:lnTo>
                    <a:pt x="18748" y="93029"/>
                  </a:lnTo>
                  <a:lnTo>
                    <a:pt x="17246" y="101376"/>
                  </a:lnTo>
                  <a:lnTo>
                    <a:pt x="16939" y="110079"/>
                  </a:lnTo>
                  <a:lnTo>
                    <a:pt x="17619" y="119373"/>
                  </a:lnTo>
                  <a:lnTo>
                    <a:pt x="19086" y="129516"/>
                  </a:lnTo>
                  <a:lnTo>
                    <a:pt x="21156" y="140557"/>
                  </a:lnTo>
                  <a:lnTo>
                    <a:pt x="23666" y="152224"/>
                  </a:lnTo>
                  <a:lnTo>
                    <a:pt x="26489" y="164046"/>
                  </a:lnTo>
                  <a:lnTo>
                    <a:pt x="29531" y="175735"/>
                  </a:lnTo>
                  <a:lnTo>
                    <a:pt x="32724" y="187192"/>
                  </a:lnTo>
                  <a:lnTo>
                    <a:pt x="36019" y="198418"/>
                  </a:lnTo>
                  <a:lnTo>
                    <a:pt x="39361" y="209376"/>
                  </a:lnTo>
                  <a:lnTo>
                    <a:pt x="41858" y="217552"/>
                  </a:lnTo>
                  <a:lnTo>
                    <a:pt x="42454" y="219863"/>
                  </a:lnTo>
                  <a:lnTo>
                    <a:pt x="41542" y="217468"/>
                  </a:lnTo>
                  <a:lnTo>
                    <a:pt x="39495" y="211866"/>
                  </a:lnTo>
                  <a:lnTo>
                    <a:pt x="36373" y="203903"/>
                  </a:lnTo>
                  <a:lnTo>
                    <a:pt x="32276" y="194171"/>
                  </a:lnTo>
                  <a:lnTo>
                    <a:pt x="27539" y="183303"/>
                  </a:lnTo>
                  <a:lnTo>
                    <a:pt x="22658" y="171978"/>
                  </a:lnTo>
                  <a:lnTo>
                    <a:pt x="17928" y="160593"/>
                  </a:lnTo>
                  <a:lnTo>
                    <a:pt x="13444" y="148990"/>
                  </a:lnTo>
                  <a:lnTo>
                    <a:pt x="9205" y="136597"/>
                  </a:lnTo>
                  <a:lnTo>
                    <a:pt x="5183" y="123152"/>
                  </a:lnTo>
                  <a:lnTo>
                    <a:pt x="1822" y="109018"/>
                  </a:lnTo>
                  <a:lnTo>
                    <a:pt x="0" y="94983"/>
                  </a:lnTo>
                  <a:lnTo>
                    <a:pt x="75" y="81509"/>
                  </a:lnTo>
                  <a:lnTo>
                    <a:pt x="1922" y="68869"/>
                  </a:lnTo>
                  <a:lnTo>
                    <a:pt x="5221" y="57305"/>
                  </a:lnTo>
                  <a:lnTo>
                    <a:pt x="9633" y="46833"/>
                  </a:lnTo>
                  <a:lnTo>
                    <a:pt x="15188" y="37463"/>
                  </a:lnTo>
                  <a:lnTo>
                    <a:pt x="22264" y="29299"/>
                  </a:lnTo>
                  <a:lnTo>
                    <a:pt x="30948" y="22289"/>
                  </a:lnTo>
                  <a:lnTo>
                    <a:pt x="41049" y="16408"/>
                  </a:lnTo>
                  <a:lnTo>
                    <a:pt x="52277" y="11747"/>
                  </a:lnTo>
                  <a:lnTo>
                    <a:pt x="64341" y="8240"/>
                  </a:lnTo>
                  <a:lnTo>
                    <a:pt x="76782" y="5692"/>
                  </a:lnTo>
                  <a:lnTo>
                    <a:pt x="90410" y="3614"/>
                  </a:lnTo>
                  <a:lnTo>
                    <a:pt x="108651" y="1821"/>
                  </a:lnTo>
                  <a:lnTo>
                    <a:pt x="1373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03903" y="3059584"/>
              <a:ext cx="196836" cy="264955"/>
            </a:xfrm>
            <a:custGeom>
              <a:avLst/>
              <a:gdLst/>
              <a:ahLst/>
              <a:cxnLst/>
              <a:rect l="0" t="0" r="0" b="0"/>
              <a:pathLst>
                <a:path w="196836" h="264955">
                  <a:moveTo>
                    <a:pt x="140076" y="4603"/>
                  </a:moveTo>
                  <a:lnTo>
                    <a:pt x="131208" y="1803"/>
                  </a:lnTo>
                  <a:lnTo>
                    <a:pt x="122221" y="301"/>
                  </a:lnTo>
                  <a:lnTo>
                    <a:pt x="112230" y="0"/>
                  </a:lnTo>
                  <a:lnTo>
                    <a:pt x="101422" y="852"/>
                  </a:lnTo>
                  <a:lnTo>
                    <a:pt x="90259" y="2968"/>
                  </a:lnTo>
                  <a:lnTo>
                    <a:pt x="79057" y="6290"/>
                  </a:lnTo>
                  <a:lnTo>
                    <a:pt x="68119" y="10625"/>
                  </a:lnTo>
                  <a:lnTo>
                    <a:pt x="57783" y="15745"/>
                  </a:lnTo>
                  <a:lnTo>
                    <a:pt x="48170" y="21442"/>
                  </a:lnTo>
                  <a:lnTo>
                    <a:pt x="39227" y="27554"/>
                  </a:lnTo>
                  <a:lnTo>
                    <a:pt x="30826" y="33954"/>
                  </a:lnTo>
                  <a:lnTo>
                    <a:pt x="22846" y="40564"/>
                  </a:lnTo>
                  <a:lnTo>
                    <a:pt x="15502" y="47646"/>
                  </a:lnTo>
                  <a:lnTo>
                    <a:pt x="9320" y="55772"/>
                  </a:lnTo>
                  <a:lnTo>
                    <a:pt x="4505" y="65161"/>
                  </a:lnTo>
                  <a:lnTo>
                    <a:pt x="1271" y="75400"/>
                  </a:lnTo>
                  <a:lnTo>
                    <a:pt x="0" y="85658"/>
                  </a:lnTo>
                  <a:lnTo>
                    <a:pt x="713" y="95431"/>
                  </a:lnTo>
                  <a:lnTo>
                    <a:pt x="3464" y="104092"/>
                  </a:lnTo>
                  <a:lnTo>
                    <a:pt x="8501" y="110765"/>
                  </a:lnTo>
                  <a:lnTo>
                    <a:pt x="15734" y="115169"/>
                  </a:lnTo>
                  <a:lnTo>
                    <a:pt x="24658" y="117513"/>
                  </a:lnTo>
                  <a:lnTo>
                    <a:pt x="34548" y="118197"/>
                  </a:lnTo>
                  <a:lnTo>
                    <a:pt x="44901" y="117627"/>
                  </a:lnTo>
                  <a:lnTo>
                    <a:pt x="55614" y="116148"/>
                  </a:lnTo>
                  <a:lnTo>
                    <a:pt x="66864" y="114027"/>
                  </a:lnTo>
                  <a:lnTo>
                    <a:pt x="78727" y="111470"/>
                  </a:lnTo>
                  <a:lnTo>
                    <a:pt x="91151" y="108944"/>
                  </a:lnTo>
                  <a:lnTo>
                    <a:pt x="104031" y="107160"/>
                  </a:lnTo>
                  <a:lnTo>
                    <a:pt x="117247" y="106449"/>
                  </a:lnTo>
                  <a:lnTo>
                    <a:pt x="130377" y="106957"/>
                  </a:lnTo>
                  <a:lnTo>
                    <a:pt x="142733" y="108818"/>
                  </a:lnTo>
                  <a:lnTo>
                    <a:pt x="153999" y="111965"/>
                  </a:lnTo>
                  <a:lnTo>
                    <a:pt x="164036" y="116348"/>
                  </a:lnTo>
                  <a:lnTo>
                    <a:pt x="172715" y="122031"/>
                  </a:lnTo>
                  <a:lnTo>
                    <a:pt x="180102" y="128934"/>
                  </a:lnTo>
                  <a:lnTo>
                    <a:pt x="186251" y="137177"/>
                  </a:lnTo>
                  <a:lnTo>
                    <a:pt x="191099" y="147145"/>
                  </a:lnTo>
                  <a:lnTo>
                    <a:pt x="194721" y="158881"/>
                  </a:lnTo>
                  <a:lnTo>
                    <a:pt x="196835" y="171829"/>
                  </a:lnTo>
                  <a:lnTo>
                    <a:pt x="196749" y="185052"/>
                  </a:lnTo>
                  <a:lnTo>
                    <a:pt x="194285" y="197973"/>
                  </a:lnTo>
                  <a:lnTo>
                    <a:pt x="189866" y="210240"/>
                  </a:lnTo>
                  <a:lnTo>
                    <a:pt x="184229" y="221550"/>
                  </a:lnTo>
                  <a:lnTo>
                    <a:pt x="177908" y="231849"/>
                  </a:lnTo>
                  <a:lnTo>
                    <a:pt x="170735" y="240933"/>
                  </a:lnTo>
                  <a:lnTo>
                    <a:pt x="161957" y="248373"/>
                  </a:lnTo>
                  <a:lnTo>
                    <a:pt x="151279" y="254083"/>
                  </a:lnTo>
                  <a:lnTo>
                    <a:pt x="139007" y="258277"/>
                  </a:lnTo>
                  <a:lnTo>
                    <a:pt x="125773" y="261267"/>
                  </a:lnTo>
                  <a:lnTo>
                    <a:pt x="112059" y="263351"/>
                  </a:lnTo>
                  <a:lnTo>
                    <a:pt x="98293" y="264619"/>
                  </a:lnTo>
                  <a:lnTo>
                    <a:pt x="84909" y="264954"/>
                  </a:lnTo>
                  <a:lnTo>
                    <a:pt x="72108" y="264368"/>
                  </a:lnTo>
                  <a:lnTo>
                    <a:pt x="60142" y="262957"/>
                  </a:lnTo>
                  <a:lnTo>
                    <a:pt x="48136" y="260581"/>
                  </a:lnTo>
                  <a:lnTo>
                    <a:pt x="33922" y="255916"/>
                  </a:lnTo>
                  <a:lnTo>
                    <a:pt x="13734" y="246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9168150" y="3295485"/>
            <a:ext cx="34498" cy="210571"/>
          </a:xfrm>
          <a:custGeom>
            <a:avLst/>
            <a:gdLst/>
            <a:ahLst/>
            <a:cxnLst/>
            <a:rect l="0" t="0" r="0" b="0"/>
            <a:pathLst>
              <a:path w="34498" h="210571">
                <a:moveTo>
                  <a:pt x="0" y="0"/>
                </a:moveTo>
                <a:lnTo>
                  <a:pt x="2934" y="8801"/>
                </a:lnTo>
                <a:lnTo>
                  <a:pt x="5717" y="17148"/>
                </a:lnTo>
                <a:lnTo>
                  <a:pt x="8616" y="25851"/>
                </a:lnTo>
                <a:lnTo>
                  <a:pt x="11655" y="35145"/>
                </a:lnTo>
                <a:lnTo>
                  <a:pt x="14820" y="45288"/>
                </a:lnTo>
                <a:lnTo>
                  <a:pt x="18084" y="56329"/>
                </a:lnTo>
                <a:lnTo>
                  <a:pt x="21423" y="67996"/>
                </a:lnTo>
                <a:lnTo>
                  <a:pt x="24814" y="79818"/>
                </a:lnTo>
                <a:lnTo>
                  <a:pt x="28233" y="91512"/>
                </a:lnTo>
                <a:lnTo>
                  <a:pt x="31343" y="103141"/>
                </a:lnTo>
                <a:lnTo>
                  <a:pt x="33518" y="115016"/>
                </a:lnTo>
                <a:lnTo>
                  <a:pt x="34497" y="127296"/>
                </a:lnTo>
                <a:lnTo>
                  <a:pt x="34339" y="139832"/>
                </a:lnTo>
                <a:lnTo>
                  <a:pt x="33244" y="152254"/>
                </a:lnTo>
                <a:lnTo>
                  <a:pt x="31438" y="164341"/>
                </a:lnTo>
                <a:lnTo>
                  <a:pt x="29269" y="175598"/>
                </a:lnTo>
                <a:lnTo>
                  <a:pt x="26980" y="186291"/>
                </a:lnTo>
                <a:lnTo>
                  <a:pt x="24376" y="197356"/>
                </a:lnTo>
                <a:lnTo>
                  <a:pt x="21057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915979" y="3380175"/>
            <a:ext cx="7022509" cy="599993"/>
            <a:chOff x="915979" y="3380175"/>
            <a:chExt cx="7022509" cy="599993"/>
          </a:xfrm>
        </p:grpSpPr>
        <p:sp>
          <p:nvSpPr>
            <p:cNvPr id="54" name="Freeform 53"/>
            <p:cNvSpPr/>
            <p:nvPr/>
          </p:nvSpPr>
          <p:spPr>
            <a:xfrm>
              <a:off x="940420" y="3383973"/>
              <a:ext cx="154544" cy="459324"/>
            </a:xfrm>
            <a:custGeom>
              <a:avLst/>
              <a:gdLst/>
              <a:ahLst/>
              <a:cxnLst/>
              <a:rect l="0" t="0" r="0" b="0"/>
              <a:pathLst>
                <a:path w="154544" h="459324">
                  <a:moveTo>
                    <a:pt x="59787" y="459323"/>
                  </a:moveTo>
                  <a:lnTo>
                    <a:pt x="54053" y="450388"/>
                  </a:lnTo>
                  <a:lnTo>
                    <a:pt x="49769" y="440760"/>
                  </a:lnTo>
                  <a:lnTo>
                    <a:pt x="46563" y="429469"/>
                  </a:lnTo>
                  <a:lnTo>
                    <a:pt x="44202" y="416629"/>
                  </a:lnTo>
                  <a:lnTo>
                    <a:pt x="42505" y="402500"/>
                  </a:lnTo>
                  <a:lnTo>
                    <a:pt x="41306" y="387380"/>
                  </a:lnTo>
                  <a:lnTo>
                    <a:pt x="40304" y="371691"/>
                  </a:lnTo>
                  <a:lnTo>
                    <a:pt x="39087" y="355952"/>
                  </a:lnTo>
                  <a:lnTo>
                    <a:pt x="37447" y="340448"/>
                  </a:lnTo>
                  <a:lnTo>
                    <a:pt x="35360" y="325261"/>
                  </a:lnTo>
                  <a:lnTo>
                    <a:pt x="32887" y="310372"/>
                  </a:lnTo>
                  <a:lnTo>
                    <a:pt x="30113" y="295718"/>
                  </a:lnTo>
                  <a:lnTo>
                    <a:pt x="27115" y="281079"/>
                  </a:lnTo>
                  <a:lnTo>
                    <a:pt x="23957" y="266097"/>
                  </a:lnTo>
                  <a:lnTo>
                    <a:pt x="20692" y="250608"/>
                  </a:lnTo>
                  <a:lnTo>
                    <a:pt x="17518" y="234780"/>
                  </a:lnTo>
                  <a:lnTo>
                    <a:pt x="14766" y="219001"/>
                  </a:lnTo>
                  <a:lnTo>
                    <a:pt x="12579" y="203502"/>
                  </a:lnTo>
                  <a:lnTo>
                    <a:pt x="10772" y="188502"/>
                  </a:lnTo>
                  <a:lnTo>
                    <a:pt x="8944" y="174276"/>
                  </a:lnTo>
                  <a:lnTo>
                    <a:pt x="6864" y="160890"/>
                  </a:lnTo>
                  <a:lnTo>
                    <a:pt x="4635" y="148087"/>
                  </a:lnTo>
                  <a:lnTo>
                    <a:pt x="2591" y="135409"/>
                  </a:lnTo>
                  <a:lnTo>
                    <a:pt x="929" y="122582"/>
                  </a:lnTo>
                  <a:lnTo>
                    <a:pt x="0" y="109676"/>
                  </a:lnTo>
                  <a:lnTo>
                    <a:pt x="366" y="97004"/>
                  </a:lnTo>
                  <a:lnTo>
                    <a:pt x="2212" y="84742"/>
                  </a:lnTo>
                  <a:lnTo>
                    <a:pt x="5403" y="73066"/>
                  </a:lnTo>
                  <a:lnTo>
                    <a:pt x="9679" y="62225"/>
                  </a:lnTo>
                  <a:lnTo>
                    <a:pt x="14780" y="52274"/>
                  </a:lnTo>
                  <a:lnTo>
                    <a:pt x="20643" y="43270"/>
                  </a:lnTo>
                  <a:lnTo>
                    <a:pt x="27402" y="35361"/>
                  </a:lnTo>
                  <a:lnTo>
                    <a:pt x="35057" y="28520"/>
                  </a:lnTo>
                  <a:lnTo>
                    <a:pt x="43484" y="22585"/>
                  </a:lnTo>
                  <a:lnTo>
                    <a:pt x="52519" y="17356"/>
                  </a:lnTo>
                  <a:lnTo>
                    <a:pt x="62010" y="12654"/>
                  </a:lnTo>
                  <a:lnTo>
                    <a:pt x="71994" y="8494"/>
                  </a:lnTo>
                  <a:lnTo>
                    <a:pt x="82681" y="5072"/>
                  </a:lnTo>
                  <a:lnTo>
                    <a:pt x="94118" y="2440"/>
                  </a:lnTo>
                  <a:lnTo>
                    <a:pt x="105803" y="697"/>
                  </a:lnTo>
                  <a:lnTo>
                    <a:pt x="118030" y="0"/>
                  </a:lnTo>
                  <a:lnTo>
                    <a:pt x="132993" y="1405"/>
                  </a:lnTo>
                  <a:lnTo>
                    <a:pt x="154543" y="6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5979" y="366431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2867"/>
                  </a:lnTo>
                  <a:lnTo>
                    <a:pt x="145592" y="5009"/>
                  </a:lnTo>
                  <a:lnTo>
                    <a:pt x="133998" y="6616"/>
                  </a:lnTo>
                  <a:lnTo>
                    <a:pt x="122010" y="7970"/>
                  </a:lnTo>
                  <a:lnTo>
                    <a:pt x="109998" y="9467"/>
                  </a:lnTo>
                  <a:lnTo>
                    <a:pt x="98195" y="11318"/>
                  </a:lnTo>
                  <a:lnTo>
                    <a:pt x="86669" y="13558"/>
                  </a:lnTo>
                  <a:lnTo>
                    <a:pt x="75400" y="16138"/>
                  </a:lnTo>
                  <a:lnTo>
                    <a:pt x="64346" y="18983"/>
                  </a:lnTo>
                  <a:lnTo>
                    <a:pt x="53523" y="21871"/>
                  </a:lnTo>
                  <a:lnTo>
                    <a:pt x="41747" y="24728"/>
                  </a:lnTo>
                  <a:lnTo>
                    <a:pt x="25746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06169" y="3706426"/>
              <a:ext cx="15137" cy="136871"/>
            </a:xfrm>
            <a:custGeom>
              <a:avLst/>
              <a:gdLst/>
              <a:ahLst/>
              <a:cxnLst/>
              <a:rect l="0" t="0" r="0" b="0"/>
              <a:pathLst>
                <a:path w="15137" h="136871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62"/>
                  </a:lnTo>
                  <a:lnTo>
                    <a:pt x="679" y="46623"/>
                  </a:lnTo>
                  <a:lnTo>
                    <a:pt x="2147" y="59283"/>
                  </a:lnTo>
                  <a:lnTo>
                    <a:pt x="4211" y="72325"/>
                  </a:lnTo>
                  <a:lnTo>
                    <a:pt x="6558" y="85235"/>
                  </a:lnTo>
                  <a:lnTo>
                    <a:pt x="8986" y="98488"/>
                  </a:lnTo>
                  <a:lnTo>
                    <a:pt x="11706" y="114364"/>
                  </a:lnTo>
                  <a:lnTo>
                    <a:pt x="1513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89720" y="358008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05533" y="3664526"/>
              <a:ext cx="147400" cy="136657"/>
            </a:xfrm>
            <a:custGeom>
              <a:avLst/>
              <a:gdLst/>
              <a:ahLst/>
              <a:cxnLst/>
              <a:rect l="0" t="0" r="0" b="0"/>
              <a:pathLst>
                <a:path w="147400" h="136657">
                  <a:moveTo>
                    <a:pt x="0" y="41900"/>
                  </a:moveTo>
                  <a:lnTo>
                    <a:pt x="2934" y="50701"/>
                  </a:lnTo>
                  <a:lnTo>
                    <a:pt x="5716" y="59048"/>
                  </a:lnTo>
                  <a:lnTo>
                    <a:pt x="8616" y="67746"/>
                  </a:lnTo>
                  <a:lnTo>
                    <a:pt x="11656" y="76867"/>
                  </a:lnTo>
                  <a:lnTo>
                    <a:pt x="14821" y="86362"/>
                  </a:lnTo>
                  <a:lnTo>
                    <a:pt x="18047" y="96127"/>
                  </a:lnTo>
                  <a:lnTo>
                    <a:pt x="19975" y="105075"/>
                  </a:lnTo>
                  <a:lnTo>
                    <a:pt x="19437" y="110662"/>
                  </a:lnTo>
                  <a:lnTo>
                    <a:pt x="17803" y="111346"/>
                  </a:lnTo>
                  <a:lnTo>
                    <a:pt x="16049" y="107691"/>
                  </a:lnTo>
                  <a:lnTo>
                    <a:pt x="14712" y="100794"/>
                  </a:lnTo>
                  <a:lnTo>
                    <a:pt x="14188" y="91609"/>
                  </a:lnTo>
                  <a:lnTo>
                    <a:pt x="14576" y="80854"/>
                  </a:lnTo>
                  <a:lnTo>
                    <a:pt x="15785" y="69194"/>
                  </a:lnTo>
                  <a:lnTo>
                    <a:pt x="17650" y="57284"/>
                  </a:lnTo>
                  <a:lnTo>
                    <a:pt x="20018" y="45500"/>
                  </a:lnTo>
                  <a:lnTo>
                    <a:pt x="23079" y="34297"/>
                  </a:lnTo>
                  <a:lnTo>
                    <a:pt x="27343" y="24295"/>
                  </a:lnTo>
                  <a:lnTo>
                    <a:pt x="32990" y="15725"/>
                  </a:lnTo>
                  <a:lnTo>
                    <a:pt x="39902" y="8800"/>
                  </a:lnTo>
                  <a:lnTo>
                    <a:pt x="47837" y="3888"/>
                  </a:lnTo>
                  <a:lnTo>
                    <a:pt x="56541" y="995"/>
                  </a:lnTo>
                  <a:lnTo>
                    <a:pt x="65639" y="0"/>
                  </a:lnTo>
                  <a:lnTo>
                    <a:pt x="74659" y="835"/>
                  </a:lnTo>
                  <a:lnTo>
                    <a:pt x="83350" y="3291"/>
                  </a:lnTo>
                  <a:lnTo>
                    <a:pt x="91658" y="7378"/>
                  </a:lnTo>
                  <a:lnTo>
                    <a:pt x="99624" y="13394"/>
                  </a:lnTo>
                  <a:lnTo>
                    <a:pt x="107313" y="21328"/>
                  </a:lnTo>
                  <a:lnTo>
                    <a:pt x="114631" y="30910"/>
                  </a:lnTo>
                  <a:lnTo>
                    <a:pt x="121326" y="41783"/>
                  </a:lnTo>
                  <a:lnTo>
                    <a:pt x="127309" y="53609"/>
                  </a:lnTo>
                  <a:lnTo>
                    <a:pt x="132496" y="66088"/>
                  </a:lnTo>
                  <a:lnTo>
                    <a:pt x="137238" y="80489"/>
                  </a:lnTo>
                  <a:lnTo>
                    <a:pt x="141949" y="101424"/>
                  </a:lnTo>
                  <a:lnTo>
                    <a:pt x="147399" y="136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22067" y="3380175"/>
              <a:ext cx="130908" cy="415146"/>
            </a:xfrm>
            <a:custGeom>
              <a:avLst/>
              <a:gdLst/>
              <a:ahLst/>
              <a:cxnLst/>
              <a:rect l="0" t="0" r="0" b="0"/>
              <a:pathLst>
                <a:path w="130908" h="415146">
                  <a:moveTo>
                    <a:pt x="99321" y="305194"/>
                  </a:moveTo>
                  <a:lnTo>
                    <a:pt x="99187" y="293593"/>
                  </a:lnTo>
                  <a:lnTo>
                    <a:pt x="97907" y="283744"/>
                  </a:lnTo>
                  <a:lnTo>
                    <a:pt x="95305" y="274748"/>
                  </a:lnTo>
                  <a:lnTo>
                    <a:pt x="91239" y="266652"/>
                  </a:lnTo>
                  <a:lnTo>
                    <a:pt x="85310" y="259921"/>
                  </a:lnTo>
                  <a:lnTo>
                    <a:pt x="77480" y="254714"/>
                  </a:lnTo>
                  <a:lnTo>
                    <a:pt x="68327" y="251206"/>
                  </a:lnTo>
                  <a:lnTo>
                    <a:pt x="58816" y="249745"/>
                  </a:lnTo>
                  <a:lnTo>
                    <a:pt x="49540" y="250324"/>
                  </a:lnTo>
                  <a:lnTo>
                    <a:pt x="40706" y="252813"/>
                  </a:lnTo>
                  <a:lnTo>
                    <a:pt x="32322" y="257142"/>
                  </a:lnTo>
                  <a:lnTo>
                    <a:pt x="24324" y="263092"/>
                  </a:lnTo>
                  <a:lnTo>
                    <a:pt x="16954" y="270509"/>
                  </a:lnTo>
                  <a:lnTo>
                    <a:pt x="10748" y="279381"/>
                  </a:lnTo>
                  <a:lnTo>
                    <a:pt x="5908" y="289573"/>
                  </a:lnTo>
                  <a:lnTo>
                    <a:pt x="2487" y="301010"/>
                  </a:lnTo>
                  <a:lnTo>
                    <a:pt x="557" y="313742"/>
                  </a:lnTo>
                  <a:lnTo>
                    <a:pt x="0" y="327670"/>
                  </a:lnTo>
                  <a:lnTo>
                    <a:pt x="574" y="342260"/>
                  </a:lnTo>
                  <a:lnTo>
                    <a:pt x="2014" y="356666"/>
                  </a:lnTo>
                  <a:lnTo>
                    <a:pt x="4098" y="370417"/>
                  </a:lnTo>
                  <a:lnTo>
                    <a:pt x="6968" y="383089"/>
                  </a:lnTo>
                  <a:lnTo>
                    <a:pt x="11105" y="394148"/>
                  </a:lnTo>
                  <a:lnTo>
                    <a:pt x="16668" y="403454"/>
                  </a:lnTo>
                  <a:lnTo>
                    <a:pt x="23523" y="410550"/>
                  </a:lnTo>
                  <a:lnTo>
                    <a:pt x="31420" y="414518"/>
                  </a:lnTo>
                  <a:lnTo>
                    <a:pt x="40099" y="415145"/>
                  </a:lnTo>
                  <a:lnTo>
                    <a:pt x="49180" y="412652"/>
                  </a:lnTo>
                  <a:lnTo>
                    <a:pt x="58189" y="407333"/>
                  </a:lnTo>
                  <a:lnTo>
                    <a:pt x="66867" y="399653"/>
                  </a:lnTo>
                  <a:lnTo>
                    <a:pt x="74998" y="390297"/>
                  </a:lnTo>
                  <a:lnTo>
                    <a:pt x="82312" y="380050"/>
                  </a:lnTo>
                  <a:lnTo>
                    <a:pt x="88750" y="369424"/>
                  </a:lnTo>
                  <a:lnTo>
                    <a:pt x="94414" y="358515"/>
                  </a:lnTo>
                  <a:lnTo>
                    <a:pt x="99460" y="347125"/>
                  </a:lnTo>
                  <a:lnTo>
                    <a:pt x="104040" y="335161"/>
                  </a:lnTo>
                  <a:lnTo>
                    <a:pt x="108118" y="322496"/>
                  </a:lnTo>
                  <a:lnTo>
                    <a:pt x="111485" y="308923"/>
                  </a:lnTo>
                  <a:lnTo>
                    <a:pt x="114090" y="294413"/>
                  </a:lnTo>
                  <a:lnTo>
                    <a:pt x="116178" y="279091"/>
                  </a:lnTo>
                  <a:lnTo>
                    <a:pt x="118196" y="263128"/>
                  </a:lnTo>
                  <a:lnTo>
                    <a:pt x="120399" y="246695"/>
                  </a:lnTo>
                  <a:lnTo>
                    <a:pt x="122540" y="230255"/>
                  </a:lnTo>
                  <a:lnTo>
                    <a:pt x="123992" y="214523"/>
                  </a:lnTo>
                  <a:lnTo>
                    <a:pt x="124453" y="199825"/>
                  </a:lnTo>
                  <a:lnTo>
                    <a:pt x="124100" y="185822"/>
                  </a:lnTo>
                  <a:lnTo>
                    <a:pt x="123399" y="171730"/>
                  </a:lnTo>
                  <a:lnTo>
                    <a:pt x="122663" y="157100"/>
                  </a:lnTo>
                  <a:lnTo>
                    <a:pt x="121865" y="141983"/>
                  </a:lnTo>
                  <a:lnTo>
                    <a:pt x="120731" y="126748"/>
                  </a:lnTo>
                  <a:lnTo>
                    <a:pt x="119119" y="111642"/>
                  </a:lnTo>
                  <a:lnTo>
                    <a:pt x="117037" y="96752"/>
                  </a:lnTo>
                  <a:lnTo>
                    <a:pt x="114561" y="82074"/>
                  </a:lnTo>
                  <a:lnTo>
                    <a:pt x="111776" y="67579"/>
                  </a:lnTo>
                  <a:lnTo>
                    <a:pt x="108601" y="53389"/>
                  </a:lnTo>
                  <a:lnTo>
                    <a:pt x="104791" y="39774"/>
                  </a:lnTo>
                  <a:lnTo>
                    <a:pt x="100264" y="26857"/>
                  </a:lnTo>
                  <a:lnTo>
                    <a:pt x="95089" y="15404"/>
                  </a:lnTo>
                  <a:lnTo>
                    <a:pt x="89391" y="6832"/>
                  </a:lnTo>
                  <a:lnTo>
                    <a:pt x="83307" y="1678"/>
                  </a:lnTo>
                  <a:lnTo>
                    <a:pt x="77274" y="0"/>
                  </a:lnTo>
                  <a:lnTo>
                    <a:pt x="71989" y="1823"/>
                  </a:lnTo>
                  <a:lnTo>
                    <a:pt x="67774" y="6796"/>
                  </a:lnTo>
                  <a:lnTo>
                    <a:pt x="64607" y="14488"/>
                  </a:lnTo>
                  <a:lnTo>
                    <a:pt x="62316" y="24591"/>
                  </a:lnTo>
                  <a:lnTo>
                    <a:pt x="60704" y="36709"/>
                  </a:lnTo>
                  <a:lnTo>
                    <a:pt x="59756" y="50400"/>
                  </a:lnTo>
                  <a:lnTo>
                    <a:pt x="59635" y="65258"/>
                  </a:lnTo>
                  <a:lnTo>
                    <a:pt x="60360" y="80957"/>
                  </a:lnTo>
                  <a:lnTo>
                    <a:pt x="61658" y="97414"/>
                  </a:lnTo>
                  <a:lnTo>
                    <a:pt x="63067" y="114752"/>
                  </a:lnTo>
                  <a:lnTo>
                    <a:pt x="64314" y="132971"/>
                  </a:lnTo>
                  <a:lnTo>
                    <a:pt x="65472" y="151782"/>
                  </a:lnTo>
                  <a:lnTo>
                    <a:pt x="66857" y="170716"/>
                  </a:lnTo>
                  <a:lnTo>
                    <a:pt x="68644" y="189487"/>
                  </a:lnTo>
                  <a:lnTo>
                    <a:pt x="71015" y="207837"/>
                  </a:lnTo>
                  <a:lnTo>
                    <a:pt x="74218" y="225466"/>
                  </a:lnTo>
                  <a:lnTo>
                    <a:pt x="78304" y="242282"/>
                  </a:lnTo>
                  <a:lnTo>
                    <a:pt x="83168" y="258201"/>
                  </a:lnTo>
                  <a:lnTo>
                    <a:pt x="88651" y="273060"/>
                  </a:lnTo>
                  <a:lnTo>
                    <a:pt x="94591" y="286869"/>
                  </a:lnTo>
                  <a:lnTo>
                    <a:pt x="100748" y="299719"/>
                  </a:lnTo>
                  <a:lnTo>
                    <a:pt x="107512" y="313159"/>
                  </a:lnTo>
                  <a:lnTo>
                    <a:pt x="116592" y="330607"/>
                  </a:lnTo>
                  <a:lnTo>
                    <a:pt x="130907" y="3578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47813" y="3422156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83" y="119603"/>
                  </a:lnTo>
                  <a:lnTo>
                    <a:pt x="8048" y="136213"/>
                  </a:lnTo>
                  <a:lnTo>
                    <a:pt x="9505" y="153519"/>
                  </a:lnTo>
                  <a:lnTo>
                    <a:pt x="11331" y="171126"/>
                  </a:lnTo>
                  <a:lnTo>
                    <a:pt x="13389" y="188660"/>
                  </a:lnTo>
                  <a:lnTo>
                    <a:pt x="15317" y="205726"/>
                  </a:lnTo>
                  <a:lnTo>
                    <a:pt x="16915" y="222156"/>
                  </a:lnTo>
                  <a:lnTo>
                    <a:pt x="18310" y="237814"/>
                  </a:lnTo>
                  <a:lnTo>
                    <a:pt x="19854" y="252496"/>
                  </a:lnTo>
                  <a:lnTo>
                    <a:pt x="21740" y="266182"/>
                  </a:lnTo>
                  <a:lnTo>
                    <a:pt x="23847" y="278750"/>
                  </a:lnTo>
                  <a:lnTo>
                    <a:pt x="26029" y="291225"/>
                  </a:lnTo>
                  <a:lnTo>
                    <a:pt x="28480" y="30582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42528" y="3548498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233354" y="2934"/>
                  </a:lnTo>
                  <a:lnTo>
                    <a:pt x="225008" y="5716"/>
                  </a:lnTo>
                  <a:lnTo>
                    <a:pt x="216304" y="8620"/>
                  </a:lnTo>
                  <a:lnTo>
                    <a:pt x="207011" y="11833"/>
                  </a:lnTo>
                  <a:lnTo>
                    <a:pt x="196867" y="15647"/>
                  </a:lnTo>
                  <a:lnTo>
                    <a:pt x="185817" y="20160"/>
                  </a:lnTo>
                  <a:lnTo>
                    <a:pt x="173805" y="25150"/>
                  </a:lnTo>
                  <a:lnTo>
                    <a:pt x="160686" y="30189"/>
                  </a:lnTo>
                  <a:lnTo>
                    <a:pt x="146500" y="35021"/>
                  </a:lnTo>
                  <a:lnTo>
                    <a:pt x="131737" y="39569"/>
                  </a:lnTo>
                  <a:lnTo>
                    <a:pt x="117216" y="43849"/>
                  </a:lnTo>
                  <a:lnTo>
                    <a:pt x="103378" y="47912"/>
                  </a:lnTo>
                  <a:lnTo>
                    <a:pt x="90309" y="51810"/>
                  </a:lnTo>
                  <a:lnTo>
                    <a:pt x="77919" y="55587"/>
                  </a:lnTo>
                  <a:lnTo>
                    <a:pt x="66070" y="59276"/>
                  </a:lnTo>
                  <a:lnTo>
                    <a:pt x="54693" y="62750"/>
                  </a:lnTo>
                  <a:lnTo>
                    <a:pt x="42477" y="66073"/>
                  </a:lnTo>
                  <a:lnTo>
                    <a:pt x="26109" y="6953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7925" y="3401099"/>
              <a:ext cx="365785" cy="309499"/>
            </a:xfrm>
            <a:custGeom>
              <a:avLst/>
              <a:gdLst/>
              <a:ahLst/>
              <a:cxnLst/>
              <a:rect l="0" t="0" r="0" b="0"/>
              <a:pathLst>
                <a:path w="365785" h="309499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1" y="39008"/>
                  </a:lnTo>
                  <a:lnTo>
                    <a:pt x="0" y="51468"/>
                  </a:lnTo>
                  <a:lnTo>
                    <a:pt x="651" y="65176"/>
                  </a:lnTo>
                  <a:lnTo>
                    <a:pt x="1890" y="79766"/>
                  </a:lnTo>
                  <a:lnTo>
                    <a:pt x="3254" y="94695"/>
                  </a:lnTo>
                  <a:lnTo>
                    <a:pt x="4468" y="109620"/>
                  </a:lnTo>
                  <a:lnTo>
                    <a:pt x="5603" y="124400"/>
                  </a:lnTo>
                  <a:lnTo>
                    <a:pt x="6971" y="139011"/>
                  </a:lnTo>
                  <a:lnTo>
                    <a:pt x="8738" y="153472"/>
                  </a:lnTo>
                  <a:lnTo>
                    <a:pt x="10756" y="167982"/>
                  </a:lnTo>
                  <a:lnTo>
                    <a:pt x="12657" y="182876"/>
                  </a:lnTo>
                  <a:lnTo>
                    <a:pt x="14238" y="198311"/>
                  </a:lnTo>
                  <a:lnTo>
                    <a:pt x="15621" y="214272"/>
                  </a:lnTo>
                  <a:lnTo>
                    <a:pt x="17157" y="230673"/>
                  </a:lnTo>
                  <a:lnTo>
                    <a:pt x="19038" y="247370"/>
                  </a:lnTo>
                  <a:lnTo>
                    <a:pt x="21141" y="262748"/>
                  </a:lnTo>
                  <a:lnTo>
                    <a:pt x="23453" y="272100"/>
                  </a:lnTo>
                  <a:lnTo>
                    <a:pt x="26062" y="272796"/>
                  </a:lnTo>
                  <a:lnTo>
                    <a:pt x="28696" y="267293"/>
                  </a:lnTo>
                  <a:lnTo>
                    <a:pt x="31387" y="258085"/>
                  </a:lnTo>
                  <a:lnTo>
                    <a:pt x="34210" y="247163"/>
                  </a:lnTo>
                  <a:lnTo>
                    <a:pt x="37191" y="235682"/>
                  </a:lnTo>
                  <a:lnTo>
                    <a:pt x="40480" y="224331"/>
                  </a:lnTo>
                  <a:lnTo>
                    <a:pt x="44356" y="213609"/>
                  </a:lnTo>
                  <a:lnTo>
                    <a:pt x="48926" y="203687"/>
                  </a:lnTo>
                  <a:lnTo>
                    <a:pt x="54298" y="194679"/>
                  </a:lnTo>
                  <a:lnTo>
                    <a:pt x="60659" y="186754"/>
                  </a:lnTo>
                  <a:lnTo>
                    <a:pt x="68014" y="179911"/>
                  </a:lnTo>
                  <a:lnTo>
                    <a:pt x="76225" y="174481"/>
                  </a:lnTo>
                  <a:lnTo>
                    <a:pt x="85107" y="171187"/>
                  </a:lnTo>
                  <a:lnTo>
                    <a:pt x="94483" y="170238"/>
                  </a:lnTo>
                  <a:lnTo>
                    <a:pt x="104047" y="171549"/>
                  </a:lnTo>
                  <a:lnTo>
                    <a:pt x="113389" y="175012"/>
                  </a:lnTo>
                  <a:lnTo>
                    <a:pt x="122294" y="180346"/>
                  </a:lnTo>
                  <a:lnTo>
                    <a:pt x="130577" y="187332"/>
                  </a:lnTo>
                  <a:lnTo>
                    <a:pt x="137995" y="195907"/>
                  </a:lnTo>
                  <a:lnTo>
                    <a:pt x="144499" y="205893"/>
                  </a:lnTo>
                  <a:lnTo>
                    <a:pt x="150036" y="217019"/>
                  </a:lnTo>
                  <a:lnTo>
                    <a:pt x="154465" y="229010"/>
                  </a:lnTo>
                  <a:lnTo>
                    <a:pt x="157822" y="241627"/>
                  </a:lnTo>
                  <a:lnTo>
                    <a:pt x="160434" y="254522"/>
                  </a:lnTo>
                  <a:lnTo>
                    <a:pt x="162811" y="267252"/>
                  </a:lnTo>
                  <a:lnTo>
                    <a:pt x="165280" y="279560"/>
                  </a:lnTo>
                  <a:lnTo>
                    <a:pt x="168403" y="290290"/>
                  </a:lnTo>
                  <a:lnTo>
                    <a:pt x="172760" y="296352"/>
                  </a:lnTo>
                  <a:lnTo>
                    <a:pt x="177689" y="296436"/>
                  </a:lnTo>
                  <a:lnTo>
                    <a:pt x="182235" y="292607"/>
                  </a:lnTo>
                  <a:lnTo>
                    <a:pt x="186488" y="286409"/>
                  </a:lnTo>
                  <a:lnTo>
                    <a:pt x="190928" y="278716"/>
                  </a:lnTo>
                  <a:lnTo>
                    <a:pt x="195826" y="270066"/>
                  </a:lnTo>
                  <a:lnTo>
                    <a:pt x="201390" y="261120"/>
                  </a:lnTo>
                  <a:lnTo>
                    <a:pt x="207867" y="252708"/>
                  </a:lnTo>
                  <a:lnTo>
                    <a:pt x="215292" y="245226"/>
                  </a:lnTo>
                  <a:lnTo>
                    <a:pt x="223547" y="238538"/>
                  </a:lnTo>
                  <a:lnTo>
                    <a:pt x="232456" y="232195"/>
                  </a:lnTo>
                  <a:lnTo>
                    <a:pt x="241853" y="225890"/>
                  </a:lnTo>
                  <a:lnTo>
                    <a:pt x="251603" y="219652"/>
                  </a:lnTo>
                  <a:lnTo>
                    <a:pt x="261599" y="213755"/>
                  </a:lnTo>
                  <a:lnTo>
                    <a:pt x="271767" y="208340"/>
                  </a:lnTo>
                  <a:lnTo>
                    <a:pt x="282052" y="203396"/>
                  </a:lnTo>
                  <a:lnTo>
                    <a:pt x="292417" y="198849"/>
                  </a:lnTo>
                  <a:lnTo>
                    <a:pt x="302822" y="194593"/>
                  </a:lnTo>
                  <a:lnTo>
                    <a:pt x="312758" y="190056"/>
                  </a:lnTo>
                  <a:lnTo>
                    <a:pt x="321292" y="184253"/>
                  </a:lnTo>
                  <a:lnTo>
                    <a:pt x="328015" y="176760"/>
                  </a:lnTo>
                  <a:lnTo>
                    <a:pt x="332526" y="168132"/>
                  </a:lnTo>
                  <a:lnTo>
                    <a:pt x="334205" y="159569"/>
                  </a:lnTo>
                  <a:lnTo>
                    <a:pt x="332996" y="151779"/>
                  </a:lnTo>
                  <a:lnTo>
                    <a:pt x="329286" y="144941"/>
                  </a:lnTo>
                  <a:lnTo>
                    <a:pt x="323608" y="138976"/>
                  </a:lnTo>
                  <a:lnTo>
                    <a:pt x="316463" y="133720"/>
                  </a:lnTo>
                  <a:lnTo>
                    <a:pt x="308265" y="129326"/>
                  </a:lnTo>
                  <a:lnTo>
                    <a:pt x="299326" y="126265"/>
                  </a:lnTo>
                  <a:lnTo>
                    <a:pt x="289876" y="124686"/>
                  </a:lnTo>
                  <a:lnTo>
                    <a:pt x="280075" y="124607"/>
                  </a:lnTo>
                  <a:lnTo>
                    <a:pt x="270037" y="126074"/>
                  </a:lnTo>
                  <a:lnTo>
                    <a:pt x="259841" y="128959"/>
                  </a:lnTo>
                  <a:lnTo>
                    <a:pt x="249705" y="133337"/>
                  </a:lnTo>
                  <a:lnTo>
                    <a:pt x="239972" y="139549"/>
                  </a:lnTo>
                  <a:lnTo>
                    <a:pt x="230805" y="147617"/>
                  </a:lnTo>
                  <a:lnTo>
                    <a:pt x="222513" y="157287"/>
                  </a:lnTo>
                  <a:lnTo>
                    <a:pt x="215621" y="168219"/>
                  </a:lnTo>
                  <a:lnTo>
                    <a:pt x="210289" y="180086"/>
                  </a:lnTo>
                  <a:lnTo>
                    <a:pt x="206523" y="192459"/>
                  </a:lnTo>
                  <a:lnTo>
                    <a:pt x="204353" y="204830"/>
                  </a:lnTo>
                  <a:lnTo>
                    <a:pt x="203637" y="216924"/>
                  </a:lnTo>
                  <a:lnTo>
                    <a:pt x="204273" y="228671"/>
                  </a:lnTo>
                  <a:lnTo>
                    <a:pt x="206286" y="240099"/>
                  </a:lnTo>
                  <a:lnTo>
                    <a:pt x="209567" y="251266"/>
                  </a:lnTo>
                  <a:lnTo>
                    <a:pt x="214056" y="262072"/>
                  </a:lnTo>
                  <a:lnTo>
                    <a:pt x="219818" y="272263"/>
                  </a:lnTo>
                  <a:lnTo>
                    <a:pt x="226778" y="281741"/>
                  </a:lnTo>
                  <a:lnTo>
                    <a:pt x="235061" y="290243"/>
                  </a:lnTo>
                  <a:lnTo>
                    <a:pt x="245056" y="297276"/>
                  </a:lnTo>
                  <a:lnTo>
                    <a:pt x="256815" y="302702"/>
                  </a:lnTo>
                  <a:lnTo>
                    <a:pt x="269950" y="306532"/>
                  </a:lnTo>
                  <a:lnTo>
                    <a:pt x="283829" y="308745"/>
                  </a:lnTo>
                  <a:lnTo>
                    <a:pt x="298000" y="309498"/>
                  </a:lnTo>
                  <a:lnTo>
                    <a:pt x="311829" y="309221"/>
                  </a:lnTo>
                  <a:lnTo>
                    <a:pt x="325875" y="308491"/>
                  </a:lnTo>
                  <a:lnTo>
                    <a:pt x="342485" y="307248"/>
                  </a:lnTo>
                  <a:lnTo>
                    <a:pt x="36578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0093" y="3505379"/>
              <a:ext cx="464916" cy="212640"/>
            </a:xfrm>
            <a:custGeom>
              <a:avLst/>
              <a:gdLst/>
              <a:ahLst/>
              <a:cxnLst/>
              <a:rect l="0" t="0" r="0" b="0"/>
              <a:pathLst>
                <a:path w="464916" h="212640">
                  <a:moveTo>
                    <a:pt x="0" y="53647"/>
                  </a:moveTo>
                  <a:lnTo>
                    <a:pt x="67" y="65316"/>
                  </a:lnTo>
                  <a:lnTo>
                    <a:pt x="707" y="75805"/>
                  </a:lnTo>
                  <a:lnTo>
                    <a:pt x="1999" y="86111"/>
                  </a:lnTo>
                  <a:lnTo>
                    <a:pt x="3686" y="96585"/>
                  </a:lnTo>
                  <a:lnTo>
                    <a:pt x="5354" y="107577"/>
                  </a:lnTo>
                  <a:lnTo>
                    <a:pt x="6772" y="119220"/>
                  </a:lnTo>
                  <a:lnTo>
                    <a:pt x="8043" y="131474"/>
                  </a:lnTo>
                  <a:lnTo>
                    <a:pt x="9502" y="144228"/>
                  </a:lnTo>
                  <a:lnTo>
                    <a:pt x="11310" y="157333"/>
                  </a:lnTo>
                  <a:lnTo>
                    <a:pt x="12624" y="169530"/>
                  </a:lnTo>
                  <a:lnTo>
                    <a:pt x="11831" y="177172"/>
                  </a:lnTo>
                  <a:lnTo>
                    <a:pt x="9289" y="178087"/>
                  </a:lnTo>
                  <a:lnTo>
                    <a:pt x="6717" y="174013"/>
                  </a:lnTo>
                  <a:lnTo>
                    <a:pt x="4693" y="166625"/>
                  </a:lnTo>
                  <a:lnTo>
                    <a:pt x="3224" y="157029"/>
                  </a:lnTo>
                  <a:lnTo>
                    <a:pt x="2198" y="145959"/>
                  </a:lnTo>
                  <a:lnTo>
                    <a:pt x="1661" y="133902"/>
                  </a:lnTo>
                  <a:lnTo>
                    <a:pt x="1826" y="121187"/>
                  </a:lnTo>
                  <a:lnTo>
                    <a:pt x="2750" y="108032"/>
                  </a:lnTo>
                  <a:lnTo>
                    <a:pt x="4355" y="94583"/>
                  </a:lnTo>
                  <a:lnTo>
                    <a:pt x="6502" y="80937"/>
                  </a:lnTo>
                  <a:lnTo>
                    <a:pt x="9063" y="67171"/>
                  </a:lnTo>
                  <a:lnTo>
                    <a:pt x="12087" y="53653"/>
                  </a:lnTo>
                  <a:lnTo>
                    <a:pt x="15795" y="41028"/>
                  </a:lnTo>
                  <a:lnTo>
                    <a:pt x="20262" y="29583"/>
                  </a:lnTo>
                  <a:lnTo>
                    <a:pt x="25736" y="19594"/>
                  </a:lnTo>
                  <a:lnTo>
                    <a:pt x="32700" y="11480"/>
                  </a:lnTo>
                  <a:lnTo>
                    <a:pt x="41270" y="5298"/>
                  </a:lnTo>
                  <a:lnTo>
                    <a:pt x="50941" y="1281"/>
                  </a:lnTo>
                  <a:lnTo>
                    <a:pt x="60809" y="0"/>
                  </a:lnTo>
                  <a:lnTo>
                    <a:pt x="70326" y="1509"/>
                  </a:lnTo>
                  <a:lnTo>
                    <a:pt x="79153" y="5435"/>
                  </a:lnTo>
                  <a:lnTo>
                    <a:pt x="87002" y="11267"/>
                  </a:lnTo>
                  <a:lnTo>
                    <a:pt x="93831" y="18517"/>
                  </a:lnTo>
                  <a:lnTo>
                    <a:pt x="99772" y="26789"/>
                  </a:lnTo>
                  <a:lnTo>
                    <a:pt x="105012" y="35776"/>
                  </a:lnTo>
                  <a:lnTo>
                    <a:pt x="109730" y="45260"/>
                  </a:lnTo>
                  <a:lnTo>
                    <a:pt x="114071" y="55083"/>
                  </a:lnTo>
                  <a:lnTo>
                    <a:pt x="118149" y="65137"/>
                  </a:lnTo>
                  <a:lnTo>
                    <a:pt x="122049" y="75255"/>
                  </a:lnTo>
                  <a:lnTo>
                    <a:pt x="126027" y="82135"/>
                  </a:lnTo>
                  <a:lnTo>
                    <a:pt x="129943" y="82050"/>
                  </a:lnTo>
                  <a:lnTo>
                    <a:pt x="133264" y="76760"/>
                  </a:lnTo>
                  <a:lnTo>
                    <a:pt x="136209" y="68235"/>
                  </a:lnTo>
                  <a:lnTo>
                    <a:pt x="139240" y="58041"/>
                  </a:lnTo>
                  <a:lnTo>
                    <a:pt x="142816" y="47547"/>
                  </a:lnTo>
                  <a:lnTo>
                    <a:pt x="147125" y="37484"/>
                  </a:lnTo>
                  <a:lnTo>
                    <a:pt x="152460" y="28565"/>
                  </a:lnTo>
                  <a:lnTo>
                    <a:pt x="159313" y="21688"/>
                  </a:lnTo>
                  <a:lnTo>
                    <a:pt x="167801" y="17141"/>
                  </a:lnTo>
                  <a:lnTo>
                    <a:pt x="177413" y="15033"/>
                  </a:lnTo>
                  <a:lnTo>
                    <a:pt x="187240" y="15569"/>
                  </a:lnTo>
                  <a:lnTo>
                    <a:pt x="196733" y="18593"/>
                  </a:lnTo>
                  <a:lnTo>
                    <a:pt x="205713" y="23686"/>
                  </a:lnTo>
                  <a:lnTo>
                    <a:pt x="214196" y="30376"/>
                  </a:lnTo>
                  <a:lnTo>
                    <a:pt x="222265" y="38237"/>
                  </a:lnTo>
                  <a:lnTo>
                    <a:pt x="229853" y="46935"/>
                  </a:lnTo>
                  <a:lnTo>
                    <a:pt x="236738" y="56217"/>
                  </a:lnTo>
                  <a:lnTo>
                    <a:pt x="242855" y="65906"/>
                  </a:lnTo>
                  <a:lnTo>
                    <a:pt x="248288" y="76038"/>
                  </a:lnTo>
                  <a:lnTo>
                    <a:pt x="253172" y="86833"/>
                  </a:lnTo>
                  <a:lnTo>
                    <a:pt x="257644" y="98353"/>
                  </a:lnTo>
                  <a:lnTo>
                    <a:pt x="261818" y="110363"/>
                  </a:lnTo>
                  <a:lnTo>
                    <a:pt x="265781" y="122425"/>
                  </a:lnTo>
                  <a:lnTo>
                    <a:pt x="269599" y="134279"/>
                  </a:lnTo>
                  <a:lnTo>
                    <a:pt x="273317" y="145850"/>
                  </a:lnTo>
                  <a:lnTo>
                    <a:pt x="276966" y="157152"/>
                  </a:lnTo>
                  <a:lnTo>
                    <a:pt x="280583" y="168192"/>
                  </a:lnTo>
                  <a:lnTo>
                    <a:pt x="284654" y="177458"/>
                  </a:lnTo>
                  <a:lnTo>
                    <a:pt x="289299" y="182254"/>
                  </a:lnTo>
                  <a:lnTo>
                    <a:pt x="293702" y="182131"/>
                  </a:lnTo>
                  <a:lnTo>
                    <a:pt x="297736" y="178319"/>
                  </a:lnTo>
                  <a:lnTo>
                    <a:pt x="301535" y="172091"/>
                  </a:lnTo>
                  <a:lnTo>
                    <a:pt x="305534" y="164661"/>
                  </a:lnTo>
                  <a:lnTo>
                    <a:pt x="310412" y="157205"/>
                  </a:lnTo>
                  <a:lnTo>
                    <a:pt x="316465" y="150339"/>
                  </a:lnTo>
                  <a:lnTo>
                    <a:pt x="323644" y="144217"/>
                  </a:lnTo>
                  <a:lnTo>
                    <a:pt x="331756" y="138778"/>
                  </a:lnTo>
                  <a:lnTo>
                    <a:pt x="340587" y="133888"/>
                  </a:lnTo>
                  <a:lnTo>
                    <a:pt x="350108" y="129413"/>
                  </a:lnTo>
                  <a:lnTo>
                    <a:pt x="360476" y="125237"/>
                  </a:lnTo>
                  <a:lnTo>
                    <a:pt x="371704" y="121272"/>
                  </a:lnTo>
                  <a:lnTo>
                    <a:pt x="383513" y="117453"/>
                  </a:lnTo>
                  <a:lnTo>
                    <a:pt x="395439" y="113734"/>
                  </a:lnTo>
                  <a:lnTo>
                    <a:pt x="407197" y="110080"/>
                  </a:lnTo>
                  <a:lnTo>
                    <a:pt x="418533" y="106303"/>
                  </a:lnTo>
                  <a:lnTo>
                    <a:pt x="429145" y="102082"/>
                  </a:lnTo>
                  <a:lnTo>
                    <a:pt x="438939" y="97268"/>
                  </a:lnTo>
                  <a:lnTo>
                    <a:pt x="447668" y="91559"/>
                  </a:lnTo>
                  <a:lnTo>
                    <a:pt x="454860" y="84438"/>
                  </a:lnTo>
                  <a:lnTo>
                    <a:pt x="460388" y="75767"/>
                  </a:lnTo>
                  <a:lnTo>
                    <a:pt x="463948" y="66198"/>
                  </a:lnTo>
                  <a:lnTo>
                    <a:pt x="464915" y="56930"/>
                  </a:lnTo>
                  <a:lnTo>
                    <a:pt x="463193" y="48631"/>
                  </a:lnTo>
                  <a:lnTo>
                    <a:pt x="459121" y="41435"/>
                  </a:lnTo>
                  <a:lnTo>
                    <a:pt x="453191" y="35221"/>
                  </a:lnTo>
                  <a:lnTo>
                    <a:pt x="445875" y="29794"/>
                  </a:lnTo>
                  <a:lnTo>
                    <a:pt x="437560" y="25285"/>
                  </a:lnTo>
                  <a:lnTo>
                    <a:pt x="428542" y="22145"/>
                  </a:lnTo>
                  <a:lnTo>
                    <a:pt x="419039" y="20509"/>
                  </a:lnTo>
                  <a:lnTo>
                    <a:pt x="409202" y="20222"/>
                  </a:lnTo>
                  <a:lnTo>
                    <a:pt x="399139" y="21016"/>
                  </a:lnTo>
                  <a:lnTo>
                    <a:pt x="388928" y="22628"/>
                  </a:lnTo>
                  <a:lnTo>
                    <a:pt x="378782" y="24997"/>
                  </a:lnTo>
                  <a:lnTo>
                    <a:pt x="369042" y="28258"/>
                  </a:lnTo>
                  <a:lnTo>
                    <a:pt x="359860" y="32415"/>
                  </a:lnTo>
                  <a:lnTo>
                    <a:pt x="351219" y="37512"/>
                  </a:lnTo>
                  <a:lnTo>
                    <a:pt x="343029" y="43689"/>
                  </a:lnTo>
                  <a:lnTo>
                    <a:pt x="335193" y="50926"/>
                  </a:lnTo>
                  <a:lnTo>
                    <a:pt x="327947" y="59228"/>
                  </a:lnTo>
                  <a:lnTo>
                    <a:pt x="321833" y="68703"/>
                  </a:lnTo>
                  <a:lnTo>
                    <a:pt x="317058" y="79295"/>
                  </a:lnTo>
                  <a:lnTo>
                    <a:pt x="313682" y="90662"/>
                  </a:lnTo>
                  <a:lnTo>
                    <a:pt x="311783" y="102283"/>
                  </a:lnTo>
                  <a:lnTo>
                    <a:pt x="311252" y="113834"/>
                  </a:lnTo>
                  <a:lnTo>
                    <a:pt x="312012" y="125029"/>
                  </a:lnTo>
                  <a:lnTo>
                    <a:pt x="314111" y="135546"/>
                  </a:lnTo>
                  <a:lnTo>
                    <a:pt x="317445" y="145289"/>
                  </a:lnTo>
                  <a:lnTo>
                    <a:pt x="321799" y="154493"/>
                  </a:lnTo>
                  <a:lnTo>
                    <a:pt x="326939" y="163602"/>
                  </a:lnTo>
                  <a:lnTo>
                    <a:pt x="332666" y="172875"/>
                  </a:lnTo>
                  <a:lnTo>
                    <a:pt x="339309" y="182072"/>
                  </a:lnTo>
                  <a:lnTo>
                    <a:pt x="347663" y="190569"/>
                  </a:lnTo>
                  <a:lnTo>
                    <a:pt x="358025" y="198052"/>
                  </a:lnTo>
                  <a:lnTo>
                    <a:pt x="370070" y="204212"/>
                  </a:lnTo>
                  <a:lnTo>
                    <a:pt x="383143" y="208593"/>
                  </a:lnTo>
                  <a:lnTo>
                    <a:pt x="396738" y="211131"/>
                  </a:lnTo>
                  <a:lnTo>
                    <a:pt x="410162" y="212221"/>
                  </a:lnTo>
                  <a:lnTo>
                    <a:pt x="423886" y="212639"/>
                  </a:lnTo>
                  <a:lnTo>
                    <a:pt x="440223" y="212421"/>
                  </a:lnTo>
                  <a:lnTo>
                    <a:pt x="463254" y="211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08860" y="3509822"/>
              <a:ext cx="228757" cy="194051"/>
            </a:xfrm>
            <a:custGeom>
              <a:avLst/>
              <a:gdLst/>
              <a:ahLst/>
              <a:cxnLst/>
              <a:rect l="0" t="0" r="0" b="0"/>
              <a:pathLst>
                <a:path w="228757" h="194051">
                  <a:moveTo>
                    <a:pt x="123471" y="122904"/>
                  </a:moveTo>
                  <a:lnTo>
                    <a:pt x="126338" y="114035"/>
                  </a:lnTo>
                  <a:lnTo>
                    <a:pt x="128480" y="105049"/>
                  </a:lnTo>
                  <a:lnTo>
                    <a:pt x="130074" y="95058"/>
                  </a:lnTo>
                  <a:lnTo>
                    <a:pt x="130909" y="84250"/>
                  </a:lnTo>
                  <a:lnTo>
                    <a:pt x="130461" y="73087"/>
                  </a:lnTo>
                  <a:lnTo>
                    <a:pt x="128552" y="61886"/>
                  </a:lnTo>
                  <a:lnTo>
                    <a:pt x="125315" y="50947"/>
                  </a:lnTo>
                  <a:lnTo>
                    <a:pt x="121006" y="40610"/>
                  </a:lnTo>
                  <a:lnTo>
                    <a:pt x="115883" y="31003"/>
                  </a:lnTo>
                  <a:lnTo>
                    <a:pt x="110005" y="22231"/>
                  </a:lnTo>
                  <a:lnTo>
                    <a:pt x="103235" y="14479"/>
                  </a:lnTo>
                  <a:lnTo>
                    <a:pt x="95578" y="7761"/>
                  </a:lnTo>
                  <a:lnTo>
                    <a:pt x="87318" y="2588"/>
                  </a:lnTo>
                  <a:lnTo>
                    <a:pt x="78928" y="0"/>
                  </a:lnTo>
                  <a:lnTo>
                    <a:pt x="70693" y="333"/>
                  </a:lnTo>
                  <a:lnTo>
                    <a:pt x="62706" y="3151"/>
                  </a:lnTo>
                  <a:lnTo>
                    <a:pt x="54962" y="7632"/>
                  </a:lnTo>
                  <a:lnTo>
                    <a:pt x="47421" y="13131"/>
                  </a:lnTo>
                  <a:lnTo>
                    <a:pt x="40035" y="19566"/>
                  </a:lnTo>
                  <a:lnTo>
                    <a:pt x="32762" y="27306"/>
                  </a:lnTo>
                  <a:lnTo>
                    <a:pt x="25577" y="36470"/>
                  </a:lnTo>
                  <a:lnTo>
                    <a:pt x="18785" y="46911"/>
                  </a:lnTo>
                  <a:lnTo>
                    <a:pt x="12982" y="58376"/>
                  </a:lnTo>
                  <a:lnTo>
                    <a:pt x="8416" y="70616"/>
                  </a:lnTo>
                  <a:lnTo>
                    <a:pt x="5012" y="83581"/>
                  </a:lnTo>
                  <a:lnTo>
                    <a:pt x="2561" y="97417"/>
                  </a:lnTo>
                  <a:lnTo>
                    <a:pt x="847" y="112117"/>
                  </a:lnTo>
                  <a:lnTo>
                    <a:pt x="0" y="127071"/>
                  </a:lnTo>
                  <a:lnTo>
                    <a:pt x="479" y="141198"/>
                  </a:lnTo>
                  <a:lnTo>
                    <a:pt x="2434" y="153952"/>
                  </a:lnTo>
                  <a:lnTo>
                    <a:pt x="5882" y="165141"/>
                  </a:lnTo>
                  <a:lnTo>
                    <a:pt x="10871" y="174666"/>
                  </a:lnTo>
                  <a:lnTo>
                    <a:pt x="17261" y="182650"/>
                  </a:lnTo>
                  <a:lnTo>
                    <a:pt x="24637" y="188877"/>
                  </a:lnTo>
                  <a:lnTo>
                    <a:pt x="32418" y="192720"/>
                  </a:lnTo>
                  <a:lnTo>
                    <a:pt x="40238" y="194050"/>
                  </a:lnTo>
                  <a:lnTo>
                    <a:pt x="47943" y="193166"/>
                  </a:lnTo>
                  <a:lnTo>
                    <a:pt x="55496" y="190523"/>
                  </a:lnTo>
                  <a:lnTo>
                    <a:pt x="62905" y="186558"/>
                  </a:lnTo>
                  <a:lnTo>
                    <a:pt x="70033" y="181475"/>
                  </a:lnTo>
                  <a:lnTo>
                    <a:pt x="76600" y="175248"/>
                  </a:lnTo>
                  <a:lnTo>
                    <a:pt x="82502" y="167954"/>
                  </a:lnTo>
                  <a:lnTo>
                    <a:pt x="87789" y="159769"/>
                  </a:lnTo>
                  <a:lnTo>
                    <a:pt x="92574" y="150897"/>
                  </a:lnTo>
                  <a:lnTo>
                    <a:pt x="96980" y="141521"/>
                  </a:lnTo>
                  <a:lnTo>
                    <a:pt x="101109" y="131783"/>
                  </a:lnTo>
                  <a:lnTo>
                    <a:pt x="105043" y="121793"/>
                  </a:lnTo>
                  <a:lnTo>
                    <a:pt x="108855" y="111662"/>
                  </a:lnTo>
                  <a:lnTo>
                    <a:pt x="113070" y="102631"/>
                  </a:lnTo>
                  <a:lnTo>
                    <a:pt x="118137" y="98064"/>
                  </a:lnTo>
                  <a:lnTo>
                    <a:pt x="123050" y="99560"/>
                  </a:lnTo>
                  <a:lnTo>
                    <a:pt x="126746" y="105222"/>
                  </a:lnTo>
                  <a:lnTo>
                    <a:pt x="129586" y="113422"/>
                  </a:lnTo>
                  <a:lnTo>
                    <a:pt x="132521" y="122971"/>
                  </a:lnTo>
                  <a:lnTo>
                    <a:pt x="136098" y="133153"/>
                  </a:lnTo>
                  <a:lnTo>
                    <a:pt x="140450" y="143441"/>
                  </a:lnTo>
                  <a:lnTo>
                    <a:pt x="145503" y="153357"/>
                  </a:lnTo>
                  <a:lnTo>
                    <a:pt x="151127" y="162686"/>
                  </a:lnTo>
                  <a:lnTo>
                    <a:pt x="157510" y="171106"/>
                  </a:lnTo>
                  <a:lnTo>
                    <a:pt x="165148" y="178092"/>
                  </a:lnTo>
                  <a:lnTo>
                    <a:pt x="174197" y="183488"/>
                  </a:lnTo>
                  <a:lnTo>
                    <a:pt x="184104" y="187080"/>
                  </a:lnTo>
                  <a:lnTo>
                    <a:pt x="194863" y="188566"/>
                  </a:lnTo>
                  <a:lnTo>
                    <a:pt x="208536" y="185841"/>
                  </a:lnTo>
                  <a:lnTo>
                    <a:pt x="228756" y="175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28311" y="3508179"/>
              <a:ext cx="159119" cy="198247"/>
            </a:xfrm>
            <a:custGeom>
              <a:avLst/>
              <a:gdLst/>
              <a:ahLst/>
              <a:cxnLst/>
              <a:rect l="0" t="0" r="0" b="0"/>
              <a:pathLst>
                <a:path w="159119" h="198247">
                  <a:moveTo>
                    <a:pt x="9305" y="71904"/>
                  </a:moveTo>
                  <a:lnTo>
                    <a:pt x="6505" y="80773"/>
                  </a:lnTo>
                  <a:lnTo>
                    <a:pt x="5004" y="89759"/>
                  </a:lnTo>
                  <a:lnTo>
                    <a:pt x="4693" y="99755"/>
                  </a:lnTo>
                  <a:lnTo>
                    <a:pt x="5199" y="110735"/>
                  </a:lnTo>
                  <a:lnTo>
                    <a:pt x="6019" y="122547"/>
                  </a:lnTo>
                  <a:lnTo>
                    <a:pt x="6838" y="135000"/>
                  </a:lnTo>
                  <a:lnTo>
                    <a:pt x="7695" y="147766"/>
                  </a:lnTo>
                  <a:lnTo>
                    <a:pt x="8870" y="160398"/>
                  </a:lnTo>
                  <a:lnTo>
                    <a:pt x="10482" y="172587"/>
                  </a:lnTo>
                  <a:lnTo>
                    <a:pt x="11555" y="181485"/>
                  </a:lnTo>
                  <a:lnTo>
                    <a:pt x="10987" y="183397"/>
                  </a:lnTo>
                  <a:lnTo>
                    <a:pt x="9318" y="179101"/>
                  </a:lnTo>
                  <a:lnTo>
                    <a:pt x="7167" y="170546"/>
                  </a:lnTo>
                  <a:lnTo>
                    <a:pt x="5085" y="159487"/>
                  </a:lnTo>
                  <a:lnTo>
                    <a:pt x="3343" y="147059"/>
                  </a:lnTo>
                  <a:lnTo>
                    <a:pt x="2001" y="133900"/>
                  </a:lnTo>
                  <a:lnTo>
                    <a:pt x="1016" y="120350"/>
                  </a:lnTo>
                  <a:lnTo>
                    <a:pt x="317" y="106593"/>
                  </a:lnTo>
                  <a:lnTo>
                    <a:pt x="0" y="92888"/>
                  </a:lnTo>
                  <a:lnTo>
                    <a:pt x="310" y="79593"/>
                  </a:lnTo>
                  <a:lnTo>
                    <a:pt x="1337" y="66871"/>
                  </a:lnTo>
                  <a:lnTo>
                    <a:pt x="3179" y="54867"/>
                  </a:lnTo>
                  <a:lnTo>
                    <a:pt x="6019" y="43796"/>
                  </a:lnTo>
                  <a:lnTo>
                    <a:pt x="9861" y="33686"/>
                  </a:lnTo>
                  <a:lnTo>
                    <a:pt x="14730" y="24573"/>
                  </a:lnTo>
                  <a:lnTo>
                    <a:pt x="20748" y="16591"/>
                  </a:lnTo>
                  <a:lnTo>
                    <a:pt x="27869" y="9714"/>
                  </a:lnTo>
                  <a:lnTo>
                    <a:pt x="35922" y="4263"/>
                  </a:lnTo>
                  <a:lnTo>
                    <a:pt x="44698" y="957"/>
                  </a:lnTo>
                  <a:lnTo>
                    <a:pt x="54002" y="0"/>
                  </a:lnTo>
                  <a:lnTo>
                    <a:pt x="63520" y="1307"/>
                  </a:lnTo>
                  <a:lnTo>
                    <a:pt x="72829" y="4767"/>
                  </a:lnTo>
                  <a:lnTo>
                    <a:pt x="81718" y="10094"/>
                  </a:lnTo>
                  <a:lnTo>
                    <a:pt x="90159" y="16906"/>
                  </a:lnTo>
                  <a:lnTo>
                    <a:pt x="98216" y="24832"/>
                  </a:lnTo>
                  <a:lnTo>
                    <a:pt x="105966" y="33564"/>
                  </a:lnTo>
                  <a:lnTo>
                    <a:pt x="113325" y="42864"/>
                  </a:lnTo>
                  <a:lnTo>
                    <a:pt x="120048" y="52558"/>
                  </a:lnTo>
                  <a:lnTo>
                    <a:pt x="126054" y="62523"/>
                  </a:lnTo>
                  <a:lnTo>
                    <a:pt x="131410" y="72673"/>
                  </a:lnTo>
                  <a:lnTo>
                    <a:pt x="136242" y="82947"/>
                  </a:lnTo>
                  <a:lnTo>
                    <a:pt x="140679" y="93310"/>
                  </a:lnTo>
                  <a:lnTo>
                    <a:pt x="144829" y="103897"/>
                  </a:lnTo>
                  <a:lnTo>
                    <a:pt x="148776" y="114997"/>
                  </a:lnTo>
                  <a:lnTo>
                    <a:pt x="152574" y="126719"/>
                  </a:lnTo>
                  <a:lnTo>
                    <a:pt x="155923" y="138796"/>
                  </a:lnTo>
                  <a:lnTo>
                    <a:pt x="158404" y="152074"/>
                  </a:lnTo>
                  <a:lnTo>
                    <a:pt x="159118" y="169957"/>
                  </a:lnTo>
                  <a:lnTo>
                    <a:pt x="156704" y="198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07281" y="3585362"/>
              <a:ext cx="173489" cy="168031"/>
            </a:xfrm>
            <a:custGeom>
              <a:avLst/>
              <a:gdLst/>
              <a:ahLst/>
              <a:cxnLst/>
              <a:rect l="0" t="0" r="0" b="0"/>
              <a:pathLst>
                <a:path w="173489" h="168031">
                  <a:moveTo>
                    <a:pt x="130460" y="36836"/>
                  </a:moveTo>
                  <a:lnTo>
                    <a:pt x="127392" y="28168"/>
                  </a:lnTo>
                  <a:lnTo>
                    <a:pt x="123329" y="21102"/>
                  </a:lnTo>
                  <a:lnTo>
                    <a:pt x="117832" y="15001"/>
                  </a:lnTo>
                  <a:lnTo>
                    <a:pt x="110899" y="9772"/>
                  </a:lnTo>
                  <a:lnTo>
                    <a:pt x="102453" y="5559"/>
                  </a:lnTo>
                  <a:lnTo>
                    <a:pt x="92608" y="2362"/>
                  </a:lnTo>
                  <a:lnTo>
                    <a:pt x="81770" y="366"/>
                  </a:lnTo>
                  <a:lnTo>
                    <a:pt x="70516" y="0"/>
                  </a:lnTo>
                  <a:lnTo>
                    <a:pt x="59218" y="1356"/>
                  </a:lnTo>
                  <a:lnTo>
                    <a:pt x="48196" y="4554"/>
                  </a:lnTo>
                  <a:lnTo>
                    <a:pt x="37795" y="9900"/>
                  </a:lnTo>
                  <a:lnTo>
                    <a:pt x="28144" y="17349"/>
                  </a:lnTo>
                  <a:lnTo>
                    <a:pt x="19511" y="26588"/>
                  </a:lnTo>
                  <a:lnTo>
                    <a:pt x="12383" y="37223"/>
                  </a:lnTo>
                  <a:lnTo>
                    <a:pt x="6888" y="48890"/>
                  </a:lnTo>
                  <a:lnTo>
                    <a:pt x="3012" y="61299"/>
                  </a:lnTo>
                  <a:lnTo>
                    <a:pt x="767" y="74225"/>
                  </a:lnTo>
                  <a:lnTo>
                    <a:pt x="0" y="87500"/>
                  </a:lnTo>
                  <a:lnTo>
                    <a:pt x="602" y="100685"/>
                  </a:lnTo>
                  <a:lnTo>
                    <a:pt x="2593" y="113085"/>
                  </a:lnTo>
                  <a:lnTo>
                    <a:pt x="5859" y="124382"/>
                  </a:lnTo>
                  <a:lnTo>
                    <a:pt x="10337" y="134443"/>
                  </a:lnTo>
                  <a:lnTo>
                    <a:pt x="16092" y="143137"/>
                  </a:lnTo>
                  <a:lnTo>
                    <a:pt x="23043" y="150537"/>
                  </a:lnTo>
                  <a:lnTo>
                    <a:pt x="31150" y="156694"/>
                  </a:lnTo>
                  <a:lnTo>
                    <a:pt x="40495" y="161547"/>
                  </a:lnTo>
                  <a:lnTo>
                    <a:pt x="50995" y="165178"/>
                  </a:lnTo>
                  <a:lnTo>
                    <a:pt x="62130" y="167467"/>
                  </a:lnTo>
                  <a:lnTo>
                    <a:pt x="73064" y="168030"/>
                  </a:lnTo>
                  <a:lnTo>
                    <a:pt x="83344" y="166815"/>
                  </a:lnTo>
                  <a:lnTo>
                    <a:pt x="93041" y="164050"/>
                  </a:lnTo>
                  <a:lnTo>
                    <a:pt x="102547" y="160061"/>
                  </a:lnTo>
                  <a:lnTo>
                    <a:pt x="112124" y="155153"/>
                  </a:lnTo>
                  <a:lnTo>
                    <a:pt x="121710" y="149418"/>
                  </a:lnTo>
                  <a:lnTo>
                    <a:pt x="131007" y="142746"/>
                  </a:lnTo>
                  <a:lnTo>
                    <a:pt x="139854" y="135148"/>
                  </a:lnTo>
                  <a:lnTo>
                    <a:pt x="148084" y="126760"/>
                  </a:lnTo>
                  <a:lnTo>
                    <a:pt x="155460" y="117751"/>
                  </a:lnTo>
                  <a:lnTo>
                    <a:pt x="161927" y="108277"/>
                  </a:lnTo>
                  <a:lnTo>
                    <a:pt x="167268" y="98305"/>
                  </a:lnTo>
                  <a:lnTo>
                    <a:pt x="171033" y="87625"/>
                  </a:lnTo>
                  <a:lnTo>
                    <a:pt x="173116" y="76194"/>
                  </a:lnTo>
                  <a:lnTo>
                    <a:pt x="173488" y="64512"/>
                  </a:lnTo>
                  <a:lnTo>
                    <a:pt x="171849" y="52288"/>
                  </a:lnTo>
                  <a:lnTo>
                    <a:pt x="165820" y="37327"/>
                  </a:lnTo>
                  <a:lnTo>
                    <a:pt x="151517" y="15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5468" y="3392705"/>
              <a:ext cx="112315" cy="366364"/>
            </a:xfrm>
            <a:custGeom>
              <a:avLst/>
              <a:gdLst/>
              <a:ahLst/>
              <a:cxnLst/>
              <a:rect l="0" t="0" r="0" b="0"/>
              <a:pathLst>
                <a:path w="112315" h="366364">
                  <a:moveTo>
                    <a:pt x="49143" y="366363"/>
                  </a:moveTo>
                  <a:lnTo>
                    <a:pt x="49076" y="351761"/>
                  </a:lnTo>
                  <a:lnTo>
                    <a:pt x="48436" y="338490"/>
                  </a:lnTo>
                  <a:lnTo>
                    <a:pt x="47144" y="325289"/>
                  </a:lnTo>
                  <a:lnTo>
                    <a:pt x="45457" y="311947"/>
                  </a:lnTo>
                  <a:lnTo>
                    <a:pt x="43789" y="298438"/>
                  </a:lnTo>
                  <a:lnTo>
                    <a:pt x="42371" y="284789"/>
                  </a:lnTo>
                  <a:lnTo>
                    <a:pt x="41100" y="271196"/>
                  </a:lnTo>
                  <a:lnTo>
                    <a:pt x="39641" y="257995"/>
                  </a:lnTo>
                  <a:lnTo>
                    <a:pt x="37808" y="245335"/>
                  </a:lnTo>
                  <a:lnTo>
                    <a:pt x="35577" y="233038"/>
                  </a:lnTo>
                  <a:lnTo>
                    <a:pt x="33001" y="220708"/>
                  </a:lnTo>
                  <a:lnTo>
                    <a:pt x="30153" y="208117"/>
                  </a:lnTo>
                  <a:lnTo>
                    <a:pt x="27105" y="195372"/>
                  </a:lnTo>
                  <a:lnTo>
                    <a:pt x="23913" y="182808"/>
                  </a:lnTo>
                  <a:lnTo>
                    <a:pt x="20620" y="170609"/>
                  </a:lnTo>
                  <a:lnTo>
                    <a:pt x="17257" y="158637"/>
                  </a:lnTo>
                  <a:lnTo>
                    <a:pt x="13847" y="146532"/>
                  </a:lnTo>
                  <a:lnTo>
                    <a:pt x="10408" y="134092"/>
                  </a:lnTo>
                  <a:lnTo>
                    <a:pt x="7116" y="121278"/>
                  </a:lnTo>
                  <a:lnTo>
                    <a:pt x="4285" y="108138"/>
                  </a:lnTo>
                  <a:lnTo>
                    <a:pt x="2053" y="94742"/>
                  </a:lnTo>
                  <a:lnTo>
                    <a:pt x="556" y="81323"/>
                  </a:lnTo>
                  <a:lnTo>
                    <a:pt x="0" y="68239"/>
                  </a:lnTo>
                  <a:lnTo>
                    <a:pt x="411" y="55669"/>
                  </a:lnTo>
                  <a:lnTo>
                    <a:pt x="1822" y="43771"/>
                  </a:lnTo>
                  <a:lnTo>
                    <a:pt x="4364" y="32773"/>
                  </a:lnTo>
                  <a:lnTo>
                    <a:pt x="8004" y="22722"/>
                  </a:lnTo>
                  <a:lnTo>
                    <a:pt x="12736" y="13990"/>
                  </a:lnTo>
                  <a:lnTo>
                    <a:pt x="18661" y="7327"/>
                  </a:lnTo>
                  <a:lnTo>
                    <a:pt x="25720" y="2959"/>
                  </a:lnTo>
                  <a:lnTo>
                    <a:pt x="33731" y="651"/>
                  </a:lnTo>
                  <a:lnTo>
                    <a:pt x="42478" y="0"/>
                  </a:lnTo>
                  <a:lnTo>
                    <a:pt x="51764" y="595"/>
                  </a:lnTo>
                  <a:lnTo>
                    <a:pt x="61362" y="2130"/>
                  </a:lnTo>
                  <a:lnTo>
                    <a:pt x="72166" y="4659"/>
                  </a:lnTo>
                  <a:lnTo>
                    <a:pt x="87359" y="9514"/>
                  </a:lnTo>
                  <a:lnTo>
                    <a:pt x="112314" y="18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11440" y="362219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6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74694" y="3443213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66"/>
                  </a:lnTo>
                  <a:lnTo>
                    <a:pt x="7970" y="50487"/>
                  </a:lnTo>
                  <a:lnTo>
                    <a:pt x="9467" y="65463"/>
                  </a:lnTo>
                  <a:lnTo>
                    <a:pt x="11317" y="81191"/>
                  </a:lnTo>
                  <a:lnTo>
                    <a:pt x="13557" y="97639"/>
                  </a:lnTo>
                  <a:lnTo>
                    <a:pt x="16138" y="114960"/>
                  </a:lnTo>
                  <a:lnTo>
                    <a:pt x="18983" y="133159"/>
                  </a:lnTo>
                  <a:lnTo>
                    <a:pt x="21860" y="151955"/>
                  </a:lnTo>
                  <a:lnTo>
                    <a:pt x="24404" y="170878"/>
                  </a:lnTo>
                  <a:lnTo>
                    <a:pt x="26444" y="189639"/>
                  </a:lnTo>
                  <a:lnTo>
                    <a:pt x="27981" y="207984"/>
                  </a:lnTo>
                  <a:lnTo>
                    <a:pt x="29095" y="225608"/>
                  </a:lnTo>
                  <a:lnTo>
                    <a:pt x="29886" y="242421"/>
                  </a:lnTo>
                  <a:lnTo>
                    <a:pt x="30606" y="258338"/>
                  </a:lnTo>
                  <a:lnTo>
                    <a:pt x="31630" y="273196"/>
                  </a:lnTo>
                  <a:lnTo>
                    <a:pt x="33134" y="287009"/>
                  </a:lnTo>
                  <a:lnTo>
                    <a:pt x="34968" y="300059"/>
                  </a:lnTo>
                  <a:lnTo>
                    <a:pt x="36931" y="314400"/>
                  </a:lnTo>
                  <a:lnTo>
                    <a:pt x="39195" y="33464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69409" y="363272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09296" y="66"/>
                  </a:lnTo>
                  <a:lnTo>
                    <a:pt x="197527" y="707"/>
                  </a:lnTo>
                  <a:lnTo>
                    <a:pt x="184632" y="1999"/>
                  </a:lnTo>
                  <a:lnTo>
                    <a:pt x="170612" y="3686"/>
                  </a:lnTo>
                  <a:lnTo>
                    <a:pt x="155635" y="5354"/>
                  </a:lnTo>
                  <a:lnTo>
                    <a:pt x="139913" y="6767"/>
                  </a:lnTo>
                  <a:lnTo>
                    <a:pt x="123637" y="7865"/>
                  </a:lnTo>
                  <a:lnTo>
                    <a:pt x="106965" y="8676"/>
                  </a:lnTo>
                  <a:lnTo>
                    <a:pt x="90028" y="9255"/>
                  </a:lnTo>
                  <a:lnTo>
                    <a:pt x="73286" y="9662"/>
                  </a:lnTo>
                  <a:lnTo>
                    <a:pt x="55675" y="9986"/>
                  </a:lnTo>
                  <a:lnTo>
                    <a:pt x="33417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96424" y="3432685"/>
              <a:ext cx="330996" cy="357942"/>
            </a:xfrm>
            <a:custGeom>
              <a:avLst/>
              <a:gdLst/>
              <a:ahLst/>
              <a:cxnLst/>
              <a:rect l="0" t="0" r="0" b="0"/>
              <a:pathLst>
                <a:path w="330996" h="357942">
                  <a:moveTo>
                    <a:pt x="4612" y="0"/>
                  </a:moveTo>
                  <a:lnTo>
                    <a:pt x="1812" y="8801"/>
                  </a:lnTo>
                  <a:lnTo>
                    <a:pt x="310" y="17147"/>
                  </a:lnTo>
                  <a:lnTo>
                    <a:pt x="0" y="25855"/>
                  </a:lnTo>
                  <a:lnTo>
                    <a:pt x="506" y="35322"/>
                  </a:lnTo>
                  <a:lnTo>
                    <a:pt x="1325" y="46114"/>
                  </a:lnTo>
                  <a:lnTo>
                    <a:pt x="2146" y="58412"/>
                  </a:lnTo>
                  <a:lnTo>
                    <a:pt x="3002" y="72077"/>
                  </a:lnTo>
                  <a:lnTo>
                    <a:pt x="4177" y="86844"/>
                  </a:lnTo>
                  <a:lnTo>
                    <a:pt x="5817" y="102442"/>
                  </a:lnTo>
                  <a:lnTo>
                    <a:pt x="7917" y="118643"/>
                  </a:lnTo>
                  <a:lnTo>
                    <a:pt x="10405" y="135270"/>
                  </a:lnTo>
                  <a:lnTo>
                    <a:pt x="13188" y="152192"/>
                  </a:lnTo>
                  <a:lnTo>
                    <a:pt x="16023" y="169317"/>
                  </a:lnTo>
                  <a:lnTo>
                    <a:pt x="18541" y="186580"/>
                  </a:lnTo>
                  <a:lnTo>
                    <a:pt x="20567" y="203932"/>
                  </a:lnTo>
                  <a:lnTo>
                    <a:pt x="22266" y="221178"/>
                  </a:lnTo>
                  <a:lnTo>
                    <a:pt x="24020" y="237992"/>
                  </a:lnTo>
                  <a:lnTo>
                    <a:pt x="26051" y="254229"/>
                  </a:lnTo>
                  <a:lnTo>
                    <a:pt x="28247" y="269913"/>
                  </a:lnTo>
                  <a:lnTo>
                    <a:pt x="30268" y="285138"/>
                  </a:lnTo>
                  <a:lnTo>
                    <a:pt x="31913" y="299983"/>
                  </a:lnTo>
                  <a:lnTo>
                    <a:pt x="32773" y="313424"/>
                  </a:lnTo>
                  <a:lnTo>
                    <a:pt x="32260" y="321981"/>
                  </a:lnTo>
                  <a:lnTo>
                    <a:pt x="30794" y="323521"/>
                  </a:lnTo>
                  <a:lnTo>
                    <a:pt x="29354" y="319837"/>
                  </a:lnTo>
                  <a:lnTo>
                    <a:pt x="28404" y="312850"/>
                  </a:lnTo>
                  <a:lnTo>
                    <a:pt x="28246" y="304037"/>
                  </a:lnTo>
                  <a:lnTo>
                    <a:pt x="28937" y="294299"/>
                  </a:lnTo>
                  <a:lnTo>
                    <a:pt x="30376" y="284117"/>
                  </a:lnTo>
                  <a:lnTo>
                    <a:pt x="32410" y="273728"/>
                  </a:lnTo>
                  <a:lnTo>
                    <a:pt x="34893" y="263248"/>
                  </a:lnTo>
                  <a:lnTo>
                    <a:pt x="37864" y="252729"/>
                  </a:lnTo>
                  <a:lnTo>
                    <a:pt x="41536" y="242196"/>
                  </a:lnTo>
                  <a:lnTo>
                    <a:pt x="45975" y="231677"/>
                  </a:lnTo>
                  <a:lnTo>
                    <a:pt x="51260" y="221832"/>
                  </a:lnTo>
                  <a:lnTo>
                    <a:pt x="57565" y="213890"/>
                  </a:lnTo>
                  <a:lnTo>
                    <a:pt x="64879" y="208374"/>
                  </a:lnTo>
                  <a:lnTo>
                    <a:pt x="72892" y="205316"/>
                  </a:lnTo>
                  <a:lnTo>
                    <a:pt x="81109" y="204620"/>
                  </a:lnTo>
                  <a:lnTo>
                    <a:pt x="89221" y="205971"/>
                  </a:lnTo>
                  <a:lnTo>
                    <a:pt x="96954" y="209113"/>
                  </a:lnTo>
                  <a:lnTo>
                    <a:pt x="103994" y="213946"/>
                  </a:lnTo>
                  <a:lnTo>
                    <a:pt x="110245" y="220263"/>
                  </a:lnTo>
                  <a:lnTo>
                    <a:pt x="115781" y="227771"/>
                  </a:lnTo>
                  <a:lnTo>
                    <a:pt x="120741" y="236179"/>
                  </a:lnTo>
                  <a:lnTo>
                    <a:pt x="125266" y="245241"/>
                  </a:lnTo>
                  <a:lnTo>
                    <a:pt x="129478" y="254767"/>
                  </a:lnTo>
                  <a:lnTo>
                    <a:pt x="133468" y="264613"/>
                  </a:lnTo>
                  <a:lnTo>
                    <a:pt x="137304" y="274680"/>
                  </a:lnTo>
                  <a:lnTo>
                    <a:pt x="141034" y="284899"/>
                  </a:lnTo>
                  <a:lnTo>
                    <a:pt x="144691" y="295219"/>
                  </a:lnTo>
                  <a:lnTo>
                    <a:pt x="148285" y="305534"/>
                  </a:lnTo>
                  <a:lnTo>
                    <a:pt x="151300" y="313230"/>
                  </a:lnTo>
                  <a:lnTo>
                    <a:pt x="153322" y="315174"/>
                  </a:lnTo>
                  <a:lnTo>
                    <a:pt x="155011" y="312558"/>
                  </a:lnTo>
                  <a:lnTo>
                    <a:pt x="157180" y="307338"/>
                  </a:lnTo>
                  <a:lnTo>
                    <a:pt x="160621" y="301242"/>
                  </a:lnTo>
                  <a:lnTo>
                    <a:pt x="165606" y="295217"/>
                  </a:lnTo>
                  <a:lnTo>
                    <a:pt x="172020" y="289456"/>
                  </a:lnTo>
                  <a:lnTo>
                    <a:pt x="179594" y="283709"/>
                  </a:lnTo>
                  <a:lnTo>
                    <a:pt x="188053" y="277795"/>
                  </a:lnTo>
                  <a:lnTo>
                    <a:pt x="197320" y="271982"/>
                  </a:lnTo>
                  <a:lnTo>
                    <a:pt x="207516" y="266900"/>
                  </a:lnTo>
                  <a:lnTo>
                    <a:pt x="218622" y="262837"/>
                  </a:lnTo>
                  <a:lnTo>
                    <a:pt x="230179" y="259446"/>
                  </a:lnTo>
                  <a:lnTo>
                    <a:pt x="241404" y="255946"/>
                  </a:lnTo>
                  <a:lnTo>
                    <a:pt x="251879" y="251885"/>
                  </a:lnTo>
                  <a:lnTo>
                    <a:pt x="261538" y="247155"/>
                  </a:lnTo>
                  <a:lnTo>
                    <a:pt x="270486" y="241822"/>
                  </a:lnTo>
                  <a:lnTo>
                    <a:pt x="278862" y="235998"/>
                  </a:lnTo>
                  <a:lnTo>
                    <a:pt x="286318" y="229475"/>
                  </a:lnTo>
                  <a:lnTo>
                    <a:pt x="292049" y="221739"/>
                  </a:lnTo>
                  <a:lnTo>
                    <a:pt x="295747" y="212624"/>
                  </a:lnTo>
                  <a:lnTo>
                    <a:pt x="297248" y="202741"/>
                  </a:lnTo>
                  <a:lnTo>
                    <a:pt x="296286" y="193256"/>
                  </a:lnTo>
                  <a:lnTo>
                    <a:pt x="292969" y="184816"/>
                  </a:lnTo>
                  <a:lnTo>
                    <a:pt x="287674" y="177865"/>
                  </a:lnTo>
                  <a:lnTo>
                    <a:pt x="280848" y="172877"/>
                  </a:lnTo>
                  <a:lnTo>
                    <a:pt x="272899" y="169906"/>
                  </a:lnTo>
                  <a:lnTo>
                    <a:pt x="264312" y="168844"/>
                  </a:lnTo>
                  <a:lnTo>
                    <a:pt x="255637" y="169629"/>
                  </a:lnTo>
                  <a:lnTo>
                    <a:pt x="247182" y="172042"/>
                  </a:lnTo>
                  <a:lnTo>
                    <a:pt x="239202" y="175929"/>
                  </a:lnTo>
                  <a:lnTo>
                    <a:pt x="231989" y="181278"/>
                  </a:lnTo>
                  <a:lnTo>
                    <a:pt x="225617" y="187947"/>
                  </a:lnTo>
                  <a:lnTo>
                    <a:pt x="219999" y="195694"/>
                  </a:lnTo>
                  <a:lnTo>
                    <a:pt x="214983" y="204264"/>
                  </a:lnTo>
                  <a:lnTo>
                    <a:pt x="210422" y="213440"/>
                  </a:lnTo>
                  <a:lnTo>
                    <a:pt x="206358" y="223211"/>
                  </a:lnTo>
                  <a:lnTo>
                    <a:pt x="203000" y="233754"/>
                  </a:lnTo>
                  <a:lnTo>
                    <a:pt x="200410" y="245104"/>
                  </a:lnTo>
                  <a:lnTo>
                    <a:pt x="198672" y="256996"/>
                  </a:lnTo>
                  <a:lnTo>
                    <a:pt x="197953" y="268979"/>
                  </a:lnTo>
                  <a:lnTo>
                    <a:pt x="198254" y="280781"/>
                  </a:lnTo>
                  <a:lnTo>
                    <a:pt x="199592" y="292315"/>
                  </a:lnTo>
                  <a:lnTo>
                    <a:pt x="202086" y="303593"/>
                  </a:lnTo>
                  <a:lnTo>
                    <a:pt x="205694" y="314652"/>
                  </a:lnTo>
                  <a:lnTo>
                    <a:pt x="210404" y="325213"/>
                  </a:lnTo>
                  <a:lnTo>
                    <a:pt x="216314" y="334708"/>
                  </a:lnTo>
                  <a:lnTo>
                    <a:pt x="223368" y="342900"/>
                  </a:lnTo>
                  <a:lnTo>
                    <a:pt x="231545" y="349554"/>
                  </a:lnTo>
                  <a:lnTo>
                    <a:pt x="240936" y="354275"/>
                  </a:lnTo>
                  <a:lnTo>
                    <a:pt x="251473" y="357036"/>
                  </a:lnTo>
                  <a:lnTo>
                    <a:pt x="262801" y="357941"/>
                  </a:lnTo>
                  <a:lnTo>
                    <a:pt x="274397" y="357044"/>
                  </a:lnTo>
                  <a:lnTo>
                    <a:pt x="285922" y="354566"/>
                  </a:lnTo>
                  <a:lnTo>
                    <a:pt x="296799" y="351125"/>
                  </a:lnTo>
                  <a:lnTo>
                    <a:pt x="307193" y="347313"/>
                  </a:lnTo>
                  <a:lnTo>
                    <a:pt x="318015" y="342804"/>
                  </a:lnTo>
                  <a:lnTo>
                    <a:pt x="33099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91304" y="3401099"/>
              <a:ext cx="36199" cy="389555"/>
            </a:xfrm>
            <a:custGeom>
              <a:avLst/>
              <a:gdLst/>
              <a:ahLst/>
              <a:cxnLst/>
              <a:rect l="0" t="0" r="0" b="0"/>
              <a:pathLst>
                <a:path w="36199" h="389555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17"/>
                  </a:lnTo>
                  <a:lnTo>
                    <a:pt x="2826" y="72255"/>
                  </a:lnTo>
                  <a:lnTo>
                    <a:pt x="3353" y="87670"/>
                  </a:lnTo>
                  <a:lnTo>
                    <a:pt x="3743" y="104517"/>
                  </a:lnTo>
                  <a:lnTo>
                    <a:pt x="4190" y="122371"/>
                  </a:lnTo>
                  <a:lnTo>
                    <a:pt x="5030" y="140646"/>
                  </a:lnTo>
                  <a:lnTo>
                    <a:pt x="6416" y="158975"/>
                  </a:lnTo>
                  <a:lnTo>
                    <a:pt x="8331" y="177365"/>
                  </a:lnTo>
                  <a:lnTo>
                    <a:pt x="10689" y="196085"/>
                  </a:lnTo>
                  <a:lnTo>
                    <a:pt x="13382" y="215263"/>
                  </a:lnTo>
                  <a:lnTo>
                    <a:pt x="16154" y="234568"/>
                  </a:lnTo>
                  <a:lnTo>
                    <a:pt x="18630" y="253309"/>
                  </a:lnTo>
                  <a:lnTo>
                    <a:pt x="20627" y="271135"/>
                  </a:lnTo>
                  <a:lnTo>
                    <a:pt x="22306" y="287869"/>
                  </a:lnTo>
                  <a:lnTo>
                    <a:pt x="24048" y="303341"/>
                  </a:lnTo>
                  <a:lnTo>
                    <a:pt x="26069" y="317595"/>
                  </a:lnTo>
                  <a:lnTo>
                    <a:pt x="28268" y="330759"/>
                  </a:lnTo>
                  <a:lnTo>
                    <a:pt x="30523" y="344451"/>
                  </a:lnTo>
                  <a:lnTo>
                    <a:pt x="33035" y="362113"/>
                  </a:lnTo>
                  <a:lnTo>
                    <a:pt x="3619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69575" y="3543886"/>
              <a:ext cx="284270" cy="25670"/>
            </a:xfrm>
            <a:custGeom>
              <a:avLst/>
              <a:gdLst/>
              <a:ahLst/>
              <a:cxnLst/>
              <a:rect l="0" t="0" r="0" b="0"/>
              <a:pathLst>
                <a:path w="284270" h="25670">
                  <a:moveTo>
                    <a:pt x="284269" y="4612"/>
                  </a:moveTo>
                  <a:lnTo>
                    <a:pt x="272601" y="1812"/>
                  </a:lnTo>
                  <a:lnTo>
                    <a:pt x="262113" y="310"/>
                  </a:lnTo>
                  <a:lnTo>
                    <a:pt x="251806" y="0"/>
                  </a:lnTo>
                  <a:lnTo>
                    <a:pt x="241332" y="506"/>
                  </a:lnTo>
                  <a:lnTo>
                    <a:pt x="230340" y="1325"/>
                  </a:lnTo>
                  <a:lnTo>
                    <a:pt x="218693" y="2146"/>
                  </a:lnTo>
                  <a:lnTo>
                    <a:pt x="206266" y="3002"/>
                  </a:lnTo>
                  <a:lnTo>
                    <a:pt x="192863" y="4177"/>
                  </a:lnTo>
                  <a:lnTo>
                    <a:pt x="178479" y="5812"/>
                  </a:lnTo>
                  <a:lnTo>
                    <a:pt x="163413" y="7739"/>
                  </a:lnTo>
                  <a:lnTo>
                    <a:pt x="148154" y="9579"/>
                  </a:lnTo>
                  <a:lnTo>
                    <a:pt x="133004" y="11118"/>
                  </a:lnTo>
                  <a:lnTo>
                    <a:pt x="118070" y="12474"/>
                  </a:lnTo>
                  <a:lnTo>
                    <a:pt x="103357" y="13991"/>
                  </a:lnTo>
                  <a:lnTo>
                    <a:pt x="88834" y="15859"/>
                  </a:lnTo>
                  <a:lnTo>
                    <a:pt x="74487" y="17954"/>
                  </a:lnTo>
                  <a:lnTo>
                    <a:pt x="58605" y="20127"/>
                  </a:lnTo>
                  <a:lnTo>
                    <a:pt x="36439" y="22571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15000" y="3653783"/>
              <a:ext cx="261322" cy="191532"/>
            </a:xfrm>
            <a:custGeom>
              <a:avLst/>
              <a:gdLst/>
              <a:ahLst/>
              <a:cxnLst/>
              <a:rect l="0" t="0" r="0" b="0"/>
              <a:pathLst>
                <a:path w="261322" h="191532">
                  <a:moveTo>
                    <a:pt x="17787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6" y="25852"/>
                  </a:lnTo>
                  <a:lnTo>
                    <a:pt x="6309" y="35145"/>
                  </a:lnTo>
                  <a:lnTo>
                    <a:pt x="3792" y="45288"/>
                  </a:lnTo>
                  <a:lnTo>
                    <a:pt x="1786" y="56329"/>
                  </a:lnTo>
                  <a:lnTo>
                    <a:pt x="446" y="67996"/>
                  </a:lnTo>
                  <a:lnTo>
                    <a:pt x="0" y="79818"/>
                  </a:lnTo>
                  <a:lnTo>
                    <a:pt x="480" y="91511"/>
                  </a:lnTo>
                  <a:lnTo>
                    <a:pt x="1769" y="103141"/>
                  </a:lnTo>
                  <a:lnTo>
                    <a:pt x="3698" y="115015"/>
                  </a:lnTo>
                  <a:lnTo>
                    <a:pt x="6108" y="127291"/>
                  </a:lnTo>
                  <a:lnTo>
                    <a:pt x="9030" y="139655"/>
                  </a:lnTo>
                  <a:lnTo>
                    <a:pt x="12668" y="151429"/>
                  </a:lnTo>
                  <a:lnTo>
                    <a:pt x="17088" y="162267"/>
                  </a:lnTo>
                  <a:lnTo>
                    <a:pt x="22531" y="171831"/>
                  </a:lnTo>
                  <a:lnTo>
                    <a:pt x="29474" y="179652"/>
                  </a:lnTo>
                  <a:lnTo>
                    <a:pt x="38029" y="185640"/>
                  </a:lnTo>
                  <a:lnTo>
                    <a:pt x="47690" y="189694"/>
                  </a:lnTo>
                  <a:lnTo>
                    <a:pt x="57552" y="191531"/>
                  </a:lnTo>
                  <a:lnTo>
                    <a:pt x="67070" y="191204"/>
                  </a:lnTo>
                  <a:lnTo>
                    <a:pt x="76066" y="188716"/>
                  </a:lnTo>
                  <a:lnTo>
                    <a:pt x="84561" y="183857"/>
                  </a:lnTo>
                  <a:lnTo>
                    <a:pt x="92638" y="176742"/>
                  </a:lnTo>
                  <a:lnTo>
                    <a:pt x="100231" y="167899"/>
                  </a:lnTo>
                  <a:lnTo>
                    <a:pt x="107119" y="158063"/>
                  </a:lnTo>
                  <a:lnTo>
                    <a:pt x="113255" y="147780"/>
                  </a:lnTo>
                  <a:lnTo>
                    <a:pt x="119271" y="138498"/>
                  </a:lnTo>
                  <a:lnTo>
                    <a:pt x="125909" y="133667"/>
                  </a:lnTo>
                  <a:lnTo>
                    <a:pt x="132453" y="134953"/>
                  </a:lnTo>
                  <a:lnTo>
                    <a:pt x="138018" y="140466"/>
                  </a:lnTo>
                  <a:lnTo>
                    <a:pt x="143052" y="148233"/>
                  </a:lnTo>
                  <a:lnTo>
                    <a:pt x="148503" y="156432"/>
                  </a:lnTo>
                  <a:lnTo>
                    <a:pt x="154867" y="164071"/>
                  </a:lnTo>
                  <a:lnTo>
                    <a:pt x="162216" y="170515"/>
                  </a:lnTo>
                  <a:lnTo>
                    <a:pt x="170424" y="175176"/>
                  </a:lnTo>
                  <a:lnTo>
                    <a:pt x="179300" y="177937"/>
                  </a:lnTo>
                  <a:lnTo>
                    <a:pt x="188507" y="178862"/>
                  </a:lnTo>
                  <a:lnTo>
                    <a:pt x="197598" y="177987"/>
                  </a:lnTo>
                  <a:lnTo>
                    <a:pt x="206334" y="175519"/>
                  </a:lnTo>
                  <a:lnTo>
                    <a:pt x="214672" y="171766"/>
                  </a:lnTo>
                  <a:lnTo>
                    <a:pt x="222658" y="167040"/>
                  </a:lnTo>
                  <a:lnTo>
                    <a:pt x="230360" y="161602"/>
                  </a:lnTo>
                  <a:lnTo>
                    <a:pt x="237686" y="155496"/>
                  </a:lnTo>
                  <a:lnTo>
                    <a:pt x="244387" y="148567"/>
                  </a:lnTo>
                  <a:lnTo>
                    <a:pt x="250369" y="140793"/>
                  </a:lnTo>
                  <a:lnTo>
                    <a:pt x="255370" y="132285"/>
                  </a:lnTo>
                  <a:lnTo>
                    <a:pt x="258899" y="123194"/>
                  </a:lnTo>
                  <a:lnTo>
                    <a:pt x="260825" y="113666"/>
                  </a:lnTo>
                  <a:lnTo>
                    <a:pt x="261321" y="103657"/>
                  </a:lnTo>
                  <a:lnTo>
                    <a:pt x="260674" y="92953"/>
                  </a:lnTo>
                  <a:lnTo>
                    <a:pt x="259163" y="81501"/>
                  </a:lnTo>
                  <a:lnTo>
                    <a:pt x="256864" y="69709"/>
                  </a:lnTo>
                  <a:lnTo>
                    <a:pt x="253650" y="58326"/>
                  </a:lnTo>
                  <a:lnTo>
                    <a:pt x="249533" y="47751"/>
                  </a:lnTo>
                  <a:lnTo>
                    <a:pt x="244755" y="38134"/>
                  </a:lnTo>
                  <a:lnTo>
                    <a:pt x="239141" y="28507"/>
                  </a:lnTo>
                  <a:lnTo>
                    <a:pt x="231082" y="16913"/>
                  </a:lnTo>
                  <a:lnTo>
                    <a:pt x="2178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43255" y="3677631"/>
              <a:ext cx="132421" cy="145724"/>
            </a:xfrm>
            <a:custGeom>
              <a:avLst/>
              <a:gdLst/>
              <a:ahLst/>
              <a:cxnLst/>
              <a:rect l="0" t="0" r="0" b="0"/>
              <a:pathLst>
                <a:path w="132421" h="145724">
                  <a:moveTo>
                    <a:pt x="68558" y="7737"/>
                  </a:moveTo>
                  <a:lnTo>
                    <a:pt x="62380" y="2231"/>
                  </a:lnTo>
                  <a:lnTo>
                    <a:pt x="54920" y="0"/>
                  </a:lnTo>
                  <a:lnTo>
                    <a:pt x="47270" y="590"/>
                  </a:lnTo>
                  <a:lnTo>
                    <a:pt x="39971" y="3160"/>
                  </a:lnTo>
                  <a:lnTo>
                    <a:pt x="32926" y="7127"/>
                  </a:lnTo>
                  <a:lnTo>
                    <a:pt x="26155" y="12232"/>
                  </a:lnTo>
                  <a:lnTo>
                    <a:pt x="19887" y="18485"/>
                  </a:lnTo>
                  <a:lnTo>
                    <a:pt x="14221" y="25806"/>
                  </a:lnTo>
                  <a:lnTo>
                    <a:pt x="9276" y="34180"/>
                  </a:lnTo>
                  <a:lnTo>
                    <a:pt x="5260" y="43712"/>
                  </a:lnTo>
                  <a:lnTo>
                    <a:pt x="2202" y="54342"/>
                  </a:lnTo>
                  <a:lnTo>
                    <a:pt x="301" y="65566"/>
                  </a:lnTo>
                  <a:lnTo>
                    <a:pt x="0" y="76560"/>
                  </a:lnTo>
                  <a:lnTo>
                    <a:pt x="1392" y="86876"/>
                  </a:lnTo>
                  <a:lnTo>
                    <a:pt x="4275" y="96428"/>
                  </a:lnTo>
                  <a:lnTo>
                    <a:pt x="8344" y="105304"/>
                  </a:lnTo>
                  <a:lnTo>
                    <a:pt x="13306" y="113639"/>
                  </a:lnTo>
                  <a:lnTo>
                    <a:pt x="19075" y="121408"/>
                  </a:lnTo>
                  <a:lnTo>
                    <a:pt x="25771" y="128414"/>
                  </a:lnTo>
                  <a:lnTo>
                    <a:pt x="33389" y="134605"/>
                  </a:lnTo>
                  <a:lnTo>
                    <a:pt x="41961" y="139746"/>
                  </a:lnTo>
                  <a:lnTo>
                    <a:pt x="51625" y="143371"/>
                  </a:lnTo>
                  <a:lnTo>
                    <a:pt x="62343" y="145356"/>
                  </a:lnTo>
                  <a:lnTo>
                    <a:pt x="73626" y="145723"/>
                  </a:lnTo>
                  <a:lnTo>
                    <a:pt x="84659" y="144455"/>
                  </a:lnTo>
                  <a:lnTo>
                    <a:pt x="94997" y="141711"/>
                  </a:lnTo>
                  <a:lnTo>
                    <a:pt x="104394" y="137598"/>
                  </a:lnTo>
                  <a:lnTo>
                    <a:pt x="112632" y="132097"/>
                  </a:lnTo>
                  <a:lnTo>
                    <a:pt x="119719" y="125321"/>
                  </a:lnTo>
                  <a:lnTo>
                    <a:pt x="125494" y="117332"/>
                  </a:lnTo>
                  <a:lnTo>
                    <a:pt x="129559" y="108068"/>
                  </a:lnTo>
                  <a:lnTo>
                    <a:pt x="131847" y="97616"/>
                  </a:lnTo>
                  <a:lnTo>
                    <a:pt x="132420" y="86345"/>
                  </a:lnTo>
                  <a:lnTo>
                    <a:pt x="131293" y="74787"/>
                  </a:lnTo>
                  <a:lnTo>
                    <a:pt x="128642" y="63284"/>
                  </a:lnTo>
                  <a:lnTo>
                    <a:pt x="124592" y="52290"/>
                  </a:lnTo>
                  <a:lnTo>
                    <a:pt x="119134" y="42441"/>
                  </a:lnTo>
                  <a:lnTo>
                    <a:pt x="112399" y="33976"/>
                  </a:lnTo>
                  <a:lnTo>
                    <a:pt x="104887" y="27134"/>
                  </a:lnTo>
                  <a:lnTo>
                    <a:pt x="96536" y="21757"/>
                  </a:lnTo>
                  <a:lnTo>
                    <a:pt x="85498" y="18492"/>
                  </a:lnTo>
                  <a:lnTo>
                    <a:pt x="68558" y="18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96082" y="3673521"/>
              <a:ext cx="428395" cy="165144"/>
            </a:xfrm>
            <a:custGeom>
              <a:avLst/>
              <a:gdLst/>
              <a:ahLst/>
              <a:cxnLst/>
              <a:rect l="0" t="0" r="0" b="0"/>
              <a:pathLst>
                <a:path w="428395" h="165144">
                  <a:moveTo>
                    <a:pt x="0" y="75018"/>
                  </a:moveTo>
                  <a:lnTo>
                    <a:pt x="0" y="86820"/>
                  </a:lnTo>
                  <a:lnTo>
                    <a:pt x="0" y="98589"/>
                  </a:lnTo>
                  <a:lnTo>
                    <a:pt x="9" y="111475"/>
                  </a:lnTo>
                  <a:lnTo>
                    <a:pt x="355" y="125151"/>
                  </a:lnTo>
                  <a:lnTo>
                    <a:pt x="1652" y="138830"/>
                  </a:lnTo>
                  <a:lnTo>
                    <a:pt x="4139" y="151973"/>
                  </a:lnTo>
                  <a:lnTo>
                    <a:pt x="7068" y="161877"/>
                  </a:lnTo>
                  <a:lnTo>
                    <a:pt x="9176" y="165143"/>
                  </a:lnTo>
                  <a:lnTo>
                    <a:pt x="10261" y="162572"/>
                  </a:lnTo>
                  <a:lnTo>
                    <a:pt x="10533" y="156121"/>
                  </a:lnTo>
                  <a:lnTo>
                    <a:pt x="10007" y="147519"/>
                  </a:lnTo>
                  <a:lnTo>
                    <a:pt x="8750" y="137829"/>
                  </a:lnTo>
                  <a:lnTo>
                    <a:pt x="7045" y="127295"/>
                  </a:lnTo>
                  <a:lnTo>
                    <a:pt x="5338" y="115584"/>
                  </a:lnTo>
                  <a:lnTo>
                    <a:pt x="3889" y="102579"/>
                  </a:lnTo>
                  <a:lnTo>
                    <a:pt x="2930" y="88731"/>
                  </a:lnTo>
                  <a:lnTo>
                    <a:pt x="2742" y="74882"/>
                  </a:lnTo>
                  <a:lnTo>
                    <a:pt x="3410" y="61540"/>
                  </a:lnTo>
                  <a:lnTo>
                    <a:pt x="5334" y="49326"/>
                  </a:lnTo>
                  <a:lnTo>
                    <a:pt x="9286" y="39113"/>
                  </a:lnTo>
                  <a:lnTo>
                    <a:pt x="15495" y="31192"/>
                  </a:lnTo>
                  <a:lnTo>
                    <a:pt x="23409" y="25841"/>
                  </a:lnTo>
                  <a:lnTo>
                    <a:pt x="32017" y="23583"/>
                  </a:lnTo>
                  <a:lnTo>
                    <a:pt x="40652" y="24397"/>
                  </a:lnTo>
                  <a:lnTo>
                    <a:pt x="49037" y="27839"/>
                  </a:lnTo>
                  <a:lnTo>
                    <a:pt x="57114" y="33336"/>
                  </a:lnTo>
                  <a:lnTo>
                    <a:pt x="64906" y="40359"/>
                  </a:lnTo>
                  <a:lnTo>
                    <a:pt x="72309" y="48475"/>
                  </a:lnTo>
                  <a:lnTo>
                    <a:pt x="79067" y="57359"/>
                  </a:lnTo>
                  <a:lnTo>
                    <a:pt x="85099" y="66772"/>
                  </a:lnTo>
                  <a:lnTo>
                    <a:pt x="90475" y="76549"/>
                  </a:lnTo>
                  <a:lnTo>
                    <a:pt x="95321" y="86571"/>
                  </a:lnTo>
                  <a:lnTo>
                    <a:pt x="99774" y="96689"/>
                  </a:lnTo>
                  <a:lnTo>
                    <a:pt x="104161" y="104355"/>
                  </a:lnTo>
                  <a:lnTo>
                    <a:pt x="108386" y="106404"/>
                  </a:lnTo>
                  <a:lnTo>
                    <a:pt x="111906" y="103801"/>
                  </a:lnTo>
                  <a:lnTo>
                    <a:pt x="114967" y="98171"/>
                  </a:lnTo>
                  <a:lnTo>
                    <a:pt x="117897" y="90515"/>
                  </a:lnTo>
                  <a:lnTo>
                    <a:pt x="120867" y="81251"/>
                  </a:lnTo>
                  <a:lnTo>
                    <a:pt x="123944" y="70693"/>
                  </a:lnTo>
                  <a:lnTo>
                    <a:pt x="127295" y="59466"/>
                  </a:lnTo>
                  <a:lnTo>
                    <a:pt x="131212" y="48444"/>
                  </a:lnTo>
                  <a:lnTo>
                    <a:pt x="135815" y="38105"/>
                  </a:lnTo>
                  <a:lnTo>
                    <a:pt x="141379" y="28870"/>
                  </a:lnTo>
                  <a:lnTo>
                    <a:pt x="148400" y="21269"/>
                  </a:lnTo>
                  <a:lnTo>
                    <a:pt x="157009" y="15438"/>
                  </a:lnTo>
                  <a:lnTo>
                    <a:pt x="166706" y="11827"/>
                  </a:lnTo>
                  <a:lnTo>
                    <a:pt x="176591" y="11351"/>
                  </a:lnTo>
                  <a:lnTo>
                    <a:pt x="186117" y="14214"/>
                  </a:lnTo>
                  <a:lnTo>
                    <a:pt x="194952" y="19863"/>
                  </a:lnTo>
                  <a:lnTo>
                    <a:pt x="202806" y="27390"/>
                  </a:lnTo>
                  <a:lnTo>
                    <a:pt x="209643" y="36079"/>
                  </a:lnTo>
                  <a:lnTo>
                    <a:pt x="215759" y="45637"/>
                  </a:lnTo>
                  <a:lnTo>
                    <a:pt x="221649" y="56095"/>
                  </a:lnTo>
                  <a:lnTo>
                    <a:pt x="227611" y="67419"/>
                  </a:lnTo>
                  <a:lnTo>
                    <a:pt x="233434" y="79479"/>
                  </a:lnTo>
                  <a:lnTo>
                    <a:pt x="238511" y="92114"/>
                  </a:lnTo>
                  <a:lnTo>
                    <a:pt x="242560" y="105169"/>
                  </a:lnTo>
                  <a:lnTo>
                    <a:pt x="245770" y="118361"/>
                  </a:lnTo>
                  <a:lnTo>
                    <a:pt x="248614" y="131292"/>
                  </a:lnTo>
                  <a:lnTo>
                    <a:pt x="251422" y="143698"/>
                  </a:lnTo>
                  <a:lnTo>
                    <a:pt x="254467" y="153174"/>
                  </a:lnTo>
                  <a:lnTo>
                    <a:pt x="257615" y="156651"/>
                  </a:lnTo>
                  <a:lnTo>
                    <a:pt x="260417" y="154994"/>
                  </a:lnTo>
                  <a:lnTo>
                    <a:pt x="263044" y="149946"/>
                  </a:lnTo>
                  <a:lnTo>
                    <a:pt x="265885" y="142977"/>
                  </a:lnTo>
                  <a:lnTo>
                    <a:pt x="269346" y="135213"/>
                  </a:lnTo>
                  <a:lnTo>
                    <a:pt x="273582" y="127281"/>
                  </a:lnTo>
                  <a:lnTo>
                    <a:pt x="278701" y="119607"/>
                  </a:lnTo>
                  <a:lnTo>
                    <a:pt x="284879" y="112576"/>
                  </a:lnTo>
                  <a:lnTo>
                    <a:pt x="292105" y="106317"/>
                  </a:lnTo>
                  <a:lnTo>
                    <a:pt x="300227" y="100768"/>
                  </a:lnTo>
                  <a:lnTo>
                    <a:pt x="309046" y="95795"/>
                  </a:lnTo>
                  <a:lnTo>
                    <a:pt x="318390" y="91259"/>
                  </a:lnTo>
                  <a:lnTo>
                    <a:pt x="328273" y="87040"/>
                  </a:lnTo>
                  <a:lnTo>
                    <a:pt x="338891" y="83045"/>
                  </a:lnTo>
                  <a:lnTo>
                    <a:pt x="350290" y="79205"/>
                  </a:lnTo>
                  <a:lnTo>
                    <a:pt x="362215" y="75473"/>
                  </a:lnTo>
                  <a:lnTo>
                    <a:pt x="374221" y="71813"/>
                  </a:lnTo>
                  <a:lnTo>
                    <a:pt x="386028" y="68194"/>
                  </a:lnTo>
                  <a:lnTo>
                    <a:pt x="397227" y="64271"/>
                  </a:lnTo>
                  <a:lnTo>
                    <a:pt x="407214" y="59420"/>
                  </a:lnTo>
                  <a:lnTo>
                    <a:pt x="415767" y="53378"/>
                  </a:lnTo>
                  <a:lnTo>
                    <a:pt x="422508" y="46370"/>
                  </a:lnTo>
                  <a:lnTo>
                    <a:pt x="426762" y="38902"/>
                  </a:lnTo>
                  <a:lnTo>
                    <a:pt x="428394" y="31330"/>
                  </a:lnTo>
                  <a:lnTo>
                    <a:pt x="427560" y="23976"/>
                  </a:lnTo>
                  <a:lnTo>
                    <a:pt x="424425" y="17198"/>
                  </a:lnTo>
                  <a:lnTo>
                    <a:pt x="419320" y="11137"/>
                  </a:lnTo>
                  <a:lnTo>
                    <a:pt x="412659" y="6069"/>
                  </a:lnTo>
                  <a:lnTo>
                    <a:pt x="404834" y="2487"/>
                  </a:lnTo>
                  <a:lnTo>
                    <a:pt x="396171" y="523"/>
                  </a:lnTo>
                  <a:lnTo>
                    <a:pt x="386916" y="0"/>
                  </a:lnTo>
                  <a:lnTo>
                    <a:pt x="377253" y="628"/>
                  </a:lnTo>
                  <a:lnTo>
                    <a:pt x="367314" y="2130"/>
                  </a:lnTo>
                  <a:lnTo>
                    <a:pt x="357350" y="4594"/>
                  </a:lnTo>
                  <a:lnTo>
                    <a:pt x="347734" y="8449"/>
                  </a:lnTo>
                  <a:lnTo>
                    <a:pt x="338640" y="13820"/>
                  </a:lnTo>
                  <a:lnTo>
                    <a:pt x="330228" y="20544"/>
                  </a:lnTo>
                  <a:lnTo>
                    <a:pt x="322723" y="28353"/>
                  </a:lnTo>
                  <a:lnTo>
                    <a:pt x="316165" y="36983"/>
                  </a:lnTo>
                  <a:lnTo>
                    <a:pt x="310761" y="46370"/>
                  </a:lnTo>
                  <a:lnTo>
                    <a:pt x="306955" y="56648"/>
                  </a:lnTo>
                  <a:lnTo>
                    <a:pt x="304839" y="67816"/>
                  </a:lnTo>
                  <a:lnTo>
                    <a:pt x="304214" y="79585"/>
                  </a:lnTo>
                  <a:lnTo>
                    <a:pt x="304774" y="91484"/>
                  </a:lnTo>
                  <a:lnTo>
                    <a:pt x="306225" y="103225"/>
                  </a:lnTo>
                  <a:lnTo>
                    <a:pt x="308485" y="114549"/>
                  </a:lnTo>
                  <a:lnTo>
                    <a:pt x="311673" y="125154"/>
                  </a:lnTo>
                  <a:lnTo>
                    <a:pt x="315785" y="134942"/>
                  </a:lnTo>
                  <a:lnTo>
                    <a:pt x="321021" y="143667"/>
                  </a:lnTo>
                  <a:lnTo>
                    <a:pt x="327823" y="150857"/>
                  </a:lnTo>
                  <a:lnTo>
                    <a:pt x="336291" y="156392"/>
                  </a:lnTo>
                  <a:lnTo>
                    <a:pt x="346061" y="160297"/>
                  </a:lnTo>
                  <a:lnTo>
                    <a:pt x="356530" y="162560"/>
                  </a:lnTo>
                  <a:lnTo>
                    <a:pt x="367263" y="163348"/>
                  </a:lnTo>
                  <a:lnTo>
                    <a:pt x="377788" y="163095"/>
                  </a:lnTo>
                  <a:lnTo>
                    <a:pt x="388645" y="162382"/>
                  </a:lnTo>
                  <a:lnTo>
                    <a:pt x="401898" y="161154"/>
                  </a:lnTo>
                  <a:lnTo>
                    <a:pt x="421140" y="159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96779" y="3500620"/>
              <a:ext cx="152071" cy="360882"/>
            </a:xfrm>
            <a:custGeom>
              <a:avLst/>
              <a:gdLst/>
              <a:ahLst/>
              <a:cxnLst/>
              <a:rect l="0" t="0" r="0" b="0"/>
              <a:pathLst>
                <a:path w="152071" h="360882">
                  <a:moveTo>
                    <a:pt x="88900" y="290033"/>
                  </a:moveTo>
                  <a:lnTo>
                    <a:pt x="91699" y="281165"/>
                  </a:lnTo>
                  <a:lnTo>
                    <a:pt x="93202" y="272178"/>
                  </a:lnTo>
                  <a:lnTo>
                    <a:pt x="93503" y="262192"/>
                  </a:lnTo>
                  <a:lnTo>
                    <a:pt x="92651" y="251557"/>
                  </a:lnTo>
                  <a:lnTo>
                    <a:pt x="90534" y="241042"/>
                  </a:lnTo>
                  <a:lnTo>
                    <a:pt x="87208" y="231108"/>
                  </a:lnTo>
                  <a:lnTo>
                    <a:pt x="82701" y="222513"/>
                  </a:lnTo>
                  <a:lnTo>
                    <a:pt x="76932" y="216418"/>
                  </a:lnTo>
                  <a:lnTo>
                    <a:pt x="69985" y="213226"/>
                  </a:lnTo>
                  <a:lnTo>
                    <a:pt x="62221" y="212850"/>
                  </a:lnTo>
                  <a:lnTo>
                    <a:pt x="54173" y="215091"/>
                  </a:lnTo>
                  <a:lnTo>
                    <a:pt x="46170" y="219557"/>
                  </a:lnTo>
                  <a:lnTo>
                    <a:pt x="38341" y="225771"/>
                  </a:lnTo>
                  <a:lnTo>
                    <a:pt x="30703" y="233287"/>
                  </a:lnTo>
                  <a:lnTo>
                    <a:pt x="23242" y="241744"/>
                  </a:lnTo>
                  <a:lnTo>
                    <a:pt x="16250" y="251028"/>
                  </a:lnTo>
                  <a:lnTo>
                    <a:pt x="10304" y="261244"/>
                  </a:lnTo>
                  <a:lnTo>
                    <a:pt x="5643" y="272372"/>
                  </a:lnTo>
                  <a:lnTo>
                    <a:pt x="2344" y="284116"/>
                  </a:lnTo>
                  <a:lnTo>
                    <a:pt x="496" y="296000"/>
                  </a:lnTo>
                  <a:lnTo>
                    <a:pt x="0" y="307731"/>
                  </a:lnTo>
                  <a:lnTo>
                    <a:pt x="783" y="319048"/>
                  </a:lnTo>
                  <a:lnTo>
                    <a:pt x="2896" y="329648"/>
                  </a:lnTo>
                  <a:lnTo>
                    <a:pt x="6245" y="339429"/>
                  </a:lnTo>
                  <a:lnTo>
                    <a:pt x="10780" y="347979"/>
                  </a:lnTo>
                  <a:lnTo>
                    <a:pt x="16571" y="354520"/>
                  </a:lnTo>
                  <a:lnTo>
                    <a:pt x="23538" y="358802"/>
                  </a:lnTo>
                  <a:lnTo>
                    <a:pt x="31316" y="360881"/>
                  </a:lnTo>
                  <a:lnTo>
                    <a:pt x="39376" y="360847"/>
                  </a:lnTo>
                  <a:lnTo>
                    <a:pt x="47386" y="358964"/>
                  </a:lnTo>
                  <a:lnTo>
                    <a:pt x="55221" y="355280"/>
                  </a:lnTo>
                  <a:lnTo>
                    <a:pt x="62862" y="349542"/>
                  </a:lnTo>
                  <a:lnTo>
                    <a:pt x="70329" y="341797"/>
                  </a:lnTo>
                  <a:lnTo>
                    <a:pt x="77496" y="332344"/>
                  </a:lnTo>
                  <a:lnTo>
                    <a:pt x="84090" y="321558"/>
                  </a:lnTo>
                  <a:lnTo>
                    <a:pt x="90009" y="309785"/>
                  </a:lnTo>
                  <a:lnTo>
                    <a:pt x="95308" y="297305"/>
                  </a:lnTo>
                  <a:lnTo>
                    <a:pt x="100101" y="284330"/>
                  </a:lnTo>
                  <a:lnTo>
                    <a:pt x="104508" y="271012"/>
                  </a:lnTo>
                  <a:lnTo>
                    <a:pt x="108467" y="257460"/>
                  </a:lnTo>
                  <a:lnTo>
                    <a:pt x="111755" y="243748"/>
                  </a:lnTo>
                  <a:lnTo>
                    <a:pt x="114301" y="229925"/>
                  </a:lnTo>
                  <a:lnTo>
                    <a:pt x="116181" y="215861"/>
                  </a:lnTo>
                  <a:lnTo>
                    <a:pt x="117526" y="201273"/>
                  </a:lnTo>
                  <a:lnTo>
                    <a:pt x="118468" y="186052"/>
                  </a:lnTo>
                  <a:lnTo>
                    <a:pt x="119119" y="170405"/>
                  </a:lnTo>
                  <a:lnTo>
                    <a:pt x="119564" y="154748"/>
                  </a:lnTo>
                  <a:lnTo>
                    <a:pt x="119865" y="139327"/>
                  </a:lnTo>
                  <a:lnTo>
                    <a:pt x="120069" y="124209"/>
                  </a:lnTo>
                  <a:lnTo>
                    <a:pt x="120206" y="109372"/>
                  </a:lnTo>
                  <a:lnTo>
                    <a:pt x="120294" y="94761"/>
                  </a:lnTo>
                  <a:lnTo>
                    <a:pt x="120183" y="80322"/>
                  </a:lnTo>
                  <a:lnTo>
                    <a:pt x="119576" y="66008"/>
                  </a:lnTo>
                  <a:lnTo>
                    <a:pt x="118345" y="51789"/>
                  </a:lnTo>
                  <a:lnTo>
                    <a:pt x="116366" y="37968"/>
                  </a:lnTo>
                  <a:lnTo>
                    <a:pt x="113434" y="25140"/>
                  </a:lnTo>
                  <a:lnTo>
                    <a:pt x="109520" y="13580"/>
                  </a:lnTo>
                  <a:lnTo>
                    <a:pt x="104308" y="4309"/>
                  </a:lnTo>
                  <a:lnTo>
                    <a:pt x="97663" y="0"/>
                  </a:lnTo>
                  <a:lnTo>
                    <a:pt x="90857" y="1398"/>
                  </a:lnTo>
                  <a:lnTo>
                    <a:pt x="85055" y="6248"/>
                  </a:lnTo>
                  <a:lnTo>
                    <a:pt x="80357" y="13430"/>
                  </a:lnTo>
                  <a:lnTo>
                    <a:pt x="76726" y="22815"/>
                  </a:lnTo>
                  <a:lnTo>
                    <a:pt x="74039" y="34223"/>
                  </a:lnTo>
                  <a:lnTo>
                    <a:pt x="72108" y="47147"/>
                  </a:lnTo>
                  <a:lnTo>
                    <a:pt x="70754" y="60899"/>
                  </a:lnTo>
                  <a:lnTo>
                    <a:pt x="69816" y="75009"/>
                  </a:lnTo>
                  <a:lnTo>
                    <a:pt x="69175" y="89401"/>
                  </a:lnTo>
                  <a:lnTo>
                    <a:pt x="68739" y="104276"/>
                  </a:lnTo>
                  <a:lnTo>
                    <a:pt x="68449" y="119722"/>
                  </a:lnTo>
                  <a:lnTo>
                    <a:pt x="68423" y="135537"/>
                  </a:lnTo>
                  <a:lnTo>
                    <a:pt x="68938" y="151314"/>
                  </a:lnTo>
                  <a:lnTo>
                    <a:pt x="70102" y="166819"/>
                  </a:lnTo>
                  <a:lnTo>
                    <a:pt x="71868" y="181995"/>
                  </a:lnTo>
                  <a:lnTo>
                    <a:pt x="74124" y="196872"/>
                  </a:lnTo>
                  <a:lnTo>
                    <a:pt x="76754" y="211504"/>
                  </a:lnTo>
                  <a:lnTo>
                    <a:pt x="79654" y="225789"/>
                  </a:lnTo>
                  <a:lnTo>
                    <a:pt x="82746" y="239467"/>
                  </a:lnTo>
                  <a:lnTo>
                    <a:pt x="85977" y="252450"/>
                  </a:lnTo>
                  <a:lnTo>
                    <a:pt x="89468" y="264797"/>
                  </a:lnTo>
                  <a:lnTo>
                    <a:pt x="93497" y="276629"/>
                  </a:lnTo>
                  <a:lnTo>
                    <a:pt x="98177" y="288062"/>
                  </a:lnTo>
                  <a:lnTo>
                    <a:pt x="103627" y="298877"/>
                  </a:lnTo>
                  <a:lnTo>
                    <a:pt x="110042" y="308542"/>
                  </a:lnTo>
                  <a:lnTo>
                    <a:pt x="117421" y="316853"/>
                  </a:lnTo>
                  <a:lnTo>
                    <a:pt x="125171" y="323776"/>
                  </a:lnTo>
                  <a:lnTo>
                    <a:pt x="132964" y="329953"/>
                  </a:lnTo>
                  <a:lnTo>
                    <a:pt x="141483" y="335924"/>
                  </a:lnTo>
                  <a:lnTo>
                    <a:pt x="152070" y="342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25262" y="3769597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9" y="8868"/>
                  </a:lnTo>
                  <a:lnTo>
                    <a:pt x="2806" y="17854"/>
                  </a:lnTo>
                  <a:lnTo>
                    <a:pt x="1209" y="27845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1" y="61008"/>
                  </a:lnTo>
                  <a:lnTo>
                    <a:pt x="1897" y="71640"/>
                  </a:lnTo>
                  <a:lnTo>
                    <a:pt x="3394" y="81834"/>
                  </a:lnTo>
                  <a:lnTo>
                    <a:pt x="5274" y="92482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12021" y="36221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36079" y="3700652"/>
              <a:ext cx="160212" cy="177649"/>
            </a:xfrm>
            <a:custGeom>
              <a:avLst/>
              <a:gdLst/>
              <a:ahLst/>
              <a:cxnLst/>
              <a:rect l="0" t="0" r="0" b="0"/>
              <a:pathLst>
                <a:path w="160212" h="177649">
                  <a:moveTo>
                    <a:pt x="65455" y="79473"/>
                  </a:moveTo>
                  <a:lnTo>
                    <a:pt x="71189" y="73471"/>
                  </a:lnTo>
                  <a:lnTo>
                    <a:pt x="75472" y="66627"/>
                  </a:lnTo>
                  <a:lnTo>
                    <a:pt x="78669" y="58239"/>
                  </a:lnTo>
                  <a:lnTo>
                    <a:pt x="80685" y="48612"/>
                  </a:lnTo>
                  <a:lnTo>
                    <a:pt x="81085" y="38297"/>
                  </a:lnTo>
                  <a:lnTo>
                    <a:pt x="79769" y="27708"/>
                  </a:lnTo>
                  <a:lnTo>
                    <a:pt x="76774" y="17701"/>
                  </a:lnTo>
                  <a:lnTo>
                    <a:pt x="72101" y="9594"/>
                  </a:lnTo>
                  <a:lnTo>
                    <a:pt x="65927" y="3940"/>
                  </a:lnTo>
                  <a:lnTo>
                    <a:pt x="58699" y="775"/>
                  </a:lnTo>
                  <a:lnTo>
                    <a:pt x="51018" y="0"/>
                  </a:lnTo>
                  <a:lnTo>
                    <a:pt x="43270" y="1296"/>
                  </a:lnTo>
                  <a:lnTo>
                    <a:pt x="35784" y="4399"/>
                  </a:lnTo>
                  <a:lnTo>
                    <a:pt x="28910" y="9206"/>
                  </a:lnTo>
                  <a:lnTo>
                    <a:pt x="22770" y="15509"/>
                  </a:lnTo>
                  <a:lnTo>
                    <a:pt x="17308" y="23178"/>
                  </a:lnTo>
                  <a:lnTo>
                    <a:pt x="12398" y="32226"/>
                  </a:lnTo>
                  <a:lnTo>
                    <a:pt x="7913" y="42541"/>
                  </a:lnTo>
                  <a:lnTo>
                    <a:pt x="4069" y="54060"/>
                  </a:lnTo>
                  <a:lnTo>
                    <a:pt x="1390" y="66849"/>
                  </a:lnTo>
                  <a:lnTo>
                    <a:pt x="71" y="80815"/>
                  </a:lnTo>
                  <a:lnTo>
                    <a:pt x="0" y="95430"/>
                  </a:lnTo>
                  <a:lnTo>
                    <a:pt x="939" y="109854"/>
                  </a:lnTo>
                  <a:lnTo>
                    <a:pt x="2649" y="123621"/>
                  </a:lnTo>
                  <a:lnTo>
                    <a:pt x="5085" y="136474"/>
                  </a:lnTo>
                  <a:lnTo>
                    <a:pt x="8390" y="148186"/>
                  </a:lnTo>
                  <a:lnTo>
                    <a:pt x="12577" y="158749"/>
                  </a:lnTo>
                  <a:lnTo>
                    <a:pt x="17693" y="167672"/>
                  </a:lnTo>
                  <a:lnTo>
                    <a:pt x="23884" y="173939"/>
                  </a:lnTo>
                  <a:lnTo>
                    <a:pt x="31116" y="177222"/>
                  </a:lnTo>
                  <a:lnTo>
                    <a:pt x="38905" y="177648"/>
                  </a:lnTo>
                  <a:lnTo>
                    <a:pt x="46440" y="175434"/>
                  </a:lnTo>
                  <a:lnTo>
                    <a:pt x="53280" y="170984"/>
                  </a:lnTo>
                  <a:lnTo>
                    <a:pt x="59344" y="164779"/>
                  </a:lnTo>
                  <a:lnTo>
                    <a:pt x="64725" y="157268"/>
                  </a:lnTo>
                  <a:lnTo>
                    <a:pt x="69565" y="148814"/>
                  </a:lnTo>
                  <a:lnTo>
                    <a:pt x="74004" y="139532"/>
                  </a:lnTo>
                  <a:lnTo>
                    <a:pt x="78153" y="129318"/>
                  </a:lnTo>
                  <a:lnTo>
                    <a:pt x="82091" y="118190"/>
                  </a:lnTo>
                  <a:lnTo>
                    <a:pt x="85550" y="106446"/>
                  </a:lnTo>
                  <a:lnTo>
                    <a:pt x="87963" y="94562"/>
                  </a:lnTo>
                  <a:lnTo>
                    <a:pt x="89122" y="82896"/>
                  </a:lnTo>
                  <a:lnTo>
                    <a:pt x="89901" y="73966"/>
                  </a:lnTo>
                  <a:lnTo>
                    <a:pt x="91403" y="71066"/>
                  </a:lnTo>
                  <a:lnTo>
                    <a:pt x="93472" y="73633"/>
                  </a:lnTo>
                  <a:lnTo>
                    <a:pt x="95943" y="80090"/>
                  </a:lnTo>
                  <a:lnTo>
                    <a:pt x="98878" y="88977"/>
                  </a:lnTo>
                  <a:lnTo>
                    <a:pt x="102510" y="99092"/>
                  </a:lnTo>
                  <a:lnTo>
                    <a:pt x="106913" y="109708"/>
                  </a:lnTo>
                  <a:lnTo>
                    <a:pt x="112171" y="120148"/>
                  </a:lnTo>
                  <a:lnTo>
                    <a:pt x="118455" y="129646"/>
                  </a:lnTo>
                  <a:lnTo>
                    <a:pt x="125745" y="137890"/>
                  </a:lnTo>
                  <a:lnTo>
                    <a:pt x="133434" y="144789"/>
                  </a:lnTo>
                  <a:lnTo>
                    <a:pt x="141180" y="150957"/>
                  </a:lnTo>
                  <a:lnTo>
                    <a:pt x="149662" y="156933"/>
                  </a:lnTo>
                  <a:lnTo>
                    <a:pt x="160211" y="163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06819" y="3665089"/>
              <a:ext cx="147400" cy="209793"/>
            </a:xfrm>
            <a:custGeom>
              <a:avLst/>
              <a:gdLst/>
              <a:ahLst/>
              <a:cxnLst/>
              <a:rect l="0" t="0" r="0" b="0"/>
              <a:pathLst>
                <a:path w="147400" h="209793">
                  <a:moveTo>
                    <a:pt x="0" y="51865"/>
                  </a:moveTo>
                  <a:lnTo>
                    <a:pt x="66" y="63667"/>
                  </a:lnTo>
                  <a:lnTo>
                    <a:pt x="707" y="75436"/>
                  </a:lnTo>
                  <a:lnTo>
                    <a:pt x="1999" y="88326"/>
                  </a:lnTo>
                  <a:lnTo>
                    <a:pt x="3686" y="102174"/>
                  </a:lnTo>
                  <a:lnTo>
                    <a:pt x="5354" y="116503"/>
                  </a:lnTo>
                  <a:lnTo>
                    <a:pt x="6771" y="130967"/>
                  </a:lnTo>
                  <a:lnTo>
                    <a:pt x="8042" y="145245"/>
                  </a:lnTo>
                  <a:lnTo>
                    <a:pt x="9502" y="158972"/>
                  </a:lnTo>
                  <a:lnTo>
                    <a:pt x="11311" y="171907"/>
                  </a:lnTo>
                  <a:lnTo>
                    <a:pt x="12695" y="180352"/>
                  </a:lnTo>
                  <a:lnTo>
                    <a:pt x="12880" y="180295"/>
                  </a:lnTo>
                  <a:lnTo>
                    <a:pt x="12522" y="174052"/>
                  </a:lnTo>
                  <a:lnTo>
                    <a:pt x="11888" y="164046"/>
                  </a:lnTo>
                  <a:lnTo>
                    <a:pt x="10826" y="151988"/>
                  </a:lnTo>
                  <a:lnTo>
                    <a:pt x="9252" y="138885"/>
                  </a:lnTo>
                  <a:lnTo>
                    <a:pt x="7357" y="125105"/>
                  </a:lnTo>
                  <a:lnTo>
                    <a:pt x="5534" y="110608"/>
                  </a:lnTo>
                  <a:lnTo>
                    <a:pt x="4015" y="95404"/>
                  </a:lnTo>
                  <a:lnTo>
                    <a:pt x="3011" y="79914"/>
                  </a:lnTo>
                  <a:lnTo>
                    <a:pt x="2794" y="64883"/>
                  </a:lnTo>
                  <a:lnTo>
                    <a:pt x="3438" y="50703"/>
                  </a:lnTo>
                  <a:lnTo>
                    <a:pt x="5179" y="37740"/>
                  </a:lnTo>
                  <a:lnTo>
                    <a:pt x="8474" y="26484"/>
                  </a:lnTo>
                  <a:lnTo>
                    <a:pt x="13434" y="17036"/>
                  </a:lnTo>
                  <a:lnTo>
                    <a:pt x="19866" y="9506"/>
                  </a:lnTo>
                  <a:lnTo>
                    <a:pt x="27470" y="4180"/>
                  </a:lnTo>
                  <a:lnTo>
                    <a:pt x="35950" y="1012"/>
                  </a:lnTo>
                  <a:lnTo>
                    <a:pt x="44896" y="0"/>
                  </a:lnTo>
                  <a:lnTo>
                    <a:pt x="53811" y="1356"/>
                  </a:lnTo>
                  <a:lnTo>
                    <a:pt x="62428" y="4975"/>
                  </a:lnTo>
                  <a:lnTo>
                    <a:pt x="70517" y="10657"/>
                  </a:lnTo>
                  <a:lnTo>
                    <a:pt x="77804" y="18283"/>
                  </a:lnTo>
                  <a:lnTo>
                    <a:pt x="84223" y="27595"/>
                  </a:lnTo>
                  <a:lnTo>
                    <a:pt x="89873" y="38252"/>
                  </a:lnTo>
                  <a:lnTo>
                    <a:pt x="94911" y="49921"/>
                  </a:lnTo>
                  <a:lnTo>
                    <a:pt x="99495" y="62323"/>
                  </a:lnTo>
                  <a:lnTo>
                    <a:pt x="103914" y="75242"/>
                  </a:lnTo>
                  <a:lnTo>
                    <a:pt x="108576" y="88520"/>
                  </a:lnTo>
                  <a:lnTo>
                    <a:pt x="113672" y="102044"/>
                  </a:lnTo>
                  <a:lnTo>
                    <a:pt x="118892" y="115737"/>
                  </a:lnTo>
                  <a:lnTo>
                    <a:pt x="123556" y="129543"/>
                  </a:lnTo>
                  <a:lnTo>
                    <a:pt x="127324" y="143411"/>
                  </a:lnTo>
                  <a:lnTo>
                    <a:pt x="130379" y="156904"/>
                  </a:lnTo>
                  <a:lnTo>
                    <a:pt x="133661" y="170624"/>
                  </a:lnTo>
                  <a:lnTo>
                    <a:pt x="138573" y="186894"/>
                  </a:lnTo>
                  <a:lnTo>
                    <a:pt x="147399" y="209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06860" y="3683265"/>
              <a:ext cx="136871" cy="233731"/>
            </a:xfrm>
            <a:custGeom>
              <a:avLst/>
              <a:gdLst/>
              <a:ahLst/>
              <a:cxnLst/>
              <a:rect l="0" t="0" r="0" b="0"/>
              <a:pathLst>
                <a:path w="136871" h="233731">
                  <a:moveTo>
                    <a:pt x="136870" y="23160"/>
                  </a:moveTo>
                  <a:lnTo>
                    <a:pt x="128069" y="17360"/>
                  </a:lnTo>
                  <a:lnTo>
                    <a:pt x="119722" y="12435"/>
                  </a:lnTo>
                  <a:lnTo>
                    <a:pt x="111019" y="7942"/>
                  </a:lnTo>
                  <a:lnTo>
                    <a:pt x="101725" y="4067"/>
                  </a:lnTo>
                  <a:lnTo>
                    <a:pt x="91582" y="1350"/>
                  </a:lnTo>
                  <a:lnTo>
                    <a:pt x="80546" y="0"/>
                  </a:lnTo>
                  <a:lnTo>
                    <a:pt x="69052" y="71"/>
                  </a:lnTo>
                  <a:lnTo>
                    <a:pt x="57879" y="1637"/>
                  </a:lnTo>
                  <a:lnTo>
                    <a:pt x="47444" y="4580"/>
                  </a:lnTo>
                  <a:lnTo>
                    <a:pt x="37811" y="8656"/>
                  </a:lnTo>
                  <a:lnTo>
                    <a:pt x="28881" y="13601"/>
                  </a:lnTo>
                  <a:lnTo>
                    <a:pt x="20518" y="19186"/>
                  </a:lnTo>
                  <a:lnTo>
                    <a:pt x="13072" y="25392"/>
                  </a:lnTo>
                  <a:lnTo>
                    <a:pt x="7348" y="32388"/>
                  </a:lnTo>
                  <a:lnTo>
                    <a:pt x="3649" y="40201"/>
                  </a:lnTo>
                  <a:lnTo>
                    <a:pt x="1978" y="48566"/>
                  </a:lnTo>
                  <a:lnTo>
                    <a:pt x="2294" y="57028"/>
                  </a:lnTo>
                  <a:lnTo>
                    <a:pt x="4364" y="65298"/>
                  </a:lnTo>
                  <a:lnTo>
                    <a:pt x="8007" y="72799"/>
                  </a:lnTo>
                  <a:lnTo>
                    <a:pt x="13185" y="78619"/>
                  </a:lnTo>
                  <a:lnTo>
                    <a:pt x="19737" y="82415"/>
                  </a:lnTo>
                  <a:lnTo>
                    <a:pt x="27404" y="84335"/>
                  </a:lnTo>
                  <a:lnTo>
                    <a:pt x="35920" y="84725"/>
                  </a:lnTo>
                  <a:lnTo>
                    <a:pt x="45053" y="83969"/>
                  </a:lnTo>
                  <a:lnTo>
                    <a:pt x="54627" y="82873"/>
                  </a:lnTo>
                  <a:lnTo>
                    <a:pt x="64507" y="82606"/>
                  </a:lnTo>
                  <a:lnTo>
                    <a:pt x="74591" y="83738"/>
                  </a:lnTo>
                  <a:lnTo>
                    <a:pt x="84651" y="86301"/>
                  </a:lnTo>
                  <a:lnTo>
                    <a:pt x="94332" y="90082"/>
                  </a:lnTo>
                  <a:lnTo>
                    <a:pt x="103470" y="94814"/>
                  </a:lnTo>
                  <a:lnTo>
                    <a:pt x="111911" y="100414"/>
                  </a:lnTo>
                  <a:lnTo>
                    <a:pt x="119435" y="106987"/>
                  </a:lnTo>
                  <a:lnTo>
                    <a:pt x="126000" y="114514"/>
                  </a:lnTo>
                  <a:lnTo>
                    <a:pt x="131239" y="122853"/>
                  </a:lnTo>
                  <a:lnTo>
                    <a:pt x="134405" y="131829"/>
                  </a:lnTo>
                  <a:lnTo>
                    <a:pt x="135272" y="141275"/>
                  </a:lnTo>
                  <a:lnTo>
                    <a:pt x="134076" y="151059"/>
                  </a:lnTo>
                  <a:lnTo>
                    <a:pt x="131221" y="161079"/>
                  </a:lnTo>
                  <a:lnTo>
                    <a:pt x="127112" y="171255"/>
                  </a:lnTo>
                  <a:lnTo>
                    <a:pt x="121935" y="181206"/>
                  </a:lnTo>
                  <a:lnTo>
                    <a:pt x="115644" y="190281"/>
                  </a:lnTo>
                  <a:lnTo>
                    <a:pt x="108302" y="198194"/>
                  </a:lnTo>
                  <a:lnTo>
                    <a:pt x="99916" y="204828"/>
                  </a:lnTo>
                  <a:lnTo>
                    <a:pt x="90378" y="210068"/>
                  </a:lnTo>
                  <a:lnTo>
                    <a:pt x="79739" y="214005"/>
                  </a:lnTo>
                  <a:lnTo>
                    <a:pt x="68340" y="217023"/>
                  </a:lnTo>
                  <a:lnTo>
                    <a:pt x="56697" y="219680"/>
                  </a:lnTo>
                  <a:lnTo>
                    <a:pt x="45140" y="222324"/>
                  </a:lnTo>
                  <a:lnTo>
                    <a:pt x="34242" y="224944"/>
                  </a:lnTo>
                  <a:lnTo>
                    <a:pt x="23830" y="227528"/>
                  </a:lnTo>
                  <a:lnTo>
                    <a:pt x="12994" y="230309"/>
                  </a:lnTo>
                  <a:lnTo>
                    <a:pt x="0" y="233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06901" y="3964049"/>
              <a:ext cx="31587" cy="16119"/>
            </a:xfrm>
            <a:custGeom>
              <a:avLst/>
              <a:gdLst/>
              <a:ahLst/>
              <a:cxnLst/>
              <a:rect l="0" t="0" r="0" b="0"/>
              <a:pathLst>
                <a:path w="31587" h="16119">
                  <a:moveTo>
                    <a:pt x="0" y="5589"/>
                  </a:moveTo>
                  <a:lnTo>
                    <a:pt x="9359" y="2470"/>
                  </a:lnTo>
                  <a:lnTo>
                    <a:pt x="16768" y="0"/>
                  </a:lnTo>
                  <a:lnTo>
                    <a:pt x="31586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3069713" y="821222"/>
            <a:ext cx="162536" cy="213506"/>
          </a:xfrm>
          <a:custGeom>
            <a:avLst/>
            <a:gdLst/>
            <a:ahLst/>
            <a:cxnLst/>
            <a:rect l="0" t="0" r="0" b="0"/>
            <a:pathLst>
              <a:path w="162536" h="213506">
                <a:moveTo>
                  <a:pt x="4608" y="136871"/>
                </a:moveTo>
                <a:lnTo>
                  <a:pt x="1808" y="148539"/>
                </a:lnTo>
                <a:lnTo>
                  <a:pt x="306" y="159028"/>
                </a:lnTo>
                <a:lnTo>
                  <a:pt x="0" y="169329"/>
                </a:lnTo>
                <a:lnTo>
                  <a:pt x="679" y="179631"/>
                </a:lnTo>
                <a:lnTo>
                  <a:pt x="2147" y="189974"/>
                </a:lnTo>
                <a:lnTo>
                  <a:pt x="4241" y="200320"/>
                </a:lnTo>
                <a:lnTo>
                  <a:pt x="7664" y="209080"/>
                </a:lnTo>
                <a:lnTo>
                  <a:pt x="12839" y="213505"/>
                </a:lnTo>
                <a:lnTo>
                  <a:pt x="18491" y="213135"/>
                </a:lnTo>
                <a:lnTo>
                  <a:pt x="23925" y="209168"/>
                </a:lnTo>
                <a:lnTo>
                  <a:pt x="28957" y="202830"/>
                </a:lnTo>
                <a:lnTo>
                  <a:pt x="33597" y="194820"/>
                </a:lnTo>
                <a:lnTo>
                  <a:pt x="37917" y="185381"/>
                </a:lnTo>
                <a:lnTo>
                  <a:pt x="42004" y="174729"/>
                </a:lnTo>
                <a:lnTo>
                  <a:pt x="46252" y="163115"/>
                </a:lnTo>
                <a:lnTo>
                  <a:pt x="51326" y="150776"/>
                </a:lnTo>
                <a:lnTo>
                  <a:pt x="57520" y="137911"/>
                </a:lnTo>
                <a:lnTo>
                  <a:pt x="64631" y="124677"/>
                </a:lnTo>
                <a:lnTo>
                  <a:pt x="72168" y="111184"/>
                </a:lnTo>
                <a:lnTo>
                  <a:pt x="79792" y="97524"/>
                </a:lnTo>
                <a:lnTo>
                  <a:pt x="87350" y="84080"/>
                </a:lnTo>
                <a:lnTo>
                  <a:pt x="94797" y="71505"/>
                </a:lnTo>
                <a:lnTo>
                  <a:pt x="102140" y="60085"/>
                </a:lnTo>
                <a:lnTo>
                  <a:pt x="109562" y="49773"/>
                </a:lnTo>
                <a:lnTo>
                  <a:pt x="117390" y="40378"/>
                </a:lnTo>
                <a:lnTo>
                  <a:pt x="125761" y="31694"/>
                </a:lnTo>
                <a:lnTo>
                  <a:pt x="134196" y="23835"/>
                </a:lnTo>
                <a:lnTo>
                  <a:pt x="142533" y="16462"/>
                </a:lnTo>
                <a:lnTo>
                  <a:pt x="151506" y="8924"/>
                </a:lnTo>
                <a:lnTo>
                  <a:pt x="16253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846425" y="768580"/>
            <a:ext cx="217990" cy="185893"/>
          </a:xfrm>
          <a:custGeom>
            <a:avLst/>
            <a:gdLst/>
            <a:ahLst/>
            <a:cxnLst/>
            <a:rect l="0" t="0" r="0" b="0"/>
            <a:pathLst>
              <a:path w="217990" h="185893">
                <a:moveTo>
                  <a:pt x="7419" y="126342"/>
                </a:moveTo>
                <a:lnTo>
                  <a:pt x="4552" y="138077"/>
                </a:lnTo>
                <a:lnTo>
                  <a:pt x="2410" y="149206"/>
                </a:lnTo>
                <a:lnTo>
                  <a:pt x="816" y="160777"/>
                </a:lnTo>
                <a:lnTo>
                  <a:pt x="0" y="171896"/>
                </a:lnTo>
                <a:lnTo>
                  <a:pt x="1118" y="180493"/>
                </a:lnTo>
                <a:lnTo>
                  <a:pt x="4603" y="185219"/>
                </a:lnTo>
                <a:lnTo>
                  <a:pt x="9314" y="185892"/>
                </a:lnTo>
                <a:lnTo>
                  <a:pt x="14700" y="183247"/>
                </a:lnTo>
                <a:lnTo>
                  <a:pt x="20555" y="178155"/>
                </a:lnTo>
                <a:lnTo>
                  <a:pt x="26753" y="171335"/>
                </a:lnTo>
                <a:lnTo>
                  <a:pt x="33200" y="163323"/>
                </a:lnTo>
                <a:lnTo>
                  <a:pt x="39826" y="154661"/>
                </a:lnTo>
                <a:lnTo>
                  <a:pt x="46578" y="145920"/>
                </a:lnTo>
                <a:lnTo>
                  <a:pt x="53419" y="137404"/>
                </a:lnTo>
                <a:lnTo>
                  <a:pt x="60489" y="129039"/>
                </a:lnTo>
                <a:lnTo>
                  <a:pt x="68074" y="120501"/>
                </a:lnTo>
                <a:lnTo>
                  <a:pt x="76291" y="111604"/>
                </a:lnTo>
                <a:lnTo>
                  <a:pt x="85098" y="102321"/>
                </a:lnTo>
                <a:lnTo>
                  <a:pt x="94389" y="92702"/>
                </a:lnTo>
                <a:lnTo>
                  <a:pt x="104052" y="82820"/>
                </a:lnTo>
                <a:lnTo>
                  <a:pt x="114151" y="72742"/>
                </a:lnTo>
                <a:lnTo>
                  <a:pt x="124915" y="62523"/>
                </a:lnTo>
                <a:lnTo>
                  <a:pt x="136412" y="52215"/>
                </a:lnTo>
                <a:lnTo>
                  <a:pt x="148404" y="42175"/>
                </a:lnTo>
                <a:lnTo>
                  <a:pt x="160452" y="33040"/>
                </a:lnTo>
                <a:lnTo>
                  <a:pt x="172285" y="25088"/>
                </a:lnTo>
                <a:lnTo>
                  <a:pt x="183369" y="18407"/>
                </a:lnTo>
                <a:lnTo>
                  <a:pt x="193927" y="12420"/>
                </a:lnTo>
                <a:lnTo>
                  <a:pt x="204881" y="6603"/>
                </a:lnTo>
                <a:lnTo>
                  <a:pt x="21798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4537782" y="800165"/>
            <a:ext cx="231628" cy="190597"/>
          </a:xfrm>
          <a:custGeom>
            <a:avLst/>
            <a:gdLst/>
            <a:ahLst/>
            <a:cxnLst/>
            <a:rect l="0" t="0" r="0" b="0"/>
            <a:pathLst>
              <a:path w="231628" h="190597">
                <a:moveTo>
                  <a:pt x="0" y="178985"/>
                </a:moveTo>
                <a:lnTo>
                  <a:pt x="6179" y="187244"/>
                </a:lnTo>
                <a:lnTo>
                  <a:pt x="13637" y="190596"/>
                </a:lnTo>
                <a:lnTo>
                  <a:pt x="21288" y="189884"/>
                </a:lnTo>
                <a:lnTo>
                  <a:pt x="28586" y="186676"/>
                </a:lnTo>
                <a:lnTo>
                  <a:pt x="35638" y="181987"/>
                </a:lnTo>
                <a:lnTo>
                  <a:pt x="42581" y="176413"/>
                </a:lnTo>
                <a:lnTo>
                  <a:pt x="49497" y="170304"/>
                </a:lnTo>
                <a:lnTo>
                  <a:pt x="56426" y="163860"/>
                </a:lnTo>
                <a:lnTo>
                  <a:pt x="63541" y="157042"/>
                </a:lnTo>
                <a:lnTo>
                  <a:pt x="71151" y="149617"/>
                </a:lnTo>
                <a:lnTo>
                  <a:pt x="79381" y="141503"/>
                </a:lnTo>
                <a:lnTo>
                  <a:pt x="88196" y="132763"/>
                </a:lnTo>
                <a:lnTo>
                  <a:pt x="97491" y="123516"/>
                </a:lnTo>
                <a:lnTo>
                  <a:pt x="107148" y="113891"/>
                </a:lnTo>
                <a:lnTo>
                  <a:pt x="116902" y="104156"/>
                </a:lnTo>
                <a:lnTo>
                  <a:pt x="126371" y="94701"/>
                </a:lnTo>
                <a:lnTo>
                  <a:pt x="135376" y="85710"/>
                </a:lnTo>
                <a:lnTo>
                  <a:pt x="144235" y="77029"/>
                </a:lnTo>
                <a:lnTo>
                  <a:pt x="153637" y="68280"/>
                </a:lnTo>
                <a:lnTo>
                  <a:pt x="163921" y="59247"/>
                </a:lnTo>
                <a:lnTo>
                  <a:pt x="174779" y="50043"/>
                </a:lnTo>
                <a:lnTo>
                  <a:pt x="185461" y="41011"/>
                </a:lnTo>
                <a:lnTo>
                  <a:pt x="195527" y="32349"/>
                </a:lnTo>
                <a:lnTo>
                  <a:pt x="204584" y="24387"/>
                </a:lnTo>
                <a:lnTo>
                  <a:pt x="213022" y="16877"/>
                </a:lnTo>
                <a:lnTo>
                  <a:pt x="221576" y="9162"/>
                </a:lnTo>
                <a:lnTo>
                  <a:pt x="2316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275696" y="1427683"/>
            <a:ext cx="2439143" cy="709603"/>
            <a:chOff x="2275696" y="1427683"/>
            <a:chExt cx="2439143" cy="709603"/>
          </a:xfrm>
        </p:grpSpPr>
        <p:sp>
          <p:nvSpPr>
            <p:cNvPr id="88" name="Freeform 87"/>
            <p:cNvSpPr/>
            <p:nvPr/>
          </p:nvSpPr>
          <p:spPr>
            <a:xfrm>
              <a:off x="2275696" y="1427683"/>
              <a:ext cx="468458" cy="484703"/>
            </a:xfrm>
            <a:custGeom>
              <a:avLst/>
              <a:gdLst/>
              <a:ahLst/>
              <a:cxnLst/>
              <a:rect l="0" t="0" r="0" b="0"/>
              <a:pathLst>
                <a:path w="468458" h="484703">
                  <a:moveTo>
                    <a:pt x="156386" y="35778"/>
                  </a:moveTo>
                  <a:lnTo>
                    <a:pt x="144718" y="38778"/>
                  </a:lnTo>
                  <a:lnTo>
                    <a:pt x="134230" y="42201"/>
                  </a:lnTo>
                  <a:lnTo>
                    <a:pt x="123932" y="46397"/>
                  </a:lnTo>
                  <a:lnTo>
                    <a:pt x="113804" y="51297"/>
                  </a:lnTo>
                  <a:lnTo>
                    <a:pt x="104109" y="56779"/>
                  </a:lnTo>
                  <a:lnTo>
                    <a:pt x="94972" y="62709"/>
                  </a:lnTo>
                  <a:lnTo>
                    <a:pt x="86369" y="68971"/>
                  </a:lnTo>
                  <a:lnTo>
                    <a:pt x="78208" y="75469"/>
                  </a:lnTo>
                  <a:lnTo>
                    <a:pt x="70384" y="82138"/>
                  </a:lnTo>
                  <a:lnTo>
                    <a:pt x="62807" y="89089"/>
                  </a:lnTo>
                  <a:lnTo>
                    <a:pt x="55406" y="96595"/>
                  </a:lnTo>
                  <a:lnTo>
                    <a:pt x="48132" y="104762"/>
                  </a:lnTo>
                  <a:lnTo>
                    <a:pt x="41109" y="113707"/>
                  </a:lnTo>
                  <a:lnTo>
                    <a:pt x="34620" y="123622"/>
                  </a:lnTo>
                  <a:lnTo>
                    <a:pt x="28775" y="134517"/>
                  </a:lnTo>
                  <a:lnTo>
                    <a:pt x="23528" y="146258"/>
                  </a:lnTo>
                  <a:lnTo>
                    <a:pt x="18770" y="158663"/>
                  </a:lnTo>
                  <a:lnTo>
                    <a:pt x="14387" y="171563"/>
                  </a:lnTo>
                  <a:lnTo>
                    <a:pt x="10444" y="184817"/>
                  </a:lnTo>
                  <a:lnTo>
                    <a:pt x="7167" y="198320"/>
                  </a:lnTo>
                  <a:lnTo>
                    <a:pt x="4628" y="211995"/>
                  </a:lnTo>
                  <a:lnTo>
                    <a:pt x="2753" y="225789"/>
                  </a:lnTo>
                  <a:lnTo>
                    <a:pt x="1412" y="239662"/>
                  </a:lnTo>
                  <a:lnTo>
                    <a:pt x="476" y="253590"/>
                  </a:lnTo>
                  <a:lnTo>
                    <a:pt x="0" y="267554"/>
                  </a:lnTo>
                  <a:lnTo>
                    <a:pt x="205" y="281542"/>
                  </a:lnTo>
                  <a:lnTo>
                    <a:pt x="1161" y="295547"/>
                  </a:lnTo>
                  <a:lnTo>
                    <a:pt x="2956" y="309563"/>
                  </a:lnTo>
                  <a:lnTo>
                    <a:pt x="5763" y="323586"/>
                  </a:lnTo>
                  <a:lnTo>
                    <a:pt x="9581" y="337610"/>
                  </a:lnTo>
                  <a:lnTo>
                    <a:pt x="14263" y="351469"/>
                  </a:lnTo>
                  <a:lnTo>
                    <a:pt x="19623" y="364854"/>
                  </a:lnTo>
                  <a:lnTo>
                    <a:pt x="25485" y="377631"/>
                  </a:lnTo>
                  <a:lnTo>
                    <a:pt x="31709" y="389669"/>
                  </a:lnTo>
                  <a:lnTo>
                    <a:pt x="38185" y="400761"/>
                  </a:lnTo>
                  <a:lnTo>
                    <a:pt x="44841" y="410888"/>
                  </a:lnTo>
                  <a:lnTo>
                    <a:pt x="51784" y="420182"/>
                  </a:lnTo>
                  <a:lnTo>
                    <a:pt x="59284" y="428818"/>
                  </a:lnTo>
                  <a:lnTo>
                    <a:pt x="67449" y="436962"/>
                  </a:lnTo>
                  <a:lnTo>
                    <a:pt x="76391" y="444585"/>
                  </a:lnTo>
                  <a:lnTo>
                    <a:pt x="86305" y="451486"/>
                  </a:lnTo>
                  <a:lnTo>
                    <a:pt x="97200" y="457611"/>
                  </a:lnTo>
                  <a:lnTo>
                    <a:pt x="108940" y="463048"/>
                  </a:lnTo>
                  <a:lnTo>
                    <a:pt x="121345" y="467933"/>
                  </a:lnTo>
                  <a:lnTo>
                    <a:pt x="134244" y="472401"/>
                  </a:lnTo>
                  <a:lnTo>
                    <a:pt x="147498" y="476402"/>
                  </a:lnTo>
                  <a:lnTo>
                    <a:pt x="161001" y="479718"/>
                  </a:lnTo>
                  <a:lnTo>
                    <a:pt x="174677" y="482278"/>
                  </a:lnTo>
                  <a:lnTo>
                    <a:pt x="188470" y="483997"/>
                  </a:lnTo>
                  <a:lnTo>
                    <a:pt x="202343" y="484702"/>
                  </a:lnTo>
                  <a:lnTo>
                    <a:pt x="216271" y="484391"/>
                  </a:lnTo>
                  <a:lnTo>
                    <a:pt x="230235" y="483047"/>
                  </a:lnTo>
                  <a:lnTo>
                    <a:pt x="244224" y="480550"/>
                  </a:lnTo>
                  <a:lnTo>
                    <a:pt x="258224" y="476944"/>
                  </a:lnTo>
                  <a:lnTo>
                    <a:pt x="272067" y="472405"/>
                  </a:lnTo>
                  <a:lnTo>
                    <a:pt x="285442" y="467142"/>
                  </a:lnTo>
                  <a:lnTo>
                    <a:pt x="298221" y="461345"/>
                  </a:lnTo>
                  <a:lnTo>
                    <a:pt x="310600" y="455166"/>
                  </a:lnTo>
                  <a:lnTo>
                    <a:pt x="322985" y="448719"/>
                  </a:lnTo>
                  <a:lnTo>
                    <a:pt x="335608" y="442082"/>
                  </a:lnTo>
                  <a:lnTo>
                    <a:pt x="348206" y="435152"/>
                  </a:lnTo>
                  <a:lnTo>
                    <a:pt x="360139" y="427660"/>
                  </a:lnTo>
                  <a:lnTo>
                    <a:pt x="371091" y="419511"/>
                  </a:lnTo>
                  <a:lnTo>
                    <a:pt x="381072" y="410918"/>
                  </a:lnTo>
                  <a:lnTo>
                    <a:pt x="390237" y="402303"/>
                  </a:lnTo>
                  <a:lnTo>
                    <a:pt x="398772" y="393908"/>
                  </a:lnTo>
                  <a:lnTo>
                    <a:pt x="406843" y="385474"/>
                  </a:lnTo>
                  <a:lnTo>
                    <a:pt x="414585" y="376366"/>
                  </a:lnTo>
                  <a:lnTo>
                    <a:pt x="422091" y="366273"/>
                  </a:lnTo>
                  <a:lnTo>
                    <a:pt x="429270" y="355205"/>
                  </a:lnTo>
                  <a:lnTo>
                    <a:pt x="435865" y="343318"/>
                  </a:lnTo>
                  <a:lnTo>
                    <a:pt x="441781" y="330799"/>
                  </a:lnTo>
                  <a:lnTo>
                    <a:pt x="447076" y="317816"/>
                  </a:lnTo>
                  <a:lnTo>
                    <a:pt x="451866" y="304501"/>
                  </a:lnTo>
                  <a:lnTo>
                    <a:pt x="456270" y="290956"/>
                  </a:lnTo>
                  <a:lnTo>
                    <a:pt x="460228" y="277252"/>
                  </a:lnTo>
                  <a:lnTo>
                    <a:pt x="463514" y="263438"/>
                  </a:lnTo>
                  <a:lnTo>
                    <a:pt x="466055" y="249552"/>
                  </a:lnTo>
                  <a:lnTo>
                    <a:pt x="467761" y="235615"/>
                  </a:lnTo>
                  <a:lnTo>
                    <a:pt x="468457" y="221645"/>
                  </a:lnTo>
                  <a:lnTo>
                    <a:pt x="468146" y="207652"/>
                  </a:lnTo>
                  <a:lnTo>
                    <a:pt x="466971" y="193644"/>
                  </a:lnTo>
                  <a:lnTo>
                    <a:pt x="465119" y="179627"/>
                  </a:lnTo>
                  <a:lnTo>
                    <a:pt x="462760" y="165607"/>
                  </a:lnTo>
                  <a:lnTo>
                    <a:pt x="459873" y="151751"/>
                  </a:lnTo>
                  <a:lnTo>
                    <a:pt x="456257" y="138367"/>
                  </a:lnTo>
                  <a:lnTo>
                    <a:pt x="451858" y="125586"/>
                  </a:lnTo>
                  <a:lnTo>
                    <a:pt x="446598" y="113376"/>
                  </a:lnTo>
                  <a:lnTo>
                    <a:pt x="440311" y="101637"/>
                  </a:lnTo>
                  <a:lnTo>
                    <a:pt x="433008" y="90256"/>
                  </a:lnTo>
                  <a:lnTo>
                    <a:pt x="425002" y="79137"/>
                  </a:lnTo>
                  <a:lnTo>
                    <a:pt x="416791" y="68204"/>
                  </a:lnTo>
                  <a:lnTo>
                    <a:pt x="408669" y="57405"/>
                  </a:lnTo>
                  <a:lnTo>
                    <a:pt x="400420" y="46863"/>
                  </a:lnTo>
                  <a:lnTo>
                    <a:pt x="391437" y="36858"/>
                  </a:lnTo>
                  <a:lnTo>
                    <a:pt x="381423" y="27508"/>
                  </a:lnTo>
                  <a:lnTo>
                    <a:pt x="370238" y="19094"/>
                  </a:lnTo>
                  <a:lnTo>
                    <a:pt x="357740" y="12121"/>
                  </a:lnTo>
                  <a:lnTo>
                    <a:pt x="343989" y="6734"/>
                  </a:lnTo>
                  <a:lnTo>
                    <a:pt x="329024" y="2931"/>
                  </a:lnTo>
                  <a:lnTo>
                    <a:pt x="312776" y="737"/>
                  </a:lnTo>
                  <a:lnTo>
                    <a:pt x="295342" y="0"/>
                  </a:lnTo>
                  <a:lnTo>
                    <a:pt x="277418" y="452"/>
                  </a:lnTo>
                  <a:lnTo>
                    <a:pt x="260152" y="1810"/>
                  </a:lnTo>
                  <a:lnTo>
                    <a:pt x="244141" y="3833"/>
                  </a:lnTo>
                  <a:lnTo>
                    <a:pt x="229614" y="6494"/>
                  </a:lnTo>
                  <a:lnTo>
                    <a:pt x="216694" y="9957"/>
                  </a:lnTo>
                  <a:lnTo>
                    <a:pt x="205264" y="14250"/>
                  </a:lnTo>
                  <a:lnTo>
                    <a:pt x="195061" y="19268"/>
                  </a:lnTo>
                  <a:lnTo>
                    <a:pt x="185798" y="24861"/>
                  </a:lnTo>
                  <a:lnTo>
                    <a:pt x="177232" y="30875"/>
                  </a:lnTo>
                  <a:lnTo>
                    <a:pt x="169465" y="36885"/>
                  </a:lnTo>
                  <a:lnTo>
                    <a:pt x="162171" y="42790"/>
                  </a:lnTo>
                  <a:lnTo>
                    <a:pt x="154705" y="49107"/>
                  </a:lnTo>
                  <a:lnTo>
                    <a:pt x="145858" y="56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84808" y="1895129"/>
              <a:ext cx="54073" cy="168457"/>
            </a:xfrm>
            <a:custGeom>
              <a:avLst/>
              <a:gdLst/>
              <a:ahLst/>
              <a:cxnLst/>
              <a:rect l="0" t="0" r="0" b="0"/>
              <a:pathLst>
                <a:path w="54073" h="168457">
                  <a:moveTo>
                    <a:pt x="0" y="0"/>
                  </a:moveTo>
                  <a:lnTo>
                    <a:pt x="8734" y="5935"/>
                  </a:lnTo>
                  <a:lnTo>
                    <a:pt x="16441" y="12139"/>
                  </a:lnTo>
                  <a:lnTo>
                    <a:pt x="23838" y="19235"/>
                  </a:lnTo>
                  <a:lnTo>
                    <a:pt x="30927" y="27175"/>
                  </a:lnTo>
                  <a:lnTo>
                    <a:pt x="37457" y="35822"/>
                  </a:lnTo>
                  <a:lnTo>
                    <a:pt x="43320" y="45016"/>
                  </a:lnTo>
                  <a:lnTo>
                    <a:pt x="48239" y="54616"/>
                  </a:lnTo>
                  <a:lnTo>
                    <a:pt x="51713" y="64506"/>
                  </a:lnTo>
                  <a:lnTo>
                    <a:pt x="53601" y="74599"/>
                  </a:lnTo>
                  <a:lnTo>
                    <a:pt x="54072" y="84832"/>
                  </a:lnTo>
                  <a:lnTo>
                    <a:pt x="53408" y="95162"/>
                  </a:lnTo>
                  <a:lnTo>
                    <a:pt x="51886" y="105552"/>
                  </a:lnTo>
                  <a:lnTo>
                    <a:pt x="49578" y="115818"/>
                  </a:lnTo>
                  <a:lnTo>
                    <a:pt x="46360" y="125637"/>
                  </a:lnTo>
                  <a:lnTo>
                    <a:pt x="42245" y="134863"/>
                  </a:lnTo>
                  <a:lnTo>
                    <a:pt x="37666" y="143222"/>
                  </a:lnTo>
                  <a:lnTo>
                    <a:pt x="32952" y="151049"/>
                  </a:lnTo>
                  <a:lnTo>
                    <a:pt x="27689" y="15903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94760" y="1452183"/>
              <a:ext cx="284930" cy="448795"/>
            </a:xfrm>
            <a:custGeom>
              <a:avLst/>
              <a:gdLst/>
              <a:ahLst/>
              <a:cxnLst/>
              <a:rect l="0" t="0" r="0" b="0"/>
              <a:pathLst>
                <a:path w="284930" h="448795">
                  <a:moveTo>
                    <a:pt x="42773" y="53392"/>
                  </a:moveTo>
                  <a:lnTo>
                    <a:pt x="39840" y="62260"/>
                  </a:lnTo>
                  <a:lnTo>
                    <a:pt x="37057" y="71247"/>
                  </a:lnTo>
                  <a:lnTo>
                    <a:pt x="34158" y="81238"/>
                  </a:lnTo>
                  <a:lnTo>
                    <a:pt x="31117" y="92046"/>
                  </a:lnTo>
                  <a:lnTo>
                    <a:pt x="27952" y="103209"/>
                  </a:lnTo>
                  <a:lnTo>
                    <a:pt x="24705" y="114345"/>
                  </a:lnTo>
                  <a:lnTo>
                    <a:pt x="21985" y="122880"/>
                  </a:lnTo>
                  <a:lnTo>
                    <a:pt x="20723" y="125648"/>
                  </a:lnTo>
                  <a:lnTo>
                    <a:pt x="20961" y="123530"/>
                  </a:lnTo>
                  <a:lnTo>
                    <a:pt x="22314" y="118201"/>
                  </a:lnTo>
                  <a:lnTo>
                    <a:pt x="24416" y="110896"/>
                  </a:lnTo>
                  <a:lnTo>
                    <a:pt x="27005" y="102387"/>
                  </a:lnTo>
                  <a:lnTo>
                    <a:pt x="29916" y="93139"/>
                  </a:lnTo>
                  <a:lnTo>
                    <a:pt x="33201" y="83432"/>
                  </a:lnTo>
                  <a:lnTo>
                    <a:pt x="37097" y="73434"/>
                  </a:lnTo>
                  <a:lnTo>
                    <a:pt x="41686" y="63256"/>
                  </a:lnTo>
                  <a:lnTo>
                    <a:pt x="46906" y="53127"/>
                  </a:lnTo>
                  <a:lnTo>
                    <a:pt x="52636" y="43396"/>
                  </a:lnTo>
                  <a:lnTo>
                    <a:pt x="58755" y="34224"/>
                  </a:lnTo>
                  <a:lnTo>
                    <a:pt x="65322" y="25759"/>
                  </a:lnTo>
                  <a:lnTo>
                    <a:pt x="72562" y="18219"/>
                  </a:lnTo>
                  <a:lnTo>
                    <a:pt x="80549" y="11637"/>
                  </a:lnTo>
                  <a:lnTo>
                    <a:pt x="89370" y="6217"/>
                  </a:lnTo>
                  <a:lnTo>
                    <a:pt x="99201" y="2399"/>
                  </a:lnTo>
                  <a:lnTo>
                    <a:pt x="110032" y="285"/>
                  </a:lnTo>
                  <a:lnTo>
                    <a:pt x="121389" y="0"/>
                  </a:lnTo>
                  <a:lnTo>
                    <a:pt x="132473" y="1854"/>
                  </a:lnTo>
                  <a:lnTo>
                    <a:pt x="142848" y="5806"/>
                  </a:lnTo>
                  <a:lnTo>
                    <a:pt x="152440" y="11543"/>
                  </a:lnTo>
                  <a:lnTo>
                    <a:pt x="161343" y="18673"/>
                  </a:lnTo>
                  <a:lnTo>
                    <a:pt x="169697" y="26835"/>
                  </a:lnTo>
                  <a:lnTo>
                    <a:pt x="177478" y="35736"/>
                  </a:lnTo>
                  <a:lnTo>
                    <a:pt x="184491" y="45154"/>
                  </a:lnTo>
                  <a:lnTo>
                    <a:pt x="190697" y="54935"/>
                  </a:lnTo>
                  <a:lnTo>
                    <a:pt x="196187" y="65130"/>
                  </a:lnTo>
                  <a:lnTo>
                    <a:pt x="201110" y="75965"/>
                  </a:lnTo>
                  <a:lnTo>
                    <a:pt x="205604" y="87518"/>
                  </a:lnTo>
                  <a:lnTo>
                    <a:pt x="209622" y="99719"/>
                  </a:lnTo>
                  <a:lnTo>
                    <a:pt x="212949" y="112441"/>
                  </a:lnTo>
                  <a:lnTo>
                    <a:pt x="215521" y="125557"/>
                  </a:lnTo>
                  <a:lnTo>
                    <a:pt x="217419" y="138958"/>
                  </a:lnTo>
                  <a:lnTo>
                    <a:pt x="218775" y="152561"/>
                  </a:lnTo>
                  <a:lnTo>
                    <a:pt x="219725" y="166303"/>
                  </a:lnTo>
                  <a:lnTo>
                    <a:pt x="220381" y="180141"/>
                  </a:lnTo>
                  <a:lnTo>
                    <a:pt x="220829" y="194044"/>
                  </a:lnTo>
                  <a:lnTo>
                    <a:pt x="221129" y="207992"/>
                  </a:lnTo>
                  <a:lnTo>
                    <a:pt x="221161" y="221970"/>
                  </a:lnTo>
                  <a:lnTo>
                    <a:pt x="220651" y="235967"/>
                  </a:lnTo>
                  <a:lnTo>
                    <a:pt x="219487" y="249978"/>
                  </a:lnTo>
                  <a:lnTo>
                    <a:pt x="217550" y="263998"/>
                  </a:lnTo>
                  <a:lnTo>
                    <a:pt x="214647" y="278024"/>
                  </a:lnTo>
                  <a:lnTo>
                    <a:pt x="210765" y="292049"/>
                  </a:lnTo>
                  <a:lnTo>
                    <a:pt x="206041" y="305909"/>
                  </a:lnTo>
                  <a:lnTo>
                    <a:pt x="200652" y="319295"/>
                  </a:lnTo>
                  <a:lnTo>
                    <a:pt x="194770" y="332078"/>
                  </a:lnTo>
                  <a:lnTo>
                    <a:pt x="188534" y="344288"/>
                  </a:lnTo>
                  <a:lnTo>
                    <a:pt x="182049" y="356029"/>
                  </a:lnTo>
                  <a:lnTo>
                    <a:pt x="175392" y="367405"/>
                  </a:lnTo>
                  <a:lnTo>
                    <a:pt x="168618" y="378352"/>
                  </a:lnTo>
                  <a:lnTo>
                    <a:pt x="161763" y="388637"/>
                  </a:lnTo>
                  <a:lnTo>
                    <a:pt x="154850" y="398182"/>
                  </a:lnTo>
                  <a:lnTo>
                    <a:pt x="147732" y="406899"/>
                  </a:lnTo>
                  <a:lnTo>
                    <a:pt x="140114" y="414608"/>
                  </a:lnTo>
                  <a:lnTo>
                    <a:pt x="131875" y="421311"/>
                  </a:lnTo>
                  <a:lnTo>
                    <a:pt x="123053" y="427152"/>
                  </a:lnTo>
                  <a:lnTo>
                    <a:pt x="113752" y="432318"/>
                  </a:lnTo>
                  <a:lnTo>
                    <a:pt x="104082" y="436977"/>
                  </a:lnTo>
                  <a:lnTo>
                    <a:pt x="93979" y="441108"/>
                  </a:lnTo>
                  <a:lnTo>
                    <a:pt x="83211" y="444511"/>
                  </a:lnTo>
                  <a:lnTo>
                    <a:pt x="71717" y="447125"/>
                  </a:lnTo>
                  <a:lnTo>
                    <a:pt x="59897" y="448711"/>
                  </a:lnTo>
                  <a:lnTo>
                    <a:pt x="48495" y="448794"/>
                  </a:lnTo>
                  <a:lnTo>
                    <a:pt x="37907" y="447248"/>
                  </a:lnTo>
                  <a:lnTo>
                    <a:pt x="28341" y="444091"/>
                  </a:lnTo>
                  <a:lnTo>
                    <a:pt x="19988" y="439304"/>
                  </a:lnTo>
                  <a:lnTo>
                    <a:pt x="12824" y="433043"/>
                  </a:lnTo>
                  <a:lnTo>
                    <a:pt x="6998" y="425417"/>
                  </a:lnTo>
                  <a:lnTo>
                    <a:pt x="2899" y="416403"/>
                  </a:lnTo>
                  <a:lnTo>
                    <a:pt x="588" y="406125"/>
                  </a:lnTo>
                  <a:lnTo>
                    <a:pt x="0" y="394971"/>
                  </a:lnTo>
                  <a:lnTo>
                    <a:pt x="1118" y="383492"/>
                  </a:lnTo>
                  <a:lnTo>
                    <a:pt x="3757" y="372038"/>
                  </a:lnTo>
                  <a:lnTo>
                    <a:pt x="7629" y="360907"/>
                  </a:lnTo>
                  <a:lnTo>
                    <a:pt x="12436" y="350433"/>
                  </a:lnTo>
                  <a:lnTo>
                    <a:pt x="17933" y="340732"/>
                  </a:lnTo>
                  <a:lnTo>
                    <a:pt x="24249" y="332066"/>
                  </a:lnTo>
                  <a:lnTo>
                    <a:pt x="31852" y="324915"/>
                  </a:lnTo>
                  <a:lnTo>
                    <a:pt x="40891" y="319405"/>
                  </a:lnTo>
                  <a:lnTo>
                    <a:pt x="51064" y="315518"/>
                  </a:lnTo>
                  <a:lnTo>
                    <a:pt x="61809" y="313266"/>
                  </a:lnTo>
                  <a:lnTo>
                    <a:pt x="72737" y="312496"/>
                  </a:lnTo>
                  <a:lnTo>
                    <a:pt x="83496" y="313095"/>
                  </a:lnTo>
                  <a:lnTo>
                    <a:pt x="93714" y="315083"/>
                  </a:lnTo>
                  <a:lnTo>
                    <a:pt x="103248" y="318343"/>
                  </a:lnTo>
                  <a:lnTo>
                    <a:pt x="112140" y="322648"/>
                  </a:lnTo>
                  <a:lnTo>
                    <a:pt x="120507" y="327755"/>
                  </a:lnTo>
                  <a:lnTo>
                    <a:pt x="128478" y="333446"/>
                  </a:lnTo>
                  <a:lnTo>
                    <a:pt x="136325" y="339555"/>
                  </a:lnTo>
                  <a:lnTo>
                    <a:pt x="144441" y="345955"/>
                  </a:lnTo>
                  <a:lnTo>
                    <a:pt x="153019" y="352555"/>
                  </a:lnTo>
                  <a:lnTo>
                    <a:pt x="162070" y="359292"/>
                  </a:lnTo>
                  <a:lnTo>
                    <a:pt x="171524" y="366121"/>
                  </a:lnTo>
                  <a:lnTo>
                    <a:pt x="181293" y="373008"/>
                  </a:lnTo>
                  <a:lnTo>
                    <a:pt x="191293" y="379769"/>
                  </a:lnTo>
                  <a:lnTo>
                    <a:pt x="201458" y="386083"/>
                  </a:lnTo>
                  <a:lnTo>
                    <a:pt x="211739" y="391811"/>
                  </a:lnTo>
                  <a:lnTo>
                    <a:pt x="222100" y="396979"/>
                  </a:lnTo>
                  <a:lnTo>
                    <a:pt x="232516" y="401684"/>
                  </a:lnTo>
                  <a:lnTo>
                    <a:pt x="242955" y="406031"/>
                  </a:lnTo>
                  <a:lnTo>
                    <a:pt x="252950" y="409965"/>
                  </a:lnTo>
                  <a:lnTo>
                    <a:pt x="262585" y="413654"/>
                  </a:lnTo>
                  <a:lnTo>
                    <a:pt x="272705" y="417425"/>
                  </a:lnTo>
                  <a:lnTo>
                    <a:pt x="284929" y="421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63958" y="1905658"/>
              <a:ext cx="18952" cy="136871"/>
            </a:xfrm>
            <a:custGeom>
              <a:avLst/>
              <a:gdLst/>
              <a:ahLst/>
              <a:cxnLst/>
              <a:rect l="0" t="0" r="0" b="0"/>
              <a:pathLst>
                <a:path w="18952" h="136871">
                  <a:moveTo>
                    <a:pt x="0" y="0"/>
                  </a:moveTo>
                  <a:lnTo>
                    <a:pt x="5734" y="8868"/>
                  </a:lnTo>
                  <a:lnTo>
                    <a:pt x="10018" y="17855"/>
                  </a:lnTo>
                  <a:lnTo>
                    <a:pt x="13224" y="27850"/>
                  </a:lnTo>
                  <a:lnTo>
                    <a:pt x="15585" y="38831"/>
                  </a:lnTo>
                  <a:lnTo>
                    <a:pt x="17282" y="50642"/>
                  </a:lnTo>
                  <a:lnTo>
                    <a:pt x="18468" y="63092"/>
                  </a:lnTo>
                  <a:lnTo>
                    <a:pt x="18951" y="75684"/>
                  </a:lnTo>
                  <a:lnTo>
                    <a:pt x="18223" y="87668"/>
                  </a:lnTo>
                  <a:lnTo>
                    <a:pt x="16112" y="98674"/>
                  </a:lnTo>
                  <a:lnTo>
                    <a:pt x="13052" y="108396"/>
                  </a:lnTo>
                  <a:lnTo>
                    <a:pt x="9603" y="117368"/>
                  </a:lnTo>
                  <a:lnTo>
                    <a:pt x="5463" y="12637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36638" y="1440594"/>
              <a:ext cx="288692" cy="471779"/>
            </a:xfrm>
            <a:custGeom>
              <a:avLst/>
              <a:gdLst/>
              <a:ahLst/>
              <a:cxnLst/>
              <a:rect l="0" t="0" r="0" b="0"/>
              <a:pathLst>
                <a:path w="288692" h="471779">
                  <a:moveTo>
                    <a:pt x="48460" y="43924"/>
                  </a:moveTo>
                  <a:lnTo>
                    <a:pt x="42593" y="49858"/>
                  </a:lnTo>
                  <a:lnTo>
                    <a:pt x="37028" y="56063"/>
                  </a:lnTo>
                  <a:lnTo>
                    <a:pt x="31229" y="63154"/>
                  </a:lnTo>
                  <a:lnTo>
                    <a:pt x="25148" y="70922"/>
                  </a:lnTo>
                  <a:lnTo>
                    <a:pt x="18818" y="78920"/>
                  </a:lnTo>
                  <a:lnTo>
                    <a:pt x="12302" y="86786"/>
                  </a:lnTo>
                  <a:lnTo>
                    <a:pt x="6067" y="91803"/>
                  </a:lnTo>
                  <a:lnTo>
                    <a:pt x="1570" y="91162"/>
                  </a:lnTo>
                  <a:lnTo>
                    <a:pt x="0" y="86588"/>
                  </a:lnTo>
                  <a:lnTo>
                    <a:pt x="1052" y="79701"/>
                  </a:lnTo>
                  <a:lnTo>
                    <a:pt x="4196" y="71439"/>
                  </a:lnTo>
                  <a:lnTo>
                    <a:pt x="9143" y="62343"/>
                  </a:lnTo>
                  <a:lnTo>
                    <a:pt x="15599" y="52740"/>
                  </a:lnTo>
                  <a:lnTo>
                    <a:pt x="23399" y="43149"/>
                  </a:lnTo>
                  <a:lnTo>
                    <a:pt x="32550" y="34303"/>
                  </a:lnTo>
                  <a:lnTo>
                    <a:pt x="42936" y="26533"/>
                  </a:lnTo>
                  <a:lnTo>
                    <a:pt x="54336" y="19822"/>
                  </a:lnTo>
                  <a:lnTo>
                    <a:pt x="66514" y="13996"/>
                  </a:lnTo>
                  <a:lnTo>
                    <a:pt x="79258" y="8861"/>
                  </a:lnTo>
                  <a:lnTo>
                    <a:pt x="92238" y="4563"/>
                  </a:lnTo>
                  <a:lnTo>
                    <a:pt x="105026" y="1572"/>
                  </a:lnTo>
                  <a:lnTo>
                    <a:pt x="117403" y="44"/>
                  </a:lnTo>
                  <a:lnTo>
                    <a:pt x="129342" y="0"/>
                  </a:lnTo>
                  <a:lnTo>
                    <a:pt x="140898" y="1490"/>
                  </a:lnTo>
                  <a:lnTo>
                    <a:pt x="152147" y="4388"/>
                  </a:lnTo>
                  <a:lnTo>
                    <a:pt x="162839" y="8605"/>
                  </a:lnTo>
                  <a:lnTo>
                    <a:pt x="172420" y="14176"/>
                  </a:lnTo>
                  <a:lnTo>
                    <a:pt x="180671" y="21000"/>
                  </a:lnTo>
                  <a:lnTo>
                    <a:pt x="187365" y="29021"/>
                  </a:lnTo>
                  <a:lnTo>
                    <a:pt x="192113" y="38307"/>
                  </a:lnTo>
                  <a:lnTo>
                    <a:pt x="194896" y="48773"/>
                  </a:lnTo>
                  <a:lnTo>
                    <a:pt x="195986" y="60054"/>
                  </a:lnTo>
                  <a:lnTo>
                    <a:pt x="195746" y="71618"/>
                  </a:lnTo>
                  <a:lnTo>
                    <a:pt x="194512" y="83134"/>
                  </a:lnTo>
                  <a:lnTo>
                    <a:pt x="192399" y="94476"/>
                  </a:lnTo>
                  <a:lnTo>
                    <a:pt x="189311" y="105625"/>
                  </a:lnTo>
                  <a:lnTo>
                    <a:pt x="185274" y="116601"/>
                  </a:lnTo>
                  <a:lnTo>
                    <a:pt x="180429" y="127277"/>
                  </a:lnTo>
                  <a:lnTo>
                    <a:pt x="174953" y="137381"/>
                  </a:lnTo>
                  <a:lnTo>
                    <a:pt x="169008" y="146809"/>
                  </a:lnTo>
                  <a:lnTo>
                    <a:pt x="162729" y="155617"/>
                  </a:lnTo>
                  <a:lnTo>
                    <a:pt x="156213" y="163920"/>
                  </a:lnTo>
                  <a:lnTo>
                    <a:pt x="149532" y="171836"/>
                  </a:lnTo>
                  <a:lnTo>
                    <a:pt x="142571" y="179305"/>
                  </a:lnTo>
                  <a:lnTo>
                    <a:pt x="135058" y="186102"/>
                  </a:lnTo>
                  <a:lnTo>
                    <a:pt x="126899" y="192125"/>
                  </a:lnTo>
                  <a:lnTo>
                    <a:pt x="118513" y="196255"/>
                  </a:lnTo>
                  <a:lnTo>
                    <a:pt x="111724" y="196122"/>
                  </a:lnTo>
                  <a:lnTo>
                    <a:pt x="108386" y="191881"/>
                  </a:lnTo>
                  <a:lnTo>
                    <a:pt x="108277" y="186028"/>
                  </a:lnTo>
                  <a:lnTo>
                    <a:pt x="110698" y="179801"/>
                  </a:lnTo>
                  <a:lnTo>
                    <a:pt x="115199" y="173816"/>
                  </a:lnTo>
                  <a:lnTo>
                    <a:pt x="121376" y="168316"/>
                  </a:lnTo>
                  <a:lnTo>
                    <a:pt x="129002" y="163640"/>
                  </a:lnTo>
                  <a:lnTo>
                    <a:pt x="138042" y="160331"/>
                  </a:lnTo>
                  <a:lnTo>
                    <a:pt x="148352" y="158554"/>
                  </a:lnTo>
                  <a:lnTo>
                    <a:pt x="159533" y="158157"/>
                  </a:lnTo>
                  <a:lnTo>
                    <a:pt x="171033" y="158871"/>
                  </a:lnTo>
                  <a:lnTo>
                    <a:pt x="182508" y="160427"/>
                  </a:lnTo>
                  <a:lnTo>
                    <a:pt x="193822" y="162756"/>
                  </a:lnTo>
                  <a:lnTo>
                    <a:pt x="204953" y="165989"/>
                  </a:lnTo>
                  <a:lnTo>
                    <a:pt x="215917" y="170124"/>
                  </a:lnTo>
                  <a:lnTo>
                    <a:pt x="226586" y="175035"/>
                  </a:lnTo>
                  <a:lnTo>
                    <a:pt x="236684" y="180555"/>
                  </a:lnTo>
                  <a:lnTo>
                    <a:pt x="246105" y="186534"/>
                  </a:lnTo>
                  <a:lnTo>
                    <a:pt x="254737" y="193006"/>
                  </a:lnTo>
                  <a:lnTo>
                    <a:pt x="262390" y="200182"/>
                  </a:lnTo>
                  <a:lnTo>
                    <a:pt x="269052" y="208126"/>
                  </a:lnTo>
                  <a:lnTo>
                    <a:pt x="274694" y="216919"/>
                  </a:lnTo>
                  <a:lnTo>
                    <a:pt x="279195" y="226731"/>
                  </a:lnTo>
                  <a:lnTo>
                    <a:pt x="282594" y="237563"/>
                  </a:lnTo>
                  <a:lnTo>
                    <a:pt x="285065" y="249431"/>
                  </a:lnTo>
                  <a:lnTo>
                    <a:pt x="286814" y="262454"/>
                  </a:lnTo>
                  <a:lnTo>
                    <a:pt x="288027" y="276576"/>
                  </a:lnTo>
                  <a:lnTo>
                    <a:pt x="288691" y="291296"/>
                  </a:lnTo>
                  <a:lnTo>
                    <a:pt x="288613" y="305790"/>
                  </a:lnTo>
                  <a:lnTo>
                    <a:pt x="287742" y="319614"/>
                  </a:lnTo>
                  <a:lnTo>
                    <a:pt x="286004" y="332843"/>
                  </a:lnTo>
                  <a:lnTo>
                    <a:pt x="283234" y="345874"/>
                  </a:lnTo>
                  <a:lnTo>
                    <a:pt x="279442" y="358966"/>
                  </a:lnTo>
                  <a:lnTo>
                    <a:pt x="274778" y="371895"/>
                  </a:lnTo>
                  <a:lnTo>
                    <a:pt x="269429" y="384057"/>
                  </a:lnTo>
                  <a:lnTo>
                    <a:pt x="263574" y="395168"/>
                  </a:lnTo>
                  <a:lnTo>
                    <a:pt x="257356" y="405258"/>
                  </a:lnTo>
                  <a:lnTo>
                    <a:pt x="250883" y="414496"/>
                  </a:lnTo>
                  <a:lnTo>
                    <a:pt x="244230" y="423075"/>
                  </a:lnTo>
                  <a:lnTo>
                    <a:pt x="237288" y="431007"/>
                  </a:lnTo>
                  <a:lnTo>
                    <a:pt x="229788" y="438122"/>
                  </a:lnTo>
                  <a:lnTo>
                    <a:pt x="221629" y="444394"/>
                  </a:lnTo>
                  <a:lnTo>
                    <a:pt x="212859" y="449930"/>
                  </a:lnTo>
                  <a:lnTo>
                    <a:pt x="203594" y="454884"/>
                  </a:lnTo>
                  <a:lnTo>
                    <a:pt x="193949" y="459397"/>
                  </a:lnTo>
                  <a:lnTo>
                    <a:pt x="183861" y="463429"/>
                  </a:lnTo>
                  <a:lnTo>
                    <a:pt x="173105" y="466765"/>
                  </a:lnTo>
                  <a:lnTo>
                    <a:pt x="161613" y="469339"/>
                  </a:lnTo>
                  <a:lnTo>
                    <a:pt x="149624" y="471067"/>
                  </a:lnTo>
                  <a:lnTo>
                    <a:pt x="137577" y="471778"/>
                  </a:lnTo>
                  <a:lnTo>
                    <a:pt x="125734" y="471477"/>
                  </a:lnTo>
                  <a:lnTo>
                    <a:pt x="114171" y="470308"/>
                  </a:lnTo>
                  <a:lnTo>
                    <a:pt x="102874" y="468461"/>
                  </a:lnTo>
                  <a:lnTo>
                    <a:pt x="91807" y="466110"/>
                  </a:lnTo>
                  <a:lnTo>
                    <a:pt x="81372" y="463358"/>
                  </a:lnTo>
                  <a:lnTo>
                    <a:pt x="71387" y="459863"/>
                  </a:lnTo>
                  <a:lnTo>
                    <a:pt x="60973" y="454203"/>
                  </a:lnTo>
                  <a:lnTo>
                    <a:pt x="48460" y="444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64124" y="1937243"/>
              <a:ext cx="50715" cy="200043"/>
            </a:xfrm>
            <a:custGeom>
              <a:avLst/>
              <a:gdLst/>
              <a:ahLst/>
              <a:cxnLst/>
              <a:rect l="0" t="0" r="0" b="0"/>
              <a:pathLst>
                <a:path w="50715" h="200043">
                  <a:moveTo>
                    <a:pt x="31585" y="0"/>
                  </a:moveTo>
                  <a:lnTo>
                    <a:pt x="37319" y="8868"/>
                  </a:lnTo>
                  <a:lnTo>
                    <a:pt x="41603" y="17855"/>
                  </a:lnTo>
                  <a:lnTo>
                    <a:pt x="44809" y="27851"/>
                  </a:lnTo>
                  <a:lnTo>
                    <a:pt x="47170" y="38831"/>
                  </a:lnTo>
                  <a:lnTo>
                    <a:pt x="48867" y="50643"/>
                  </a:lnTo>
                  <a:lnTo>
                    <a:pt x="50058" y="63101"/>
                  </a:lnTo>
                  <a:lnTo>
                    <a:pt x="50714" y="76039"/>
                  </a:lnTo>
                  <a:lnTo>
                    <a:pt x="50633" y="89320"/>
                  </a:lnTo>
                  <a:lnTo>
                    <a:pt x="49763" y="102833"/>
                  </a:lnTo>
                  <a:lnTo>
                    <a:pt x="48026" y="116175"/>
                  </a:lnTo>
                  <a:lnTo>
                    <a:pt x="45257" y="128680"/>
                  </a:lnTo>
                  <a:lnTo>
                    <a:pt x="41467" y="140053"/>
                  </a:lnTo>
                  <a:lnTo>
                    <a:pt x="36803" y="150334"/>
                  </a:lnTo>
                  <a:lnTo>
                    <a:pt x="31455" y="159707"/>
                  </a:lnTo>
                  <a:lnTo>
                    <a:pt x="25609" y="168376"/>
                  </a:lnTo>
                  <a:lnTo>
                    <a:pt x="19714" y="176227"/>
                  </a:lnTo>
                  <a:lnTo>
                    <a:pt x="13899" y="183592"/>
                  </a:lnTo>
                  <a:lnTo>
                    <a:pt x="7656" y="19112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5154390" y="789637"/>
            <a:ext cx="204616" cy="158569"/>
          </a:xfrm>
          <a:custGeom>
            <a:avLst/>
            <a:gdLst/>
            <a:ahLst/>
            <a:cxnLst/>
            <a:rect l="0" t="0" r="0" b="0"/>
            <a:pathLst>
              <a:path w="204616" h="158569">
                <a:moveTo>
                  <a:pt x="4573" y="115813"/>
                </a:moveTo>
                <a:lnTo>
                  <a:pt x="1773" y="124615"/>
                </a:lnTo>
                <a:lnTo>
                  <a:pt x="272" y="132961"/>
                </a:lnTo>
                <a:lnTo>
                  <a:pt x="0" y="141639"/>
                </a:lnTo>
                <a:lnTo>
                  <a:pt x="1965" y="149938"/>
                </a:lnTo>
                <a:lnTo>
                  <a:pt x="6969" y="155952"/>
                </a:lnTo>
                <a:lnTo>
                  <a:pt x="13531" y="158568"/>
                </a:lnTo>
                <a:lnTo>
                  <a:pt x="20673" y="158234"/>
                </a:lnTo>
                <a:lnTo>
                  <a:pt x="27984" y="155739"/>
                </a:lnTo>
                <a:lnTo>
                  <a:pt x="35466" y="151423"/>
                </a:lnTo>
                <a:lnTo>
                  <a:pt x="43377" y="145149"/>
                </a:lnTo>
                <a:lnTo>
                  <a:pt x="51839" y="136994"/>
                </a:lnTo>
                <a:lnTo>
                  <a:pt x="60992" y="127409"/>
                </a:lnTo>
                <a:lnTo>
                  <a:pt x="71053" y="117054"/>
                </a:lnTo>
                <a:lnTo>
                  <a:pt x="82038" y="106388"/>
                </a:lnTo>
                <a:lnTo>
                  <a:pt x="93502" y="95801"/>
                </a:lnTo>
                <a:lnTo>
                  <a:pt x="104656" y="85699"/>
                </a:lnTo>
                <a:lnTo>
                  <a:pt x="115080" y="76242"/>
                </a:lnTo>
                <a:lnTo>
                  <a:pt x="124704" y="67401"/>
                </a:lnTo>
                <a:lnTo>
                  <a:pt x="133628" y="59068"/>
                </a:lnTo>
                <a:lnTo>
                  <a:pt x="142005" y="51125"/>
                </a:lnTo>
                <a:lnTo>
                  <a:pt x="150141" y="43465"/>
                </a:lnTo>
                <a:lnTo>
                  <a:pt x="158458" y="36007"/>
                </a:lnTo>
                <a:lnTo>
                  <a:pt x="167160" y="28699"/>
                </a:lnTo>
                <a:lnTo>
                  <a:pt x="175820" y="21799"/>
                </a:lnTo>
                <a:lnTo>
                  <a:pt x="184332" y="15191"/>
                </a:lnTo>
                <a:lnTo>
                  <a:pt x="193448" y="8293"/>
                </a:lnTo>
                <a:lnTo>
                  <a:pt x="20461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618001" y="736994"/>
            <a:ext cx="214165" cy="177114"/>
          </a:xfrm>
          <a:custGeom>
            <a:avLst/>
            <a:gdLst/>
            <a:ahLst/>
            <a:cxnLst/>
            <a:rect l="0" t="0" r="0" b="0"/>
            <a:pathLst>
              <a:path w="214165" h="177114">
                <a:moveTo>
                  <a:pt x="3594" y="84228"/>
                </a:moveTo>
                <a:lnTo>
                  <a:pt x="862" y="93097"/>
                </a:lnTo>
                <a:lnTo>
                  <a:pt x="0" y="102084"/>
                </a:lnTo>
                <a:lnTo>
                  <a:pt x="990" y="112070"/>
                </a:lnTo>
                <a:lnTo>
                  <a:pt x="3529" y="122705"/>
                </a:lnTo>
                <a:lnTo>
                  <a:pt x="7313" y="133220"/>
                </a:lnTo>
                <a:lnTo>
                  <a:pt x="12053" y="143167"/>
                </a:lnTo>
                <a:lnTo>
                  <a:pt x="17659" y="152281"/>
                </a:lnTo>
                <a:lnTo>
                  <a:pt x="24238" y="160320"/>
                </a:lnTo>
                <a:lnTo>
                  <a:pt x="31764" y="167263"/>
                </a:lnTo>
                <a:lnTo>
                  <a:pt x="39934" y="172771"/>
                </a:lnTo>
                <a:lnTo>
                  <a:pt x="48262" y="176122"/>
                </a:lnTo>
                <a:lnTo>
                  <a:pt x="56452" y="177113"/>
                </a:lnTo>
                <a:lnTo>
                  <a:pt x="64238" y="175830"/>
                </a:lnTo>
                <a:lnTo>
                  <a:pt x="71315" y="172387"/>
                </a:lnTo>
                <a:lnTo>
                  <a:pt x="77595" y="167071"/>
                </a:lnTo>
                <a:lnTo>
                  <a:pt x="83320" y="160267"/>
                </a:lnTo>
                <a:lnTo>
                  <a:pt x="88940" y="152347"/>
                </a:lnTo>
                <a:lnTo>
                  <a:pt x="94732" y="143614"/>
                </a:lnTo>
                <a:lnTo>
                  <a:pt x="100947" y="134143"/>
                </a:lnTo>
                <a:lnTo>
                  <a:pt x="107885" y="123802"/>
                </a:lnTo>
                <a:lnTo>
                  <a:pt x="115627" y="112594"/>
                </a:lnTo>
                <a:lnTo>
                  <a:pt x="123930" y="100965"/>
                </a:lnTo>
                <a:lnTo>
                  <a:pt x="132341" y="89692"/>
                </a:lnTo>
                <a:lnTo>
                  <a:pt x="140588" y="79185"/>
                </a:lnTo>
                <a:lnTo>
                  <a:pt x="148581" y="69503"/>
                </a:lnTo>
                <a:lnTo>
                  <a:pt x="156327" y="60540"/>
                </a:lnTo>
                <a:lnTo>
                  <a:pt x="163870" y="52140"/>
                </a:lnTo>
                <a:lnTo>
                  <a:pt x="171257" y="44160"/>
                </a:lnTo>
                <a:lnTo>
                  <a:pt x="178532" y="36479"/>
                </a:lnTo>
                <a:lnTo>
                  <a:pt x="185716" y="29017"/>
                </a:lnTo>
                <a:lnTo>
                  <a:pt x="192533" y="22013"/>
                </a:lnTo>
                <a:lnTo>
                  <a:pt x="199076" y="15324"/>
                </a:lnTo>
                <a:lnTo>
                  <a:pt x="205921" y="8359"/>
                </a:lnTo>
                <a:lnTo>
                  <a:pt x="21416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3874487" y="789637"/>
            <a:ext cx="157928" cy="160462"/>
          </a:xfrm>
          <a:custGeom>
            <a:avLst/>
            <a:gdLst/>
            <a:ahLst/>
            <a:cxnLst/>
            <a:rect l="0" t="0" r="0" b="0"/>
            <a:pathLst>
              <a:path w="157928" h="160462">
                <a:moveTo>
                  <a:pt x="0" y="115813"/>
                </a:moveTo>
                <a:lnTo>
                  <a:pt x="134" y="127414"/>
                </a:lnTo>
                <a:lnTo>
                  <a:pt x="1414" y="137263"/>
                </a:lnTo>
                <a:lnTo>
                  <a:pt x="4031" y="146248"/>
                </a:lnTo>
                <a:lnTo>
                  <a:pt x="8612" y="153933"/>
                </a:lnTo>
                <a:lnTo>
                  <a:pt x="15182" y="158920"/>
                </a:lnTo>
                <a:lnTo>
                  <a:pt x="22141" y="160461"/>
                </a:lnTo>
                <a:lnTo>
                  <a:pt x="29028" y="158817"/>
                </a:lnTo>
                <a:lnTo>
                  <a:pt x="35859" y="154619"/>
                </a:lnTo>
                <a:lnTo>
                  <a:pt x="42690" y="148510"/>
                </a:lnTo>
                <a:lnTo>
                  <a:pt x="49551" y="141026"/>
                </a:lnTo>
                <a:lnTo>
                  <a:pt x="56448" y="132575"/>
                </a:lnTo>
                <a:lnTo>
                  <a:pt x="63376" y="123456"/>
                </a:lnTo>
                <a:lnTo>
                  <a:pt x="70331" y="113878"/>
                </a:lnTo>
                <a:lnTo>
                  <a:pt x="77305" y="103989"/>
                </a:lnTo>
                <a:lnTo>
                  <a:pt x="84293" y="93890"/>
                </a:lnTo>
                <a:lnTo>
                  <a:pt x="91291" y="83649"/>
                </a:lnTo>
                <a:lnTo>
                  <a:pt x="98296" y="73313"/>
                </a:lnTo>
                <a:lnTo>
                  <a:pt x="105304" y="62913"/>
                </a:lnTo>
                <a:lnTo>
                  <a:pt x="112317" y="52470"/>
                </a:lnTo>
                <a:lnTo>
                  <a:pt x="119327" y="42013"/>
                </a:lnTo>
                <a:lnTo>
                  <a:pt x="126224" y="32004"/>
                </a:lnTo>
                <a:lnTo>
                  <a:pt x="133573" y="22359"/>
                </a:lnTo>
                <a:lnTo>
                  <a:pt x="143138" y="12231"/>
                </a:lnTo>
                <a:lnTo>
                  <a:pt x="1579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4980283" y="1537160"/>
            <a:ext cx="1684256" cy="579068"/>
            <a:chOff x="4980283" y="1537160"/>
            <a:chExt cx="1684256" cy="579068"/>
          </a:xfrm>
        </p:grpSpPr>
        <p:sp>
          <p:nvSpPr>
            <p:cNvPr id="98" name="Freeform 97"/>
            <p:cNvSpPr/>
            <p:nvPr/>
          </p:nvSpPr>
          <p:spPr>
            <a:xfrm>
              <a:off x="5190549" y="153716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62"/>
                  </a:lnTo>
                  <a:lnTo>
                    <a:pt x="13264" y="50310"/>
                  </a:lnTo>
                  <a:lnTo>
                    <a:pt x="12415" y="64638"/>
                  </a:lnTo>
                  <a:lnTo>
                    <a:pt x="11818" y="79116"/>
                  </a:lnTo>
                  <a:lnTo>
                    <a:pt x="11404" y="93912"/>
                  </a:lnTo>
                  <a:lnTo>
                    <a:pt x="11120" y="109585"/>
                  </a:lnTo>
                  <a:lnTo>
                    <a:pt x="10926" y="126381"/>
                  </a:lnTo>
                  <a:lnTo>
                    <a:pt x="10796" y="144084"/>
                  </a:lnTo>
                  <a:lnTo>
                    <a:pt x="10708" y="162199"/>
                  </a:lnTo>
                  <a:lnTo>
                    <a:pt x="10649" y="180387"/>
                  </a:lnTo>
                  <a:lnTo>
                    <a:pt x="10609" y="198499"/>
                  </a:lnTo>
                  <a:lnTo>
                    <a:pt x="10582" y="216493"/>
                  </a:lnTo>
                  <a:lnTo>
                    <a:pt x="10560" y="234367"/>
                  </a:lnTo>
                  <a:lnTo>
                    <a:pt x="10375" y="251980"/>
                  </a:lnTo>
                  <a:lnTo>
                    <a:pt x="9718" y="269047"/>
                  </a:lnTo>
                  <a:lnTo>
                    <a:pt x="8464" y="285452"/>
                  </a:lnTo>
                  <a:lnTo>
                    <a:pt x="6800" y="301220"/>
                  </a:lnTo>
                  <a:lnTo>
                    <a:pt x="4970" y="318285"/>
                  </a:lnTo>
                  <a:lnTo>
                    <a:pt x="2814" y="34149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80283" y="1589803"/>
              <a:ext cx="231324" cy="218838"/>
            </a:xfrm>
            <a:custGeom>
              <a:avLst/>
              <a:gdLst/>
              <a:ahLst/>
              <a:cxnLst/>
              <a:rect l="0" t="0" r="0" b="0"/>
              <a:pathLst>
                <a:path w="231324" h="218838">
                  <a:moveTo>
                    <a:pt x="231323" y="147399"/>
                  </a:moveTo>
                  <a:lnTo>
                    <a:pt x="219588" y="147533"/>
                  </a:lnTo>
                  <a:lnTo>
                    <a:pt x="208459" y="148813"/>
                  </a:lnTo>
                  <a:lnTo>
                    <a:pt x="196865" y="151402"/>
                  </a:lnTo>
                  <a:lnTo>
                    <a:pt x="184877" y="154948"/>
                  </a:lnTo>
                  <a:lnTo>
                    <a:pt x="172866" y="158933"/>
                  </a:lnTo>
                  <a:lnTo>
                    <a:pt x="161058" y="163017"/>
                  </a:lnTo>
                  <a:lnTo>
                    <a:pt x="149359" y="167212"/>
                  </a:lnTo>
                  <a:lnTo>
                    <a:pt x="137442" y="171778"/>
                  </a:lnTo>
                  <a:lnTo>
                    <a:pt x="125129" y="176846"/>
                  </a:lnTo>
                  <a:lnTo>
                    <a:pt x="112403" y="182401"/>
                  </a:lnTo>
                  <a:lnTo>
                    <a:pt x="99321" y="188362"/>
                  </a:lnTo>
                  <a:lnTo>
                    <a:pt x="85965" y="194630"/>
                  </a:lnTo>
                  <a:lnTo>
                    <a:pt x="72571" y="200958"/>
                  </a:lnTo>
                  <a:lnTo>
                    <a:pt x="59506" y="206974"/>
                  </a:lnTo>
                  <a:lnTo>
                    <a:pt x="46952" y="212480"/>
                  </a:lnTo>
                  <a:lnTo>
                    <a:pt x="35234" y="216818"/>
                  </a:lnTo>
                  <a:lnTo>
                    <a:pt x="24890" y="218837"/>
                  </a:lnTo>
                  <a:lnTo>
                    <a:pt x="16092" y="218113"/>
                  </a:lnTo>
                  <a:lnTo>
                    <a:pt x="9015" y="214862"/>
                  </a:lnTo>
                  <a:lnTo>
                    <a:pt x="4001" y="209557"/>
                  </a:lnTo>
                  <a:lnTo>
                    <a:pt x="1041" y="202691"/>
                  </a:lnTo>
                  <a:lnTo>
                    <a:pt x="0" y="194526"/>
                  </a:lnTo>
                  <a:lnTo>
                    <a:pt x="805" y="185085"/>
                  </a:lnTo>
                  <a:lnTo>
                    <a:pt x="3232" y="174482"/>
                  </a:lnTo>
                  <a:lnTo>
                    <a:pt x="6960" y="162925"/>
                  </a:lnTo>
                  <a:lnTo>
                    <a:pt x="11670" y="150637"/>
                  </a:lnTo>
                  <a:lnTo>
                    <a:pt x="17088" y="137813"/>
                  </a:lnTo>
                  <a:lnTo>
                    <a:pt x="22842" y="124608"/>
                  </a:lnTo>
                  <a:lnTo>
                    <a:pt x="28471" y="111136"/>
                  </a:lnTo>
                  <a:lnTo>
                    <a:pt x="33735" y="97487"/>
                  </a:lnTo>
                  <a:lnTo>
                    <a:pt x="38591" y="83880"/>
                  </a:lnTo>
                  <a:lnTo>
                    <a:pt x="43087" y="70664"/>
                  </a:lnTo>
                  <a:lnTo>
                    <a:pt x="47298" y="58005"/>
                  </a:lnTo>
                  <a:lnTo>
                    <a:pt x="51339" y="46147"/>
                  </a:lnTo>
                  <a:lnTo>
                    <a:pt x="55856" y="34234"/>
                  </a:lnTo>
                  <a:lnTo>
                    <a:pt x="62366" y="20101"/>
                  </a:lnTo>
                  <a:lnTo>
                    <a:pt x="733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01119" y="1926715"/>
              <a:ext cx="44324" cy="157928"/>
            </a:xfrm>
            <a:custGeom>
              <a:avLst/>
              <a:gdLst/>
              <a:ahLst/>
              <a:cxnLst/>
              <a:rect l="0" t="0" r="0" b="0"/>
              <a:pathLst>
                <a:path w="44324" h="157928">
                  <a:moveTo>
                    <a:pt x="21057" y="0"/>
                  </a:moveTo>
                  <a:lnTo>
                    <a:pt x="26857" y="5934"/>
                  </a:lnTo>
                  <a:lnTo>
                    <a:pt x="31781" y="12139"/>
                  </a:lnTo>
                  <a:lnTo>
                    <a:pt x="36275" y="19235"/>
                  </a:lnTo>
                  <a:lnTo>
                    <a:pt x="40150" y="27175"/>
                  </a:lnTo>
                  <a:lnTo>
                    <a:pt x="42867" y="35821"/>
                  </a:lnTo>
                  <a:lnTo>
                    <a:pt x="44223" y="45016"/>
                  </a:lnTo>
                  <a:lnTo>
                    <a:pt x="44323" y="54615"/>
                  </a:lnTo>
                  <a:lnTo>
                    <a:pt x="43406" y="64505"/>
                  </a:lnTo>
                  <a:lnTo>
                    <a:pt x="41711" y="74594"/>
                  </a:lnTo>
                  <a:lnTo>
                    <a:pt x="39287" y="84654"/>
                  </a:lnTo>
                  <a:lnTo>
                    <a:pt x="35990" y="94335"/>
                  </a:lnTo>
                  <a:lnTo>
                    <a:pt x="31818" y="103477"/>
                  </a:lnTo>
                  <a:lnTo>
                    <a:pt x="27003" y="112176"/>
                  </a:lnTo>
                  <a:lnTo>
                    <a:pt x="21359" y="121756"/>
                  </a:lnTo>
                  <a:lnTo>
                    <a:pt x="13276" y="13529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73372" y="1547689"/>
              <a:ext cx="197464" cy="388116"/>
            </a:xfrm>
            <a:custGeom>
              <a:avLst/>
              <a:gdLst/>
              <a:ahLst/>
              <a:cxnLst/>
              <a:rect l="0" t="0" r="0" b="0"/>
              <a:pathLst>
                <a:path w="197464" h="388116">
                  <a:moveTo>
                    <a:pt x="133115" y="0"/>
                  </a:moveTo>
                  <a:lnTo>
                    <a:pt x="127247" y="5934"/>
                  </a:lnTo>
                  <a:lnTo>
                    <a:pt x="121683" y="12139"/>
                  </a:lnTo>
                  <a:lnTo>
                    <a:pt x="115884" y="19235"/>
                  </a:lnTo>
                  <a:lnTo>
                    <a:pt x="109803" y="27175"/>
                  </a:lnTo>
                  <a:lnTo>
                    <a:pt x="103473" y="35821"/>
                  </a:lnTo>
                  <a:lnTo>
                    <a:pt x="96949" y="45016"/>
                  </a:lnTo>
                  <a:lnTo>
                    <a:pt x="90446" y="54616"/>
                  </a:lnTo>
                  <a:lnTo>
                    <a:pt x="84312" y="64505"/>
                  </a:lnTo>
                  <a:lnTo>
                    <a:pt x="78703" y="74598"/>
                  </a:lnTo>
                  <a:lnTo>
                    <a:pt x="73447" y="84832"/>
                  </a:lnTo>
                  <a:lnTo>
                    <a:pt x="68150" y="95161"/>
                  </a:lnTo>
                  <a:lnTo>
                    <a:pt x="62583" y="105560"/>
                  </a:lnTo>
                  <a:lnTo>
                    <a:pt x="56690" y="116172"/>
                  </a:lnTo>
                  <a:lnTo>
                    <a:pt x="50502" y="127288"/>
                  </a:lnTo>
                  <a:lnTo>
                    <a:pt x="44080" y="139030"/>
                  </a:lnTo>
                  <a:lnTo>
                    <a:pt x="37649" y="151357"/>
                  </a:lnTo>
                  <a:lnTo>
                    <a:pt x="31564" y="164164"/>
                  </a:lnTo>
                  <a:lnTo>
                    <a:pt x="25994" y="177337"/>
                  </a:lnTo>
                  <a:lnTo>
                    <a:pt x="20934" y="190776"/>
                  </a:lnTo>
                  <a:lnTo>
                    <a:pt x="16301" y="204403"/>
                  </a:lnTo>
                  <a:lnTo>
                    <a:pt x="12003" y="218167"/>
                  </a:lnTo>
                  <a:lnTo>
                    <a:pt x="8115" y="232189"/>
                  </a:lnTo>
                  <a:lnTo>
                    <a:pt x="4876" y="246748"/>
                  </a:lnTo>
                  <a:lnTo>
                    <a:pt x="2367" y="261945"/>
                  </a:lnTo>
                  <a:lnTo>
                    <a:pt x="682" y="277406"/>
                  </a:lnTo>
                  <a:lnTo>
                    <a:pt x="0" y="292405"/>
                  </a:lnTo>
                  <a:lnTo>
                    <a:pt x="325" y="306563"/>
                  </a:lnTo>
                  <a:lnTo>
                    <a:pt x="1679" y="319678"/>
                  </a:lnTo>
                  <a:lnTo>
                    <a:pt x="4184" y="331567"/>
                  </a:lnTo>
                  <a:lnTo>
                    <a:pt x="7795" y="342267"/>
                  </a:lnTo>
                  <a:lnTo>
                    <a:pt x="12336" y="351961"/>
                  </a:lnTo>
                  <a:lnTo>
                    <a:pt x="17601" y="360874"/>
                  </a:lnTo>
                  <a:lnTo>
                    <a:pt x="23409" y="369197"/>
                  </a:lnTo>
                  <a:lnTo>
                    <a:pt x="29935" y="376603"/>
                  </a:lnTo>
                  <a:lnTo>
                    <a:pt x="37679" y="382294"/>
                  </a:lnTo>
                  <a:lnTo>
                    <a:pt x="46813" y="385972"/>
                  </a:lnTo>
                  <a:lnTo>
                    <a:pt x="57050" y="387796"/>
                  </a:lnTo>
                  <a:lnTo>
                    <a:pt x="67838" y="388115"/>
                  </a:lnTo>
                  <a:lnTo>
                    <a:pt x="78797" y="387293"/>
                  </a:lnTo>
                  <a:lnTo>
                    <a:pt x="89749" y="385642"/>
                  </a:lnTo>
                  <a:lnTo>
                    <a:pt x="100627" y="383405"/>
                  </a:lnTo>
                  <a:lnTo>
                    <a:pt x="111419" y="380755"/>
                  </a:lnTo>
                  <a:lnTo>
                    <a:pt x="121970" y="377657"/>
                  </a:lnTo>
                  <a:lnTo>
                    <a:pt x="131988" y="373892"/>
                  </a:lnTo>
                  <a:lnTo>
                    <a:pt x="141359" y="369394"/>
                  </a:lnTo>
                  <a:lnTo>
                    <a:pt x="150129" y="364236"/>
                  </a:lnTo>
                  <a:lnTo>
                    <a:pt x="158406" y="358548"/>
                  </a:lnTo>
                  <a:lnTo>
                    <a:pt x="166304" y="352458"/>
                  </a:lnTo>
                  <a:lnTo>
                    <a:pt x="173762" y="345910"/>
                  </a:lnTo>
                  <a:lnTo>
                    <a:pt x="180552" y="338683"/>
                  </a:lnTo>
                  <a:lnTo>
                    <a:pt x="186594" y="330705"/>
                  </a:lnTo>
                  <a:lnTo>
                    <a:pt x="191634" y="321890"/>
                  </a:lnTo>
                  <a:lnTo>
                    <a:pt x="195189" y="312062"/>
                  </a:lnTo>
                  <a:lnTo>
                    <a:pt x="197128" y="301229"/>
                  </a:lnTo>
                  <a:lnTo>
                    <a:pt x="197463" y="289700"/>
                  </a:lnTo>
                  <a:lnTo>
                    <a:pt x="196176" y="277970"/>
                  </a:lnTo>
                  <a:lnTo>
                    <a:pt x="193417" y="266350"/>
                  </a:lnTo>
                  <a:lnTo>
                    <a:pt x="189295" y="255279"/>
                  </a:lnTo>
                  <a:lnTo>
                    <a:pt x="183788" y="245377"/>
                  </a:lnTo>
                  <a:lnTo>
                    <a:pt x="177007" y="236874"/>
                  </a:lnTo>
                  <a:lnTo>
                    <a:pt x="169015" y="229826"/>
                  </a:lnTo>
                  <a:lnTo>
                    <a:pt x="159749" y="224301"/>
                  </a:lnTo>
                  <a:lnTo>
                    <a:pt x="149293" y="220179"/>
                  </a:lnTo>
                  <a:lnTo>
                    <a:pt x="137847" y="217374"/>
                  </a:lnTo>
                  <a:lnTo>
                    <a:pt x="125641" y="215924"/>
                  </a:lnTo>
                  <a:lnTo>
                    <a:pt x="112884" y="215727"/>
                  </a:lnTo>
                  <a:lnTo>
                    <a:pt x="100065" y="216728"/>
                  </a:lnTo>
                  <a:lnTo>
                    <a:pt x="87918" y="218994"/>
                  </a:lnTo>
                  <a:lnTo>
                    <a:pt x="76789" y="222444"/>
                  </a:lnTo>
                  <a:lnTo>
                    <a:pt x="66673" y="226878"/>
                  </a:lnTo>
                  <a:lnTo>
                    <a:pt x="57410" y="232071"/>
                  </a:lnTo>
                  <a:lnTo>
                    <a:pt x="48811" y="237817"/>
                  </a:lnTo>
                  <a:lnTo>
                    <a:pt x="40809" y="243844"/>
                  </a:lnTo>
                  <a:lnTo>
                    <a:pt x="32582" y="250507"/>
                  </a:lnTo>
                  <a:lnTo>
                    <a:pt x="22283" y="259504"/>
                  </a:lnTo>
                  <a:lnTo>
                    <a:pt x="677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27585" y="1989886"/>
              <a:ext cx="37514" cy="126342"/>
            </a:xfrm>
            <a:custGeom>
              <a:avLst/>
              <a:gdLst/>
              <a:ahLst/>
              <a:cxnLst/>
              <a:rect l="0" t="0" r="0" b="0"/>
              <a:pathLst>
                <a:path w="37514" h="126342">
                  <a:moveTo>
                    <a:pt x="21057" y="0"/>
                  </a:moveTo>
                  <a:lnTo>
                    <a:pt x="26791" y="6001"/>
                  </a:lnTo>
                  <a:lnTo>
                    <a:pt x="31075" y="12846"/>
                  </a:lnTo>
                  <a:lnTo>
                    <a:pt x="34276" y="21234"/>
                  </a:lnTo>
                  <a:lnTo>
                    <a:pt x="36465" y="30861"/>
                  </a:lnTo>
                  <a:lnTo>
                    <a:pt x="37513" y="41176"/>
                  </a:lnTo>
                  <a:lnTo>
                    <a:pt x="37451" y="51783"/>
                  </a:lnTo>
                  <a:lnTo>
                    <a:pt x="36281" y="62481"/>
                  </a:lnTo>
                  <a:lnTo>
                    <a:pt x="33905" y="73181"/>
                  </a:lnTo>
                  <a:lnTo>
                    <a:pt x="30387" y="83840"/>
                  </a:lnTo>
                  <a:lnTo>
                    <a:pt x="26029" y="93997"/>
                  </a:lnTo>
                  <a:lnTo>
                    <a:pt x="20752" y="103765"/>
                  </a:lnTo>
                  <a:lnTo>
                    <a:pt x="12973" y="114001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66414" y="1558381"/>
              <a:ext cx="198125" cy="505205"/>
            </a:xfrm>
            <a:custGeom>
              <a:avLst/>
              <a:gdLst/>
              <a:ahLst/>
              <a:cxnLst/>
              <a:rect l="0" t="0" r="0" b="0"/>
              <a:pathLst>
                <a:path w="198125" h="505205">
                  <a:moveTo>
                    <a:pt x="156011" y="126178"/>
                  </a:moveTo>
                  <a:lnTo>
                    <a:pt x="161812" y="120244"/>
                  </a:lnTo>
                  <a:lnTo>
                    <a:pt x="166736" y="114039"/>
                  </a:lnTo>
                  <a:lnTo>
                    <a:pt x="171230" y="106939"/>
                  </a:lnTo>
                  <a:lnTo>
                    <a:pt x="175105" y="98825"/>
                  </a:lnTo>
                  <a:lnTo>
                    <a:pt x="177822" y="89531"/>
                  </a:lnTo>
                  <a:lnTo>
                    <a:pt x="179172" y="79088"/>
                  </a:lnTo>
                  <a:lnTo>
                    <a:pt x="179100" y="67835"/>
                  </a:lnTo>
                  <a:lnTo>
                    <a:pt x="177534" y="56297"/>
                  </a:lnTo>
                  <a:lnTo>
                    <a:pt x="174586" y="44811"/>
                  </a:lnTo>
                  <a:lnTo>
                    <a:pt x="170337" y="33830"/>
                  </a:lnTo>
                  <a:lnTo>
                    <a:pt x="164744" y="23989"/>
                  </a:lnTo>
                  <a:lnTo>
                    <a:pt x="157910" y="15532"/>
                  </a:lnTo>
                  <a:lnTo>
                    <a:pt x="150053" y="8685"/>
                  </a:lnTo>
                  <a:lnTo>
                    <a:pt x="141408" y="3827"/>
                  </a:lnTo>
                  <a:lnTo>
                    <a:pt x="132187" y="971"/>
                  </a:lnTo>
                  <a:lnTo>
                    <a:pt x="122556" y="0"/>
                  </a:lnTo>
                  <a:lnTo>
                    <a:pt x="112638" y="852"/>
                  </a:lnTo>
                  <a:lnTo>
                    <a:pt x="102523" y="3310"/>
                  </a:lnTo>
                  <a:lnTo>
                    <a:pt x="92274" y="7059"/>
                  </a:lnTo>
                  <a:lnTo>
                    <a:pt x="81932" y="11783"/>
                  </a:lnTo>
                  <a:lnTo>
                    <a:pt x="71534" y="17214"/>
                  </a:lnTo>
                  <a:lnTo>
                    <a:pt x="61262" y="23147"/>
                  </a:lnTo>
                  <a:lnTo>
                    <a:pt x="51439" y="29428"/>
                  </a:lnTo>
                  <a:lnTo>
                    <a:pt x="42206" y="35953"/>
                  </a:lnTo>
                  <a:lnTo>
                    <a:pt x="33701" y="42809"/>
                  </a:lnTo>
                  <a:lnTo>
                    <a:pt x="26134" y="50251"/>
                  </a:lnTo>
                  <a:lnTo>
                    <a:pt x="19530" y="58381"/>
                  </a:lnTo>
                  <a:lnTo>
                    <a:pt x="13926" y="67470"/>
                  </a:lnTo>
                  <a:lnTo>
                    <a:pt x="9451" y="78015"/>
                  </a:lnTo>
                  <a:lnTo>
                    <a:pt x="6070" y="90146"/>
                  </a:lnTo>
                  <a:lnTo>
                    <a:pt x="3611" y="103532"/>
                  </a:lnTo>
                  <a:lnTo>
                    <a:pt x="1869" y="117580"/>
                  </a:lnTo>
                  <a:lnTo>
                    <a:pt x="661" y="131878"/>
                  </a:lnTo>
                  <a:lnTo>
                    <a:pt x="0" y="146223"/>
                  </a:lnTo>
                  <a:lnTo>
                    <a:pt x="81" y="160532"/>
                  </a:lnTo>
                  <a:lnTo>
                    <a:pt x="953" y="174776"/>
                  </a:lnTo>
                  <a:lnTo>
                    <a:pt x="2693" y="188627"/>
                  </a:lnTo>
                  <a:lnTo>
                    <a:pt x="5463" y="201483"/>
                  </a:lnTo>
                  <a:lnTo>
                    <a:pt x="9264" y="213086"/>
                  </a:lnTo>
                  <a:lnTo>
                    <a:pt x="14276" y="223183"/>
                  </a:lnTo>
                  <a:lnTo>
                    <a:pt x="20921" y="231369"/>
                  </a:lnTo>
                  <a:lnTo>
                    <a:pt x="29278" y="237605"/>
                  </a:lnTo>
                  <a:lnTo>
                    <a:pt x="38974" y="241827"/>
                  </a:lnTo>
                  <a:lnTo>
                    <a:pt x="49392" y="243778"/>
                  </a:lnTo>
                  <a:lnTo>
                    <a:pt x="60095" y="243538"/>
                  </a:lnTo>
                  <a:lnTo>
                    <a:pt x="70702" y="241447"/>
                  </a:lnTo>
                  <a:lnTo>
                    <a:pt x="80818" y="237918"/>
                  </a:lnTo>
                  <a:lnTo>
                    <a:pt x="90283" y="233323"/>
                  </a:lnTo>
                  <a:lnTo>
                    <a:pt x="99129" y="227801"/>
                  </a:lnTo>
                  <a:lnTo>
                    <a:pt x="107465" y="221271"/>
                  </a:lnTo>
                  <a:lnTo>
                    <a:pt x="115406" y="213769"/>
                  </a:lnTo>
                  <a:lnTo>
                    <a:pt x="122894" y="205445"/>
                  </a:lnTo>
                  <a:lnTo>
                    <a:pt x="129705" y="196479"/>
                  </a:lnTo>
                  <a:lnTo>
                    <a:pt x="135769" y="187038"/>
                  </a:lnTo>
                  <a:lnTo>
                    <a:pt x="141165" y="177258"/>
                  </a:lnTo>
                  <a:lnTo>
                    <a:pt x="146024" y="167239"/>
                  </a:lnTo>
                  <a:lnTo>
                    <a:pt x="150492" y="157089"/>
                  </a:lnTo>
                  <a:lnTo>
                    <a:pt x="155181" y="148044"/>
                  </a:lnTo>
                  <a:lnTo>
                    <a:pt x="160597" y="143468"/>
                  </a:lnTo>
                  <a:lnTo>
                    <a:pt x="165749" y="144958"/>
                  </a:lnTo>
                  <a:lnTo>
                    <a:pt x="169584" y="150625"/>
                  </a:lnTo>
                  <a:lnTo>
                    <a:pt x="172166" y="159169"/>
                  </a:lnTo>
                  <a:lnTo>
                    <a:pt x="173857" y="170013"/>
                  </a:lnTo>
                  <a:lnTo>
                    <a:pt x="174958" y="182705"/>
                  </a:lnTo>
                  <a:lnTo>
                    <a:pt x="175677" y="196817"/>
                  </a:lnTo>
                  <a:lnTo>
                    <a:pt x="176148" y="211973"/>
                  </a:lnTo>
                  <a:lnTo>
                    <a:pt x="176458" y="227882"/>
                  </a:lnTo>
                  <a:lnTo>
                    <a:pt x="176664" y="244482"/>
                  </a:lnTo>
                  <a:lnTo>
                    <a:pt x="176799" y="261918"/>
                  </a:lnTo>
                  <a:lnTo>
                    <a:pt x="176894" y="280193"/>
                  </a:lnTo>
                  <a:lnTo>
                    <a:pt x="177126" y="298703"/>
                  </a:lnTo>
                  <a:lnTo>
                    <a:pt x="177815" y="316371"/>
                  </a:lnTo>
                  <a:lnTo>
                    <a:pt x="179090" y="332674"/>
                  </a:lnTo>
                  <a:lnTo>
                    <a:pt x="180760" y="348078"/>
                  </a:lnTo>
                  <a:lnTo>
                    <a:pt x="182420" y="363717"/>
                  </a:lnTo>
                  <a:lnTo>
                    <a:pt x="183835" y="380235"/>
                  </a:lnTo>
                  <a:lnTo>
                    <a:pt x="185106" y="397451"/>
                  </a:lnTo>
                  <a:lnTo>
                    <a:pt x="186565" y="414641"/>
                  </a:lnTo>
                  <a:lnTo>
                    <a:pt x="188394" y="431346"/>
                  </a:lnTo>
                  <a:lnTo>
                    <a:pt x="190463" y="447035"/>
                  </a:lnTo>
                  <a:lnTo>
                    <a:pt x="192615" y="462609"/>
                  </a:lnTo>
                  <a:lnTo>
                    <a:pt x="195042" y="480546"/>
                  </a:lnTo>
                  <a:lnTo>
                    <a:pt x="198124" y="505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221513" y="1463461"/>
            <a:ext cx="1316063" cy="400084"/>
            <a:chOff x="2221513" y="1463461"/>
            <a:chExt cx="1316063" cy="400084"/>
          </a:xfrm>
        </p:grpSpPr>
        <p:sp>
          <p:nvSpPr>
            <p:cNvPr id="105" name="Freeform 104"/>
            <p:cNvSpPr/>
            <p:nvPr/>
          </p:nvSpPr>
          <p:spPr>
            <a:xfrm>
              <a:off x="2221513" y="1463461"/>
              <a:ext cx="610653" cy="400084"/>
            </a:xfrm>
            <a:custGeom>
              <a:avLst/>
              <a:gdLst/>
              <a:ahLst/>
              <a:cxnLst/>
              <a:rect l="0" t="0" r="0" b="0"/>
              <a:pathLst>
                <a:path w="610653" h="400084">
                  <a:moveTo>
                    <a:pt x="610652" y="0"/>
                  </a:moveTo>
                  <a:lnTo>
                    <a:pt x="601918" y="5867"/>
                  </a:lnTo>
                  <a:lnTo>
                    <a:pt x="594212" y="11432"/>
                  </a:lnTo>
                  <a:lnTo>
                    <a:pt x="586805" y="17231"/>
                  </a:lnTo>
                  <a:lnTo>
                    <a:pt x="579371" y="23311"/>
                  </a:lnTo>
                  <a:lnTo>
                    <a:pt x="571544" y="29641"/>
                  </a:lnTo>
                  <a:lnTo>
                    <a:pt x="563165" y="36169"/>
                  </a:lnTo>
                  <a:lnTo>
                    <a:pt x="554249" y="42845"/>
                  </a:lnTo>
                  <a:lnTo>
                    <a:pt x="544886" y="49628"/>
                  </a:lnTo>
                  <a:lnTo>
                    <a:pt x="535174" y="56486"/>
                  </a:lnTo>
                  <a:lnTo>
                    <a:pt x="525043" y="63395"/>
                  </a:lnTo>
                  <a:lnTo>
                    <a:pt x="514257" y="70340"/>
                  </a:lnTo>
                  <a:lnTo>
                    <a:pt x="502741" y="77314"/>
                  </a:lnTo>
                  <a:lnTo>
                    <a:pt x="490567" y="84473"/>
                  </a:lnTo>
                  <a:lnTo>
                    <a:pt x="477863" y="92117"/>
                  </a:lnTo>
                  <a:lnTo>
                    <a:pt x="464760" y="100375"/>
                  </a:lnTo>
                  <a:lnTo>
                    <a:pt x="451368" y="109209"/>
                  </a:lnTo>
                  <a:lnTo>
                    <a:pt x="437771" y="118518"/>
                  </a:lnTo>
                  <a:lnTo>
                    <a:pt x="424029" y="128189"/>
                  </a:lnTo>
                  <a:lnTo>
                    <a:pt x="410020" y="138123"/>
                  </a:lnTo>
                  <a:lnTo>
                    <a:pt x="395471" y="148245"/>
                  </a:lnTo>
                  <a:lnTo>
                    <a:pt x="380275" y="158496"/>
                  </a:lnTo>
                  <a:lnTo>
                    <a:pt x="364646" y="168838"/>
                  </a:lnTo>
                  <a:lnTo>
                    <a:pt x="349001" y="179240"/>
                  </a:lnTo>
                  <a:lnTo>
                    <a:pt x="333583" y="189684"/>
                  </a:lnTo>
                  <a:lnTo>
                    <a:pt x="318298" y="200156"/>
                  </a:lnTo>
                  <a:lnTo>
                    <a:pt x="302816" y="210646"/>
                  </a:lnTo>
                  <a:lnTo>
                    <a:pt x="286959" y="221145"/>
                  </a:lnTo>
                  <a:lnTo>
                    <a:pt x="270869" y="231483"/>
                  </a:lnTo>
                  <a:lnTo>
                    <a:pt x="254907" y="241352"/>
                  </a:lnTo>
                  <a:lnTo>
                    <a:pt x="239273" y="250625"/>
                  </a:lnTo>
                  <a:lnTo>
                    <a:pt x="223841" y="259495"/>
                  </a:lnTo>
                  <a:lnTo>
                    <a:pt x="208260" y="268372"/>
                  </a:lnTo>
                  <a:lnTo>
                    <a:pt x="192342" y="277491"/>
                  </a:lnTo>
                  <a:lnTo>
                    <a:pt x="176380" y="286752"/>
                  </a:lnTo>
                  <a:lnTo>
                    <a:pt x="161036" y="295823"/>
                  </a:lnTo>
                  <a:lnTo>
                    <a:pt x="146636" y="304524"/>
                  </a:lnTo>
                  <a:lnTo>
                    <a:pt x="133016" y="312995"/>
                  </a:lnTo>
                  <a:lnTo>
                    <a:pt x="119723" y="321596"/>
                  </a:lnTo>
                  <a:lnTo>
                    <a:pt x="106441" y="330530"/>
                  </a:lnTo>
                  <a:lnTo>
                    <a:pt x="92875" y="339836"/>
                  </a:lnTo>
                  <a:lnTo>
                    <a:pt x="78688" y="349469"/>
                  </a:lnTo>
                  <a:lnTo>
                    <a:pt x="63787" y="359346"/>
                  </a:lnTo>
                  <a:lnTo>
                    <a:pt x="48993" y="368947"/>
                  </a:lnTo>
                  <a:lnTo>
                    <a:pt x="34479" y="378267"/>
                  </a:lnTo>
                  <a:lnTo>
                    <a:pt x="18969" y="38812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37492" y="1505575"/>
              <a:ext cx="400084" cy="336913"/>
            </a:xfrm>
            <a:custGeom>
              <a:avLst/>
              <a:gdLst/>
              <a:ahLst/>
              <a:cxnLst/>
              <a:rect l="0" t="0" r="0" b="0"/>
              <a:pathLst>
                <a:path w="400084" h="336913">
                  <a:moveTo>
                    <a:pt x="400083" y="0"/>
                  </a:moveTo>
                  <a:lnTo>
                    <a:pt x="391348" y="5867"/>
                  </a:lnTo>
                  <a:lnTo>
                    <a:pt x="383642" y="11432"/>
                  </a:lnTo>
                  <a:lnTo>
                    <a:pt x="376240" y="17231"/>
                  </a:lnTo>
                  <a:lnTo>
                    <a:pt x="368978" y="23311"/>
                  </a:lnTo>
                  <a:lnTo>
                    <a:pt x="361800" y="29641"/>
                  </a:lnTo>
                  <a:lnTo>
                    <a:pt x="354675" y="36170"/>
                  </a:lnTo>
                  <a:lnTo>
                    <a:pt x="347584" y="42845"/>
                  </a:lnTo>
                  <a:lnTo>
                    <a:pt x="340517" y="49628"/>
                  </a:lnTo>
                  <a:lnTo>
                    <a:pt x="333462" y="56490"/>
                  </a:lnTo>
                  <a:lnTo>
                    <a:pt x="326249" y="63573"/>
                  </a:lnTo>
                  <a:lnTo>
                    <a:pt x="318567" y="71166"/>
                  </a:lnTo>
                  <a:lnTo>
                    <a:pt x="310280" y="79384"/>
                  </a:lnTo>
                  <a:lnTo>
                    <a:pt x="301257" y="88022"/>
                  </a:lnTo>
                  <a:lnTo>
                    <a:pt x="291289" y="96667"/>
                  </a:lnTo>
                  <a:lnTo>
                    <a:pt x="280358" y="105078"/>
                  </a:lnTo>
                  <a:lnTo>
                    <a:pt x="268593" y="113353"/>
                  </a:lnTo>
                  <a:lnTo>
                    <a:pt x="256172" y="121822"/>
                  </a:lnTo>
                  <a:lnTo>
                    <a:pt x="243262" y="130672"/>
                  </a:lnTo>
                  <a:lnTo>
                    <a:pt x="230000" y="140091"/>
                  </a:lnTo>
                  <a:lnTo>
                    <a:pt x="216493" y="150333"/>
                  </a:lnTo>
                  <a:lnTo>
                    <a:pt x="202810" y="161446"/>
                  </a:lnTo>
                  <a:lnTo>
                    <a:pt x="188842" y="173165"/>
                  </a:lnTo>
                  <a:lnTo>
                    <a:pt x="174319" y="185024"/>
                  </a:lnTo>
                  <a:lnTo>
                    <a:pt x="159141" y="196743"/>
                  </a:lnTo>
                  <a:lnTo>
                    <a:pt x="143524" y="208390"/>
                  </a:lnTo>
                  <a:lnTo>
                    <a:pt x="127887" y="220276"/>
                  </a:lnTo>
                  <a:lnTo>
                    <a:pt x="112484" y="232564"/>
                  </a:lnTo>
                  <a:lnTo>
                    <a:pt x="97547" y="245106"/>
                  </a:lnTo>
                  <a:lnTo>
                    <a:pt x="83364" y="257532"/>
                  </a:lnTo>
                  <a:lnTo>
                    <a:pt x="70016" y="269630"/>
                  </a:lnTo>
                  <a:lnTo>
                    <a:pt x="57578" y="281195"/>
                  </a:lnTo>
                  <a:lnTo>
                    <a:pt x="46210" y="291962"/>
                  </a:lnTo>
                  <a:lnTo>
                    <a:pt x="35902" y="301859"/>
                  </a:lnTo>
                  <a:lnTo>
                    <a:pt x="26796" y="310686"/>
                  </a:lnTo>
                  <a:lnTo>
                    <a:pt x="18378" y="318885"/>
                  </a:lnTo>
                  <a:lnTo>
                    <a:pt x="9905" y="32717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674860" y="1505575"/>
            <a:ext cx="1000208" cy="452726"/>
            <a:chOff x="5674860" y="1505575"/>
            <a:chExt cx="1000208" cy="452726"/>
          </a:xfrm>
        </p:grpSpPr>
        <p:sp>
          <p:nvSpPr>
            <p:cNvPr id="108" name="Freeform 107"/>
            <p:cNvSpPr/>
            <p:nvPr/>
          </p:nvSpPr>
          <p:spPr>
            <a:xfrm>
              <a:off x="6285513" y="1505575"/>
              <a:ext cx="389555" cy="389555"/>
            </a:xfrm>
            <a:custGeom>
              <a:avLst/>
              <a:gdLst/>
              <a:ahLst/>
              <a:cxnLst/>
              <a:rect l="0" t="0" r="0" b="0"/>
              <a:pathLst>
                <a:path w="389555" h="389555">
                  <a:moveTo>
                    <a:pt x="389554" y="0"/>
                  </a:moveTo>
                  <a:lnTo>
                    <a:pt x="386554" y="8734"/>
                  </a:lnTo>
                  <a:lnTo>
                    <a:pt x="383131" y="16441"/>
                  </a:lnTo>
                  <a:lnTo>
                    <a:pt x="378929" y="23852"/>
                  </a:lnTo>
                  <a:lnTo>
                    <a:pt x="373857" y="31459"/>
                  </a:lnTo>
                  <a:lnTo>
                    <a:pt x="367727" y="39934"/>
                  </a:lnTo>
                  <a:lnTo>
                    <a:pt x="360548" y="49561"/>
                  </a:lnTo>
                  <a:lnTo>
                    <a:pt x="352634" y="60130"/>
                  </a:lnTo>
                  <a:lnTo>
                    <a:pt x="344487" y="71141"/>
                  </a:lnTo>
                  <a:lnTo>
                    <a:pt x="336416" y="82247"/>
                  </a:lnTo>
                  <a:lnTo>
                    <a:pt x="328371" y="93125"/>
                  </a:lnTo>
                  <a:lnTo>
                    <a:pt x="320058" y="103423"/>
                  </a:lnTo>
                  <a:lnTo>
                    <a:pt x="311317" y="113015"/>
                  </a:lnTo>
                  <a:lnTo>
                    <a:pt x="302141" y="122115"/>
                  </a:lnTo>
                  <a:lnTo>
                    <a:pt x="292594" y="131154"/>
                  </a:lnTo>
                  <a:lnTo>
                    <a:pt x="282762" y="140385"/>
                  </a:lnTo>
                  <a:lnTo>
                    <a:pt x="272716" y="149723"/>
                  </a:lnTo>
                  <a:lnTo>
                    <a:pt x="262520" y="158846"/>
                  </a:lnTo>
                  <a:lnTo>
                    <a:pt x="252218" y="167582"/>
                  </a:lnTo>
                  <a:lnTo>
                    <a:pt x="241842" y="176077"/>
                  </a:lnTo>
                  <a:lnTo>
                    <a:pt x="231417" y="184693"/>
                  </a:lnTo>
                  <a:lnTo>
                    <a:pt x="220958" y="193633"/>
                  </a:lnTo>
                  <a:lnTo>
                    <a:pt x="210476" y="202774"/>
                  </a:lnTo>
                  <a:lnTo>
                    <a:pt x="199979" y="211763"/>
                  </a:lnTo>
                  <a:lnTo>
                    <a:pt x="189471" y="220409"/>
                  </a:lnTo>
                  <a:lnTo>
                    <a:pt x="178956" y="228842"/>
                  </a:lnTo>
                  <a:lnTo>
                    <a:pt x="168437" y="237418"/>
                  </a:lnTo>
                  <a:lnTo>
                    <a:pt x="157919" y="246335"/>
                  </a:lnTo>
                  <a:lnTo>
                    <a:pt x="147567" y="255630"/>
                  </a:lnTo>
                  <a:lnTo>
                    <a:pt x="137691" y="265256"/>
                  </a:lnTo>
                  <a:lnTo>
                    <a:pt x="128412" y="275137"/>
                  </a:lnTo>
                  <a:lnTo>
                    <a:pt x="119538" y="285045"/>
                  </a:lnTo>
                  <a:lnTo>
                    <a:pt x="110658" y="294617"/>
                  </a:lnTo>
                  <a:lnTo>
                    <a:pt x="101533" y="303682"/>
                  </a:lnTo>
                  <a:lnTo>
                    <a:pt x="92098" y="312242"/>
                  </a:lnTo>
                  <a:lnTo>
                    <a:pt x="82377" y="320378"/>
                  </a:lnTo>
                  <a:lnTo>
                    <a:pt x="72432" y="328186"/>
                  </a:lnTo>
                  <a:lnTo>
                    <a:pt x="62481" y="335752"/>
                  </a:lnTo>
                  <a:lnTo>
                    <a:pt x="52881" y="343147"/>
                  </a:lnTo>
                  <a:lnTo>
                    <a:pt x="43801" y="350418"/>
                  </a:lnTo>
                  <a:lnTo>
                    <a:pt x="35344" y="357491"/>
                  </a:lnTo>
                  <a:lnTo>
                    <a:pt x="26697" y="364978"/>
                  </a:lnTo>
                  <a:lnTo>
                    <a:pt x="15983" y="37465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74860" y="1526632"/>
              <a:ext cx="400084" cy="431669"/>
            </a:xfrm>
            <a:custGeom>
              <a:avLst/>
              <a:gdLst/>
              <a:ahLst/>
              <a:cxnLst/>
              <a:rect l="0" t="0" r="0" b="0"/>
              <a:pathLst>
                <a:path w="400084" h="431669">
                  <a:moveTo>
                    <a:pt x="400083" y="0"/>
                  </a:moveTo>
                  <a:lnTo>
                    <a:pt x="391281" y="8868"/>
                  </a:lnTo>
                  <a:lnTo>
                    <a:pt x="382934" y="17855"/>
                  </a:lnTo>
                  <a:lnTo>
                    <a:pt x="374240" y="27846"/>
                  </a:lnTo>
                  <a:lnTo>
                    <a:pt x="365292" y="38653"/>
                  </a:lnTo>
                  <a:lnTo>
                    <a:pt x="356446" y="49817"/>
                  </a:lnTo>
                  <a:lnTo>
                    <a:pt x="347902" y="61017"/>
                  </a:lnTo>
                  <a:lnTo>
                    <a:pt x="339541" y="71957"/>
                  </a:lnTo>
                  <a:lnTo>
                    <a:pt x="331015" y="82293"/>
                  </a:lnTo>
                  <a:lnTo>
                    <a:pt x="322136" y="91910"/>
                  </a:lnTo>
                  <a:lnTo>
                    <a:pt x="313038" y="101027"/>
                  </a:lnTo>
                  <a:lnTo>
                    <a:pt x="304076" y="110076"/>
                  </a:lnTo>
                  <a:lnTo>
                    <a:pt x="295449" y="119319"/>
                  </a:lnTo>
                  <a:lnTo>
                    <a:pt x="287029" y="128834"/>
                  </a:lnTo>
                  <a:lnTo>
                    <a:pt x="278461" y="138608"/>
                  </a:lnTo>
                  <a:lnTo>
                    <a:pt x="269549" y="148595"/>
                  </a:lnTo>
                  <a:lnTo>
                    <a:pt x="260258" y="158744"/>
                  </a:lnTo>
                  <a:lnTo>
                    <a:pt x="250635" y="169009"/>
                  </a:lnTo>
                  <a:lnTo>
                    <a:pt x="240751" y="179358"/>
                  </a:lnTo>
                  <a:lnTo>
                    <a:pt x="230671" y="189764"/>
                  </a:lnTo>
                  <a:lnTo>
                    <a:pt x="220453" y="200210"/>
                  </a:lnTo>
                  <a:lnTo>
                    <a:pt x="210135" y="210683"/>
                  </a:lnTo>
                  <a:lnTo>
                    <a:pt x="199749" y="221174"/>
                  </a:lnTo>
                  <a:lnTo>
                    <a:pt x="189317" y="231677"/>
                  </a:lnTo>
                  <a:lnTo>
                    <a:pt x="178854" y="242189"/>
                  </a:lnTo>
                  <a:lnTo>
                    <a:pt x="168368" y="252706"/>
                  </a:lnTo>
                  <a:lnTo>
                    <a:pt x="157869" y="263227"/>
                  </a:lnTo>
                  <a:lnTo>
                    <a:pt x="147360" y="273751"/>
                  </a:lnTo>
                  <a:lnTo>
                    <a:pt x="136844" y="284276"/>
                  </a:lnTo>
                  <a:lnTo>
                    <a:pt x="126324" y="294802"/>
                  </a:lnTo>
                  <a:lnTo>
                    <a:pt x="115802" y="305334"/>
                  </a:lnTo>
                  <a:lnTo>
                    <a:pt x="105277" y="316034"/>
                  </a:lnTo>
                  <a:lnTo>
                    <a:pt x="94752" y="327210"/>
                  </a:lnTo>
                  <a:lnTo>
                    <a:pt x="84220" y="338991"/>
                  </a:lnTo>
                  <a:lnTo>
                    <a:pt x="73520" y="351345"/>
                  </a:lnTo>
                  <a:lnTo>
                    <a:pt x="62343" y="364170"/>
                  </a:lnTo>
                  <a:lnTo>
                    <a:pt x="50580" y="377336"/>
                  </a:lnTo>
                  <a:lnTo>
                    <a:pt x="38873" y="390139"/>
                  </a:lnTo>
                  <a:lnTo>
                    <a:pt x="27372" y="402568"/>
                  </a:lnTo>
                  <a:lnTo>
                    <a:pt x="15065" y="41571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4004553" y="1308236"/>
            <a:ext cx="1373384" cy="748959"/>
          </a:xfrm>
          <a:custGeom>
            <a:avLst/>
            <a:gdLst/>
            <a:ahLst/>
            <a:cxnLst/>
            <a:rect l="0" t="0" r="0" b="0"/>
            <a:pathLst>
              <a:path w="1373384" h="748959">
                <a:moveTo>
                  <a:pt x="933312" y="102582"/>
                </a:moveTo>
                <a:lnTo>
                  <a:pt x="927378" y="96782"/>
                </a:lnTo>
                <a:lnTo>
                  <a:pt x="921173" y="91857"/>
                </a:lnTo>
                <a:lnTo>
                  <a:pt x="914078" y="87355"/>
                </a:lnTo>
                <a:lnTo>
                  <a:pt x="906137" y="83134"/>
                </a:lnTo>
                <a:lnTo>
                  <a:pt x="897491" y="79120"/>
                </a:lnTo>
                <a:lnTo>
                  <a:pt x="888296" y="75259"/>
                </a:lnTo>
                <a:lnTo>
                  <a:pt x="878696" y="71507"/>
                </a:lnTo>
                <a:lnTo>
                  <a:pt x="868808" y="67831"/>
                </a:lnTo>
                <a:lnTo>
                  <a:pt x="858709" y="64209"/>
                </a:lnTo>
                <a:lnTo>
                  <a:pt x="848303" y="60623"/>
                </a:lnTo>
                <a:lnTo>
                  <a:pt x="837325" y="57063"/>
                </a:lnTo>
                <a:lnTo>
                  <a:pt x="825682" y="53514"/>
                </a:lnTo>
                <a:lnTo>
                  <a:pt x="813590" y="49809"/>
                </a:lnTo>
                <a:lnTo>
                  <a:pt x="801474" y="45636"/>
                </a:lnTo>
                <a:lnTo>
                  <a:pt x="789578" y="40867"/>
                </a:lnTo>
                <a:lnTo>
                  <a:pt x="777811" y="35698"/>
                </a:lnTo>
                <a:lnTo>
                  <a:pt x="765844" y="30536"/>
                </a:lnTo>
                <a:lnTo>
                  <a:pt x="753496" y="25625"/>
                </a:lnTo>
                <a:lnTo>
                  <a:pt x="740746" y="21193"/>
                </a:lnTo>
                <a:lnTo>
                  <a:pt x="727646" y="17523"/>
                </a:lnTo>
                <a:lnTo>
                  <a:pt x="714274" y="14688"/>
                </a:lnTo>
                <a:lnTo>
                  <a:pt x="700699" y="12598"/>
                </a:lnTo>
                <a:lnTo>
                  <a:pt x="686981" y="11105"/>
                </a:lnTo>
                <a:lnTo>
                  <a:pt x="673156" y="10060"/>
                </a:lnTo>
                <a:lnTo>
                  <a:pt x="659092" y="9339"/>
                </a:lnTo>
                <a:lnTo>
                  <a:pt x="644505" y="8846"/>
                </a:lnTo>
                <a:lnTo>
                  <a:pt x="629286" y="8507"/>
                </a:lnTo>
                <a:lnTo>
                  <a:pt x="613639" y="8109"/>
                </a:lnTo>
                <a:lnTo>
                  <a:pt x="597983" y="7308"/>
                </a:lnTo>
                <a:lnTo>
                  <a:pt x="582563" y="5958"/>
                </a:lnTo>
                <a:lnTo>
                  <a:pt x="567445" y="4236"/>
                </a:lnTo>
                <a:lnTo>
                  <a:pt x="552608" y="2542"/>
                </a:lnTo>
                <a:lnTo>
                  <a:pt x="537998" y="1114"/>
                </a:lnTo>
                <a:lnTo>
                  <a:pt x="523559" y="173"/>
                </a:lnTo>
                <a:lnTo>
                  <a:pt x="509244" y="0"/>
                </a:lnTo>
                <a:lnTo>
                  <a:pt x="495017" y="661"/>
                </a:lnTo>
                <a:lnTo>
                  <a:pt x="480850" y="1903"/>
                </a:lnTo>
                <a:lnTo>
                  <a:pt x="466726" y="3268"/>
                </a:lnTo>
                <a:lnTo>
                  <a:pt x="452624" y="4477"/>
                </a:lnTo>
                <a:lnTo>
                  <a:pt x="438374" y="5438"/>
                </a:lnTo>
                <a:lnTo>
                  <a:pt x="423661" y="6157"/>
                </a:lnTo>
                <a:lnTo>
                  <a:pt x="408362" y="6680"/>
                </a:lnTo>
                <a:lnTo>
                  <a:pt x="392832" y="7218"/>
                </a:lnTo>
                <a:lnTo>
                  <a:pt x="377786" y="8119"/>
                </a:lnTo>
                <a:lnTo>
                  <a:pt x="363590" y="9545"/>
                </a:lnTo>
                <a:lnTo>
                  <a:pt x="350108" y="11488"/>
                </a:lnTo>
                <a:lnTo>
                  <a:pt x="336908" y="13864"/>
                </a:lnTo>
                <a:lnTo>
                  <a:pt x="323693" y="16574"/>
                </a:lnTo>
                <a:lnTo>
                  <a:pt x="310342" y="19528"/>
                </a:lnTo>
                <a:lnTo>
                  <a:pt x="296832" y="22657"/>
                </a:lnTo>
                <a:lnTo>
                  <a:pt x="283185" y="25907"/>
                </a:lnTo>
                <a:lnTo>
                  <a:pt x="269595" y="29241"/>
                </a:lnTo>
                <a:lnTo>
                  <a:pt x="256397" y="32632"/>
                </a:lnTo>
                <a:lnTo>
                  <a:pt x="243739" y="36067"/>
                </a:lnTo>
                <a:lnTo>
                  <a:pt x="231444" y="39696"/>
                </a:lnTo>
                <a:lnTo>
                  <a:pt x="219115" y="43818"/>
                </a:lnTo>
                <a:lnTo>
                  <a:pt x="206526" y="48557"/>
                </a:lnTo>
                <a:lnTo>
                  <a:pt x="193781" y="53876"/>
                </a:lnTo>
                <a:lnTo>
                  <a:pt x="181218" y="59672"/>
                </a:lnTo>
                <a:lnTo>
                  <a:pt x="169028" y="65830"/>
                </a:lnTo>
                <a:lnTo>
                  <a:pt x="157401" y="72253"/>
                </a:lnTo>
                <a:lnTo>
                  <a:pt x="146594" y="78864"/>
                </a:lnTo>
                <a:lnTo>
                  <a:pt x="136655" y="85605"/>
                </a:lnTo>
                <a:lnTo>
                  <a:pt x="127321" y="92437"/>
                </a:lnTo>
                <a:lnTo>
                  <a:pt x="118124" y="99329"/>
                </a:lnTo>
                <a:lnTo>
                  <a:pt x="108788" y="106263"/>
                </a:lnTo>
                <a:lnTo>
                  <a:pt x="99379" y="113226"/>
                </a:lnTo>
                <a:lnTo>
                  <a:pt x="90208" y="120206"/>
                </a:lnTo>
                <a:lnTo>
                  <a:pt x="81450" y="127204"/>
                </a:lnTo>
                <a:lnTo>
                  <a:pt x="73280" y="134379"/>
                </a:lnTo>
                <a:lnTo>
                  <a:pt x="65946" y="142035"/>
                </a:lnTo>
                <a:lnTo>
                  <a:pt x="59493" y="150300"/>
                </a:lnTo>
                <a:lnTo>
                  <a:pt x="53652" y="159139"/>
                </a:lnTo>
                <a:lnTo>
                  <a:pt x="47956" y="168451"/>
                </a:lnTo>
                <a:lnTo>
                  <a:pt x="42121" y="178129"/>
                </a:lnTo>
                <a:lnTo>
                  <a:pt x="36217" y="188237"/>
                </a:lnTo>
                <a:lnTo>
                  <a:pt x="30553" y="199008"/>
                </a:lnTo>
                <a:lnTo>
                  <a:pt x="25297" y="210509"/>
                </a:lnTo>
                <a:lnTo>
                  <a:pt x="20463" y="222504"/>
                </a:lnTo>
                <a:lnTo>
                  <a:pt x="15989" y="234555"/>
                </a:lnTo>
                <a:lnTo>
                  <a:pt x="11802" y="246406"/>
                </a:lnTo>
                <a:lnTo>
                  <a:pt x="7990" y="258144"/>
                </a:lnTo>
                <a:lnTo>
                  <a:pt x="4802" y="270091"/>
                </a:lnTo>
                <a:lnTo>
                  <a:pt x="2328" y="282420"/>
                </a:lnTo>
                <a:lnTo>
                  <a:pt x="666" y="294989"/>
                </a:lnTo>
                <a:lnTo>
                  <a:pt x="0" y="307435"/>
                </a:lnTo>
                <a:lnTo>
                  <a:pt x="327" y="319559"/>
                </a:lnTo>
                <a:lnTo>
                  <a:pt x="1342" y="331650"/>
                </a:lnTo>
                <a:lnTo>
                  <a:pt x="2555" y="344367"/>
                </a:lnTo>
                <a:lnTo>
                  <a:pt x="3666" y="358028"/>
                </a:lnTo>
                <a:lnTo>
                  <a:pt x="4732" y="372305"/>
                </a:lnTo>
                <a:lnTo>
                  <a:pt x="6053" y="386435"/>
                </a:lnTo>
                <a:lnTo>
                  <a:pt x="7795" y="399977"/>
                </a:lnTo>
                <a:lnTo>
                  <a:pt x="9964" y="412833"/>
                </a:lnTo>
                <a:lnTo>
                  <a:pt x="12500" y="425072"/>
                </a:lnTo>
                <a:lnTo>
                  <a:pt x="15324" y="436821"/>
                </a:lnTo>
                <a:lnTo>
                  <a:pt x="18527" y="448203"/>
                </a:lnTo>
                <a:lnTo>
                  <a:pt x="22355" y="459319"/>
                </a:lnTo>
                <a:lnTo>
                  <a:pt x="26893" y="470249"/>
                </a:lnTo>
                <a:lnTo>
                  <a:pt x="32076" y="481050"/>
                </a:lnTo>
                <a:lnTo>
                  <a:pt x="37780" y="491762"/>
                </a:lnTo>
                <a:lnTo>
                  <a:pt x="43877" y="502414"/>
                </a:lnTo>
                <a:lnTo>
                  <a:pt x="50258" y="513026"/>
                </a:lnTo>
                <a:lnTo>
                  <a:pt x="56841" y="523610"/>
                </a:lnTo>
                <a:lnTo>
                  <a:pt x="63569" y="534171"/>
                </a:lnTo>
                <a:lnTo>
                  <a:pt x="70560" y="544552"/>
                </a:lnTo>
                <a:lnTo>
                  <a:pt x="78093" y="554448"/>
                </a:lnTo>
                <a:lnTo>
                  <a:pt x="86270" y="563735"/>
                </a:lnTo>
                <a:lnTo>
                  <a:pt x="94882" y="572445"/>
                </a:lnTo>
                <a:lnTo>
                  <a:pt x="103508" y="580682"/>
                </a:lnTo>
                <a:lnTo>
                  <a:pt x="111907" y="588558"/>
                </a:lnTo>
                <a:lnTo>
                  <a:pt x="120174" y="596170"/>
                </a:lnTo>
                <a:lnTo>
                  <a:pt x="128637" y="603596"/>
                </a:lnTo>
                <a:lnTo>
                  <a:pt x="137474" y="610891"/>
                </a:lnTo>
                <a:lnTo>
                  <a:pt x="146545" y="618097"/>
                </a:lnTo>
                <a:lnTo>
                  <a:pt x="155489" y="625242"/>
                </a:lnTo>
                <a:lnTo>
                  <a:pt x="164104" y="632346"/>
                </a:lnTo>
                <a:lnTo>
                  <a:pt x="172517" y="639421"/>
                </a:lnTo>
                <a:lnTo>
                  <a:pt x="181079" y="646478"/>
                </a:lnTo>
                <a:lnTo>
                  <a:pt x="189988" y="653518"/>
                </a:lnTo>
                <a:lnTo>
                  <a:pt x="199276" y="660381"/>
                </a:lnTo>
                <a:lnTo>
                  <a:pt x="208897" y="666763"/>
                </a:lnTo>
                <a:lnTo>
                  <a:pt x="218785" y="672537"/>
                </a:lnTo>
                <a:lnTo>
                  <a:pt x="229037" y="677735"/>
                </a:lnTo>
                <a:lnTo>
                  <a:pt x="239904" y="682461"/>
                </a:lnTo>
                <a:lnTo>
                  <a:pt x="251470" y="686826"/>
                </a:lnTo>
                <a:lnTo>
                  <a:pt x="263508" y="690928"/>
                </a:lnTo>
                <a:lnTo>
                  <a:pt x="275588" y="694844"/>
                </a:lnTo>
                <a:lnTo>
                  <a:pt x="287459" y="698629"/>
                </a:lnTo>
                <a:lnTo>
                  <a:pt x="299210" y="702326"/>
                </a:lnTo>
                <a:lnTo>
                  <a:pt x="311165" y="705961"/>
                </a:lnTo>
                <a:lnTo>
                  <a:pt x="323506" y="709555"/>
                </a:lnTo>
                <a:lnTo>
                  <a:pt x="336252" y="713121"/>
                </a:lnTo>
                <a:lnTo>
                  <a:pt x="349348" y="716668"/>
                </a:lnTo>
                <a:lnTo>
                  <a:pt x="362718" y="720203"/>
                </a:lnTo>
                <a:lnTo>
                  <a:pt x="376290" y="723729"/>
                </a:lnTo>
                <a:lnTo>
                  <a:pt x="390008" y="727250"/>
                </a:lnTo>
                <a:lnTo>
                  <a:pt x="403828" y="730763"/>
                </a:lnTo>
                <a:lnTo>
                  <a:pt x="417718" y="734105"/>
                </a:lnTo>
                <a:lnTo>
                  <a:pt x="431656" y="736969"/>
                </a:lnTo>
                <a:lnTo>
                  <a:pt x="445632" y="739232"/>
                </a:lnTo>
                <a:lnTo>
                  <a:pt x="459798" y="741091"/>
                </a:lnTo>
                <a:lnTo>
                  <a:pt x="474454" y="742953"/>
                </a:lnTo>
                <a:lnTo>
                  <a:pt x="489720" y="745051"/>
                </a:lnTo>
                <a:lnTo>
                  <a:pt x="505397" y="747123"/>
                </a:lnTo>
                <a:lnTo>
                  <a:pt x="521075" y="748528"/>
                </a:lnTo>
                <a:lnTo>
                  <a:pt x="536514" y="748958"/>
                </a:lnTo>
                <a:lnTo>
                  <a:pt x="551814" y="748584"/>
                </a:lnTo>
                <a:lnTo>
                  <a:pt x="567305" y="747869"/>
                </a:lnTo>
                <a:lnTo>
                  <a:pt x="583168" y="747129"/>
                </a:lnTo>
                <a:lnTo>
                  <a:pt x="599263" y="746498"/>
                </a:lnTo>
                <a:lnTo>
                  <a:pt x="615228" y="746007"/>
                </a:lnTo>
                <a:lnTo>
                  <a:pt x="630864" y="745645"/>
                </a:lnTo>
                <a:lnTo>
                  <a:pt x="646296" y="745387"/>
                </a:lnTo>
                <a:lnTo>
                  <a:pt x="661878" y="745207"/>
                </a:lnTo>
                <a:lnTo>
                  <a:pt x="677806" y="745082"/>
                </a:lnTo>
                <a:lnTo>
                  <a:pt x="694114" y="744997"/>
                </a:lnTo>
                <a:lnTo>
                  <a:pt x="710755" y="744939"/>
                </a:lnTo>
                <a:lnTo>
                  <a:pt x="727653" y="744896"/>
                </a:lnTo>
                <a:lnTo>
                  <a:pt x="744578" y="744697"/>
                </a:lnTo>
                <a:lnTo>
                  <a:pt x="761168" y="744031"/>
                </a:lnTo>
                <a:lnTo>
                  <a:pt x="777256" y="742765"/>
                </a:lnTo>
                <a:lnTo>
                  <a:pt x="793008" y="740932"/>
                </a:lnTo>
                <a:lnTo>
                  <a:pt x="808810" y="738630"/>
                </a:lnTo>
                <a:lnTo>
                  <a:pt x="824890" y="735970"/>
                </a:lnTo>
                <a:lnTo>
                  <a:pt x="841301" y="733050"/>
                </a:lnTo>
                <a:lnTo>
                  <a:pt x="858011" y="729944"/>
                </a:lnTo>
                <a:lnTo>
                  <a:pt x="874956" y="726709"/>
                </a:lnTo>
                <a:lnTo>
                  <a:pt x="891913" y="723385"/>
                </a:lnTo>
                <a:lnTo>
                  <a:pt x="908524" y="720000"/>
                </a:lnTo>
                <a:lnTo>
                  <a:pt x="924626" y="716575"/>
                </a:lnTo>
                <a:lnTo>
                  <a:pt x="940387" y="713122"/>
                </a:lnTo>
                <a:lnTo>
                  <a:pt x="956196" y="709650"/>
                </a:lnTo>
                <a:lnTo>
                  <a:pt x="972276" y="706166"/>
                </a:lnTo>
                <a:lnTo>
                  <a:pt x="988517" y="702673"/>
                </a:lnTo>
                <a:lnTo>
                  <a:pt x="1004581" y="699174"/>
                </a:lnTo>
                <a:lnTo>
                  <a:pt x="1020274" y="695673"/>
                </a:lnTo>
                <a:lnTo>
                  <a:pt x="1035406" y="692168"/>
                </a:lnTo>
                <a:lnTo>
                  <a:pt x="1049721" y="688662"/>
                </a:lnTo>
                <a:lnTo>
                  <a:pt x="1063163" y="685155"/>
                </a:lnTo>
                <a:lnTo>
                  <a:pt x="1075833" y="681647"/>
                </a:lnTo>
                <a:lnTo>
                  <a:pt x="1087890" y="678138"/>
                </a:lnTo>
                <a:lnTo>
                  <a:pt x="1099487" y="674629"/>
                </a:lnTo>
                <a:lnTo>
                  <a:pt x="1110751" y="671120"/>
                </a:lnTo>
                <a:lnTo>
                  <a:pt x="1121783" y="667611"/>
                </a:lnTo>
                <a:lnTo>
                  <a:pt x="1132649" y="664097"/>
                </a:lnTo>
                <a:lnTo>
                  <a:pt x="1143235" y="660415"/>
                </a:lnTo>
                <a:lnTo>
                  <a:pt x="1153270" y="656257"/>
                </a:lnTo>
                <a:lnTo>
                  <a:pt x="1162654" y="651499"/>
                </a:lnTo>
                <a:lnTo>
                  <a:pt x="1171600" y="646337"/>
                </a:lnTo>
                <a:lnTo>
                  <a:pt x="1180527" y="641179"/>
                </a:lnTo>
                <a:lnTo>
                  <a:pt x="1189688" y="636262"/>
                </a:lnTo>
                <a:lnTo>
                  <a:pt x="1199317" y="631488"/>
                </a:lnTo>
                <a:lnTo>
                  <a:pt x="1209700" y="626522"/>
                </a:lnTo>
                <a:lnTo>
                  <a:pt x="1220913" y="621181"/>
                </a:lnTo>
                <a:lnTo>
                  <a:pt x="1232868" y="615441"/>
                </a:lnTo>
                <a:lnTo>
                  <a:pt x="1245418" y="609355"/>
                </a:lnTo>
                <a:lnTo>
                  <a:pt x="1258409" y="602999"/>
                </a:lnTo>
                <a:lnTo>
                  <a:pt x="1271555" y="596441"/>
                </a:lnTo>
                <a:lnTo>
                  <a:pt x="1284454" y="589739"/>
                </a:lnTo>
                <a:lnTo>
                  <a:pt x="1296900" y="582932"/>
                </a:lnTo>
                <a:lnTo>
                  <a:pt x="1308715" y="575887"/>
                </a:lnTo>
                <a:lnTo>
                  <a:pt x="1319656" y="568319"/>
                </a:lnTo>
                <a:lnTo>
                  <a:pt x="1329679" y="560113"/>
                </a:lnTo>
                <a:lnTo>
                  <a:pt x="1338732" y="551313"/>
                </a:lnTo>
                <a:lnTo>
                  <a:pt x="1346675" y="542027"/>
                </a:lnTo>
                <a:lnTo>
                  <a:pt x="1353535" y="532368"/>
                </a:lnTo>
                <a:lnTo>
                  <a:pt x="1359312" y="522271"/>
                </a:lnTo>
                <a:lnTo>
                  <a:pt x="1363903" y="511508"/>
                </a:lnTo>
                <a:lnTo>
                  <a:pt x="1367364" y="500008"/>
                </a:lnTo>
                <a:lnTo>
                  <a:pt x="1369875" y="487844"/>
                </a:lnTo>
                <a:lnTo>
                  <a:pt x="1371653" y="475147"/>
                </a:lnTo>
                <a:lnTo>
                  <a:pt x="1372880" y="462049"/>
                </a:lnTo>
                <a:lnTo>
                  <a:pt x="1373383" y="448659"/>
                </a:lnTo>
                <a:lnTo>
                  <a:pt x="1372665" y="435065"/>
                </a:lnTo>
                <a:lnTo>
                  <a:pt x="1370550" y="421333"/>
                </a:lnTo>
                <a:lnTo>
                  <a:pt x="1367163" y="407671"/>
                </a:lnTo>
                <a:lnTo>
                  <a:pt x="1362748" y="394419"/>
                </a:lnTo>
                <a:lnTo>
                  <a:pt x="1357554" y="381726"/>
                </a:lnTo>
                <a:lnTo>
                  <a:pt x="1351797" y="369575"/>
                </a:lnTo>
                <a:lnTo>
                  <a:pt x="1345642" y="357875"/>
                </a:lnTo>
                <a:lnTo>
                  <a:pt x="1339209" y="346525"/>
                </a:lnTo>
                <a:lnTo>
                  <a:pt x="1332587" y="335596"/>
                </a:lnTo>
                <a:lnTo>
                  <a:pt x="1325834" y="325323"/>
                </a:lnTo>
                <a:lnTo>
                  <a:pt x="1318990" y="315776"/>
                </a:lnTo>
                <a:lnTo>
                  <a:pt x="1311918" y="306720"/>
                </a:lnTo>
                <a:lnTo>
                  <a:pt x="1304331" y="297718"/>
                </a:lnTo>
                <a:lnTo>
                  <a:pt x="1296113" y="288515"/>
                </a:lnTo>
                <a:lnTo>
                  <a:pt x="1287304" y="279197"/>
                </a:lnTo>
                <a:lnTo>
                  <a:pt x="1278013" y="270088"/>
                </a:lnTo>
                <a:lnTo>
                  <a:pt x="1268354" y="261366"/>
                </a:lnTo>
                <a:lnTo>
                  <a:pt x="1258427" y="253052"/>
                </a:lnTo>
                <a:lnTo>
                  <a:pt x="1248311" y="245088"/>
                </a:lnTo>
                <a:lnTo>
                  <a:pt x="1238063" y="237400"/>
                </a:lnTo>
                <a:lnTo>
                  <a:pt x="1227723" y="229914"/>
                </a:lnTo>
                <a:lnTo>
                  <a:pt x="1217323" y="222575"/>
                </a:lnTo>
                <a:lnTo>
                  <a:pt x="1206875" y="215337"/>
                </a:lnTo>
                <a:lnTo>
                  <a:pt x="1196231" y="208170"/>
                </a:lnTo>
                <a:lnTo>
                  <a:pt x="1185093" y="201051"/>
                </a:lnTo>
                <a:lnTo>
                  <a:pt x="1173337" y="193970"/>
                </a:lnTo>
                <a:lnTo>
                  <a:pt x="1161000" y="187078"/>
                </a:lnTo>
                <a:lnTo>
                  <a:pt x="1148186" y="180678"/>
                </a:lnTo>
                <a:lnTo>
                  <a:pt x="1135009" y="174892"/>
                </a:lnTo>
                <a:lnTo>
                  <a:pt x="1121567" y="169685"/>
                </a:lnTo>
                <a:lnTo>
                  <a:pt x="1107938" y="164953"/>
                </a:lnTo>
                <a:lnTo>
                  <a:pt x="1094183" y="160584"/>
                </a:lnTo>
                <a:lnTo>
                  <a:pt x="1080505" y="156480"/>
                </a:lnTo>
                <a:lnTo>
                  <a:pt x="1067242" y="152562"/>
                </a:lnTo>
                <a:lnTo>
                  <a:pt x="1054537" y="148776"/>
                </a:lnTo>
                <a:lnTo>
                  <a:pt x="1042209" y="145079"/>
                </a:lnTo>
                <a:lnTo>
                  <a:pt x="1029858" y="141443"/>
                </a:lnTo>
                <a:lnTo>
                  <a:pt x="1017243" y="137849"/>
                </a:lnTo>
                <a:lnTo>
                  <a:pt x="1004142" y="134282"/>
                </a:lnTo>
                <a:lnTo>
                  <a:pt x="990275" y="130735"/>
                </a:lnTo>
                <a:lnTo>
                  <a:pt x="975570" y="127200"/>
                </a:lnTo>
                <a:lnTo>
                  <a:pt x="960116" y="123673"/>
                </a:lnTo>
                <a:lnTo>
                  <a:pt x="944064" y="120153"/>
                </a:lnTo>
                <a:lnTo>
                  <a:pt x="927564" y="116640"/>
                </a:lnTo>
                <a:lnTo>
                  <a:pt x="910739" y="113298"/>
                </a:lnTo>
                <a:lnTo>
                  <a:pt x="893685" y="110434"/>
                </a:lnTo>
                <a:lnTo>
                  <a:pt x="876482" y="108171"/>
                </a:lnTo>
                <a:lnTo>
                  <a:pt x="859507" y="106312"/>
                </a:lnTo>
                <a:lnTo>
                  <a:pt x="843408" y="104450"/>
                </a:lnTo>
                <a:lnTo>
                  <a:pt x="828460" y="102338"/>
                </a:lnTo>
                <a:lnTo>
                  <a:pt x="814286" y="99748"/>
                </a:lnTo>
                <a:lnTo>
                  <a:pt x="800081" y="96398"/>
                </a:lnTo>
                <a:lnTo>
                  <a:pt x="785365" y="92222"/>
                </a:lnTo>
                <a:lnTo>
                  <a:pt x="769850" y="87638"/>
                </a:lnTo>
                <a:lnTo>
                  <a:pt x="753285" y="83408"/>
                </a:lnTo>
                <a:lnTo>
                  <a:pt x="735649" y="79935"/>
                </a:lnTo>
                <a:lnTo>
                  <a:pt x="717092" y="77115"/>
                </a:lnTo>
                <a:lnTo>
                  <a:pt x="697811" y="74534"/>
                </a:lnTo>
                <a:lnTo>
                  <a:pt x="677992" y="71912"/>
                </a:lnTo>
                <a:lnTo>
                  <a:pt x="657788" y="69303"/>
                </a:lnTo>
                <a:lnTo>
                  <a:pt x="637313" y="66997"/>
                </a:lnTo>
                <a:lnTo>
                  <a:pt x="616654" y="65145"/>
                </a:lnTo>
                <a:lnTo>
                  <a:pt x="596035" y="63748"/>
                </a:lnTo>
                <a:lnTo>
                  <a:pt x="575806" y="62735"/>
                </a:lnTo>
                <a:lnTo>
                  <a:pt x="556146" y="62019"/>
                </a:lnTo>
                <a:lnTo>
                  <a:pt x="537794" y="61521"/>
                </a:lnTo>
                <a:lnTo>
                  <a:pt x="520334" y="61124"/>
                </a:lnTo>
                <a:lnTo>
                  <a:pt x="502234" y="60794"/>
                </a:lnTo>
                <a:lnTo>
                  <a:pt x="480587" y="604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2375904" y="4302588"/>
            <a:ext cx="1832957" cy="495048"/>
            <a:chOff x="2375904" y="4302588"/>
            <a:chExt cx="1832957" cy="495048"/>
          </a:xfrm>
        </p:grpSpPr>
        <p:sp>
          <p:nvSpPr>
            <p:cNvPr id="112" name="Freeform 111"/>
            <p:cNvSpPr/>
            <p:nvPr/>
          </p:nvSpPr>
          <p:spPr>
            <a:xfrm>
              <a:off x="2375904" y="4365367"/>
              <a:ext cx="254413" cy="432269"/>
            </a:xfrm>
            <a:custGeom>
              <a:avLst/>
              <a:gdLst/>
              <a:ahLst/>
              <a:cxnLst/>
              <a:rect l="0" t="0" r="0" b="0"/>
              <a:pathLst>
                <a:path w="254413" h="432269">
                  <a:moveTo>
                    <a:pt x="45650" y="25016"/>
                  </a:moveTo>
                  <a:lnTo>
                    <a:pt x="16342" y="59914"/>
                  </a:lnTo>
                  <a:lnTo>
                    <a:pt x="0" y="91181"/>
                  </a:lnTo>
                  <a:lnTo>
                    <a:pt x="1185" y="80939"/>
                  </a:lnTo>
                  <a:lnTo>
                    <a:pt x="12647" y="45811"/>
                  </a:lnTo>
                  <a:lnTo>
                    <a:pt x="23573" y="29969"/>
                  </a:lnTo>
                  <a:lnTo>
                    <a:pt x="39347" y="18249"/>
                  </a:lnTo>
                  <a:lnTo>
                    <a:pt x="78070" y="1193"/>
                  </a:lnTo>
                  <a:lnTo>
                    <a:pt x="98663" y="0"/>
                  </a:lnTo>
                  <a:lnTo>
                    <a:pt x="109068" y="1320"/>
                  </a:lnTo>
                  <a:lnTo>
                    <a:pt x="126868" y="12145"/>
                  </a:lnTo>
                  <a:lnTo>
                    <a:pt x="134890" y="19945"/>
                  </a:lnTo>
                  <a:lnTo>
                    <a:pt x="143804" y="41090"/>
                  </a:lnTo>
                  <a:lnTo>
                    <a:pt x="149526" y="92792"/>
                  </a:lnTo>
                  <a:lnTo>
                    <a:pt x="144928" y="134135"/>
                  </a:lnTo>
                  <a:lnTo>
                    <a:pt x="136177" y="155791"/>
                  </a:lnTo>
                  <a:lnTo>
                    <a:pt x="111495" y="188759"/>
                  </a:lnTo>
                  <a:lnTo>
                    <a:pt x="108264" y="190330"/>
                  </a:lnTo>
                  <a:lnTo>
                    <a:pt x="107280" y="187868"/>
                  </a:lnTo>
                  <a:lnTo>
                    <a:pt x="107794" y="182717"/>
                  </a:lnTo>
                  <a:lnTo>
                    <a:pt x="112815" y="179283"/>
                  </a:lnTo>
                  <a:lnTo>
                    <a:pt x="130873" y="175467"/>
                  </a:lnTo>
                  <a:lnTo>
                    <a:pt x="161758" y="178909"/>
                  </a:lnTo>
                  <a:lnTo>
                    <a:pt x="179532" y="187389"/>
                  </a:lnTo>
                  <a:lnTo>
                    <a:pt x="231479" y="232337"/>
                  </a:lnTo>
                  <a:lnTo>
                    <a:pt x="247070" y="258800"/>
                  </a:lnTo>
                  <a:lnTo>
                    <a:pt x="254412" y="307588"/>
                  </a:lnTo>
                  <a:lnTo>
                    <a:pt x="252743" y="359167"/>
                  </a:lnTo>
                  <a:lnTo>
                    <a:pt x="250393" y="370616"/>
                  </a:lnTo>
                  <a:lnTo>
                    <a:pt x="230317" y="403496"/>
                  </a:lnTo>
                  <a:lnTo>
                    <a:pt x="211952" y="418618"/>
                  </a:lnTo>
                  <a:lnTo>
                    <a:pt x="202142" y="424287"/>
                  </a:lnTo>
                  <a:lnTo>
                    <a:pt x="160388" y="432268"/>
                  </a:lnTo>
                  <a:lnTo>
                    <a:pt x="110688" y="426558"/>
                  </a:lnTo>
                  <a:lnTo>
                    <a:pt x="73315" y="414166"/>
                  </a:lnTo>
                  <a:lnTo>
                    <a:pt x="56178" y="404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26922" y="451672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63751" y="45904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66388" y="10722"/>
                  </a:lnTo>
                  <a:lnTo>
                    <a:pt x="24812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22412" y="4348269"/>
              <a:ext cx="30936" cy="368499"/>
            </a:xfrm>
            <a:custGeom>
              <a:avLst/>
              <a:gdLst/>
              <a:ahLst/>
              <a:cxnLst/>
              <a:rect l="0" t="0" r="0" b="0"/>
              <a:pathLst>
                <a:path w="30936" h="368499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9356"/>
                  </a:lnTo>
                  <a:lnTo>
                    <a:pt x="14042" y="198152"/>
                  </a:lnTo>
                  <a:lnTo>
                    <a:pt x="18520" y="249654"/>
                  </a:lnTo>
                  <a:lnTo>
                    <a:pt x="19848" y="301959"/>
                  </a:lnTo>
                  <a:lnTo>
                    <a:pt x="28666" y="357309"/>
                  </a:lnTo>
                  <a:lnTo>
                    <a:pt x="3093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75165" y="4348269"/>
              <a:ext cx="146597" cy="243656"/>
            </a:xfrm>
            <a:custGeom>
              <a:avLst/>
              <a:gdLst/>
              <a:ahLst/>
              <a:cxnLst/>
              <a:rect l="0" t="0" r="0" b="0"/>
              <a:pathLst>
                <a:path w="146597" h="243656">
                  <a:moveTo>
                    <a:pt x="146596" y="168456"/>
                  </a:moveTo>
                  <a:lnTo>
                    <a:pt x="102634" y="188700"/>
                  </a:lnTo>
                  <a:lnTo>
                    <a:pt x="40227" y="234124"/>
                  </a:lnTo>
                  <a:lnTo>
                    <a:pt x="19773" y="243655"/>
                  </a:lnTo>
                  <a:lnTo>
                    <a:pt x="12914" y="241986"/>
                  </a:lnTo>
                  <a:lnTo>
                    <a:pt x="8342" y="236193"/>
                  </a:lnTo>
                  <a:lnTo>
                    <a:pt x="3262" y="217279"/>
                  </a:lnTo>
                  <a:lnTo>
                    <a:pt x="0" y="167008"/>
                  </a:lnTo>
                  <a:lnTo>
                    <a:pt x="2555" y="129033"/>
                  </a:lnTo>
                  <a:lnTo>
                    <a:pt x="16017" y="65648"/>
                  </a:lnTo>
                  <a:lnTo>
                    <a:pt x="22537" y="19683"/>
                  </a:lnTo>
                  <a:lnTo>
                    <a:pt x="307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48145" y="4474611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50794" y="237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37616" y="457989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27129" y="4302588"/>
              <a:ext cx="281732" cy="414180"/>
            </a:xfrm>
            <a:custGeom>
              <a:avLst/>
              <a:gdLst/>
              <a:ahLst/>
              <a:cxnLst/>
              <a:rect l="0" t="0" r="0" b="0"/>
              <a:pathLst>
                <a:path w="281732" h="414180">
                  <a:moveTo>
                    <a:pt x="0" y="24624"/>
                  </a:moveTo>
                  <a:lnTo>
                    <a:pt x="37478" y="32957"/>
                  </a:lnTo>
                  <a:lnTo>
                    <a:pt x="94491" y="34719"/>
                  </a:lnTo>
                  <a:lnTo>
                    <a:pt x="154842" y="26661"/>
                  </a:lnTo>
                  <a:lnTo>
                    <a:pt x="203547" y="17169"/>
                  </a:lnTo>
                  <a:lnTo>
                    <a:pt x="259399" y="3481"/>
                  </a:lnTo>
                  <a:lnTo>
                    <a:pt x="271199" y="0"/>
                  </a:lnTo>
                  <a:lnTo>
                    <a:pt x="277895" y="2359"/>
                  </a:lnTo>
                  <a:lnTo>
                    <a:pt x="281190" y="8611"/>
                  </a:lnTo>
                  <a:lnTo>
                    <a:pt x="281731" y="26866"/>
                  </a:lnTo>
                  <a:lnTo>
                    <a:pt x="274289" y="58044"/>
                  </a:lnTo>
                  <a:lnTo>
                    <a:pt x="250402" y="118004"/>
                  </a:lnTo>
                  <a:lnTo>
                    <a:pt x="228669" y="171842"/>
                  </a:lnTo>
                  <a:lnTo>
                    <a:pt x="200707" y="235178"/>
                  </a:lnTo>
                  <a:lnTo>
                    <a:pt x="182582" y="295070"/>
                  </a:lnTo>
                  <a:lnTo>
                    <a:pt x="168473" y="349187"/>
                  </a:lnTo>
                  <a:lnTo>
                    <a:pt x="157933" y="390632"/>
                  </a:lnTo>
                  <a:lnTo>
                    <a:pt x="147399" y="414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484725" y="5153873"/>
            <a:ext cx="2271403" cy="573607"/>
            <a:chOff x="2484725" y="5153873"/>
            <a:chExt cx="2271403" cy="573607"/>
          </a:xfrm>
        </p:grpSpPr>
        <p:sp>
          <p:nvSpPr>
            <p:cNvPr id="121" name="Freeform 120"/>
            <p:cNvSpPr/>
            <p:nvPr/>
          </p:nvSpPr>
          <p:spPr>
            <a:xfrm>
              <a:off x="2484725" y="5222134"/>
              <a:ext cx="280285" cy="494841"/>
            </a:xfrm>
            <a:custGeom>
              <a:avLst/>
              <a:gdLst/>
              <a:ahLst/>
              <a:cxnLst/>
              <a:rect l="0" t="0" r="0" b="0"/>
              <a:pathLst>
                <a:path w="280285" h="494841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47997" y="0"/>
                  </a:lnTo>
                  <a:lnTo>
                    <a:pt x="200219" y="0"/>
                  </a:lnTo>
                  <a:lnTo>
                    <a:pt x="249617" y="0"/>
                  </a:lnTo>
                  <a:lnTo>
                    <a:pt x="264677" y="0"/>
                  </a:lnTo>
                  <a:lnTo>
                    <a:pt x="273548" y="3510"/>
                  </a:lnTo>
                  <a:lnTo>
                    <a:pt x="278291" y="9359"/>
                  </a:lnTo>
                  <a:lnTo>
                    <a:pt x="280284" y="16768"/>
                  </a:lnTo>
                  <a:lnTo>
                    <a:pt x="277500" y="43963"/>
                  </a:lnTo>
                  <a:lnTo>
                    <a:pt x="251330" y="101239"/>
                  </a:lnTo>
                  <a:lnTo>
                    <a:pt x="224341" y="155049"/>
                  </a:lnTo>
                  <a:lnTo>
                    <a:pt x="192597" y="210191"/>
                  </a:lnTo>
                  <a:lnTo>
                    <a:pt x="163966" y="270398"/>
                  </a:lnTo>
                  <a:lnTo>
                    <a:pt x="129722" y="331533"/>
                  </a:lnTo>
                  <a:lnTo>
                    <a:pt x="94740" y="388846"/>
                  </a:lnTo>
                  <a:lnTo>
                    <a:pt x="66895" y="443274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84808" y="545376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11453"/>
                  </a:lnTo>
                  <a:lnTo>
                    <a:pt x="39338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79564" y="5369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90093" y="5569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74516" y="5316417"/>
              <a:ext cx="289360" cy="411063"/>
            </a:xfrm>
            <a:custGeom>
              <a:avLst/>
              <a:gdLst/>
              <a:ahLst/>
              <a:cxnLst/>
              <a:rect l="0" t="0" r="0" b="0"/>
              <a:pathLst>
                <a:path w="289360" h="411063">
                  <a:moveTo>
                    <a:pt x="15618" y="11002"/>
                  </a:moveTo>
                  <a:lnTo>
                    <a:pt x="0" y="57858"/>
                  </a:lnTo>
                  <a:lnTo>
                    <a:pt x="9977" y="37286"/>
                  </a:lnTo>
                  <a:lnTo>
                    <a:pt x="34131" y="5016"/>
                  </a:lnTo>
                  <a:lnTo>
                    <a:pt x="43168" y="1162"/>
                  </a:lnTo>
                  <a:lnTo>
                    <a:pt x="65687" y="0"/>
                  </a:lnTo>
                  <a:lnTo>
                    <a:pt x="85055" y="6502"/>
                  </a:lnTo>
                  <a:lnTo>
                    <a:pt x="93495" y="11512"/>
                  </a:lnTo>
                  <a:lnTo>
                    <a:pt x="116552" y="40919"/>
                  </a:lnTo>
                  <a:lnTo>
                    <a:pt x="140925" y="98130"/>
                  </a:lnTo>
                  <a:lnTo>
                    <a:pt x="155794" y="157544"/>
                  </a:lnTo>
                  <a:lnTo>
                    <a:pt x="160877" y="208320"/>
                  </a:lnTo>
                  <a:lnTo>
                    <a:pt x="161425" y="269474"/>
                  </a:lnTo>
                  <a:lnTo>
                    <a:pt x="151481" y="326614"/>
                  </a:lnTo>
                  <a:lnTo>
                    <a:pt x="138542" y="365780"/>
                  </a:lnTo>
                  <a:lnTo>
                    <a:pt x="113209" y="404866"/>
                  </a:lnTo>
                  <a:lnTo>
                    <a:pt x="105245" y="409278"/>
                  </a:lnTo>
                  <a:lnTo>
                    <a:pt x="87038" y="411062"/>
                  </a:lnTo>
                  <a:lnTo>
                    <a:pt x="57057" y="399900"/>
                  </a:lnTo>
                  <a:lnTo>
                    <a:pt x="42614" y="385057"/>
                  </a:lnTo>
                  <a:lnTo>
                    <a:pt x="37125" y="376185"/>
                  </a:lnTo>
                  <a:lnTo>
                    <a:pt x="34146" y="356970"/>
                  </a:lnTo>
                  <a:lnTo>
                    <a:pt x="41765" y="316038"/>
                  </a:lnTo>
                  <a:lnTo>
                    <a:pt x="56771" y="290246"/>
                  </a:lnTo>
                  <a:lnTo>
                    <a:pt x="72513" y="278220"/>
                  </a:lnTo>
                  <a:lnTo>
                    <a:pt x="92378" y="270146"/>
                  </a:lnTo>
                  <a:lnTo>
                    <a:pt x="128699" y="266770"/>
                  </a:lnTo>
                  <a:lnTo>
                    <a:pt x="183715" y="278593"/>
                  </a:lnTo>
                  <a:lnTo>
                    <a:pt x="247214" y="298858"/>
                  </a:lnTo>
                  <a:lnTo>
                    <a:pt x="289359" y="305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42860" y="536953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84974" y="543270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6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81874" y="5190549"/>
              <a:ext cx="253414" cy="408247"/>
            </a:xfrm>
            <a:custGeom>
              <a:avLst/>
              <a:gdLst/>
              <a:ahLst/>
              <a:cxnLst/>
              <a:rect l="0" t="0" r="0" b="0"/>
              <a:pathLst>
                <a:path w="253414" h="408247">
                  <a:moveTo>
                    <a:pt x="50540" y="0"/>
                  </a:moveTo>
                  <a:lnTo>
                    <a:pt x="23029" y="53875"/>
                  </a:lnTo>
                  <a:lnTo>
                    <a:pt x="4991" y="105447"/>
                  </a:lnTo>
                  <a:lnTo>
                    <a:pt x="2626" y="107733"/>
                  </a:lnTo>
                  <a:lnTo>
                    <a:pt x="1050" y="104577"/>
                  </a:lnTo>
                  <a:lnTo>
                    <a:pt x="0" y="97794"/>
                  </a:lnTo>
                  <a:lnTo>
                    <a:pt x="1639" y="90932"/>
                  </a:lnTo>
                  <a:lnTo>
                    <a:pt x="27871" y="41869"/>
                  </a:lnTo>
                  <a:lnTo>
                    <a:pt x="43975" y="26017"/>
                  </a:lnTo>
                  <a:lnTo>
                    <a:pt x="65950" y="17412"/>
                  </a:lnTo>
                  <a:lnTo>
                    <a:pt x="78361" y="15118"/>
                  </a:lnTo>
                  <a:lnTo>
                    <a:pt x="101509" y="18807"/>
                  </a:lnTo>
                  <a:lnTo>
                    <a:pt x="112595" y="23067"/>
                  </a:lnTo>
                  <a:lnTo>
                    <a:pt x="128033" y="37158"/>
                  </a:lnTo>
                  <a:lnTo>
                    <a:pt x="133788" y="45829"/>
                  </a:lnTo>
                  <a:lnTo>
                    <a:pt x="137062" y="67942"/>
                  </a:lnTo>
                  <a:lnTo>
                    <a:pt x="133448" y="92197"/>
                  </a:lnTo>
                  <a:lnTo>
                    <a:pt x="111183" y="147062"/>
                  </a:lnTo>
                  <a:lnTo>
                    <a:pt x="97380" y="162067"/>
                  </a:lnTo>
                  <a:lnTo>
                    <a:pt x="88786" y="167706"/>
                  </a:lnTo>
                  <a:lnTo>
                    <a:pt x="85396" y="167956"/>
                  </a:lnTo>
                  <a:lnTo>
                    <a:pt x="85476" y="164613"/>
                  </a:lnTo>
                  <a:lnTo>
                    <a:pt x="87869" y="158875"/>
                  </a:lnTo>
                  <a:lnTo>
                    <a:pt x="99886" y="149380"/>
                  </a:lnTo>
                  <a:lnTo>
                    <a:pt x="118095" y="142430"/>
                  </a:lnTo>
                  <a:lnTo>
                    <a:pt x="141786" y="139341"/>
                  </a:lnTo>
                  <a:lnTo>
                    <a:pt x="164793" y="144208"/>
                  </a:lnTo>
                  <a:lnTo>
                    <a:pt x="185547" y="155339"/>
                  </a:lnTo>
                  <a:lnTo>
                    <a:pt x="225308" y="201087"/>
                  </a:lnTo>
                  <a:lnTo>
                    <a:pt x="253413" y="263304"/>
                  </a:lnTo>
                  <a:lnTo>
                    <a:pt x="253240" y="300415"/>
                  </a:lnTo>
                  <a:lnTo>
                    <a:pt x="241531" y="352536"/>
                  </a:lnTo>
                  <a:lnTo>
                    <a:pt x="230572" y="371542"/>
                  </a:lnTo>
                  <a:lnTo>
                    <a:pt x="214782" y="384668"/>
                  </a:lnTo>
                  <a:lnTo>
                    <a:pt x="176050" y="402627"/>
                  </a:lnTo>
                  <a:lnTo>
                    <a:pt x="139461" y="408246"/>
                  </a:lnTo>
                  <a:lnTo>
                    <a:pt x="104573" y="404321"/>
                  </a:lnTo>
                  <a:lnTo>
                    <a:pt x="6106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69326" y="55064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61657" y="5153873"/>
              <a:ext cx="294471" cy="457817"/>
            </a:xfrm>
            <a:custGeom>
              <a:avLst/>
              <a:gdLst/>
              <a:ahLst/>
              <a:cxnLst/>
              <a:rect l="0" t="0" r="0" b="0"/>
              <a:pathLst>
                <a:path w="294471" h="457817">
                  <a:moveTo>
                    <a:pt x="181410" y="15619"/>
                  </a:moveTo>
                  <a:lnTo>
                    <a:pt x="122793" y="15619"/>
                  </a:lnTo>
                  <a:lnTo>
                    <a:pt x="66196" y="4166"/>
                  </a:lnTo>
                  <a:lnTo>
                    <a:pt x="44806" y="0"/>
                  </a:lnTo>
                  <a:lnTo>
                    <a:pt x="23601" y="2048"/>
                  </a:lnTo>
                  <a:lnTo>
                    <a:pt x="15373" y="6572"/>
                  </a:lnTo>
                  <a:lnTo>
                    <a:pt x="3111" y="20956"/>
                  </a:lnTo>
                  <a:lnTo>
                    <a:pt x="0" y="42167"/>
                  </a:lnTo>
                  <a:lnTo>
                    <a:pt x="7536" y="99502"/>
                  </a:lnTo>
                  <a:lnTo>
                    <a:pt x="20289" y="157577"/>
                  </a:lnTo>
                  <a:lnTo>
                    <a:pt x="27133" y="181657"/>
                  </a:lnTo>
                  <a:lnTo>
                    <a:pt x="31765" y="187142"/>
                  </a:lnTo>
                  <a:lnTo>
                    <a:pt x="37193" y="188459"/>
                  </a:lnTo>
                  <a:lnTo>
                    <a:pt x="43151" y="186998"/>
                  </a:lnTo>
                  <a:lnTo>
                    <a:pt x="98693" y="156735"/>
                  </a:lnTo>
                  <a:lnTo>
                    <a:pt x="130385" y="146858"/>
                  </a:lnTo>
                  <a:lnTo>
                    <a:pt x="155613" y="144138"/>
                  </a:lnTo>
                  <a:lnTo>
                    <a:pt x="179303" y="149168"/>
                  </a:lnTo>
                  <a:lnTo>
                    <a:pt x="223108" y="171460"/>
                  </a:lnTo>
                  <a:lnTo>
                    <a:pt x="272004" y="221341"/>
                  </a:lnTo>
                  <a:lnTo>
                    <a:pt x="287931" y="248929"/>
                  </a:lnTo>
                  <a:lnTo>
                    <a:pt x="294470" y="290509"/>
                  </a:lnTo>
                  <a:lnTo>
                    <a:pt x="290818" y="334284"/>
                  </a:lnTo>
                  <a:lnTo>
                    <a:pt x="276739" y="371301"/>
                  </a:lnTo>
                  <a:lnTo>
                    <a:pt x="252159" y="398907"/>
                  </a:lnTo>
                  <a:lnTo>
                    <a:pt x="212413" y="420790"/>
                  </a:lnTo>
                  <a:lnTo>
                    <a:pt x="154687" y="440014"/>
                  </a:lnTo>
                  <a:lnTo>
                    <a:pt x="107710" y="45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253305" y="160215"/>
            <a:ext cx="1674032" cy="916057"/>
            <a:chOff x="3253305" y="160215"/>
            <a:chExt cx="1674032" cy="916057"/>
          </a:xfrm>
        </p:grpSpPr>
        <p:sp>
          <p:nvSpPr>
            <p:cNvPr id="2" name="Freeform 1"/>
            <p:cNvSpPr/>
            <p:nvPr/>
          </p:nvSpPr>
          <p:spPr>
            <a:xfrm>
              <a:off x="3295419" y="256364"/>
              <a:ext cx="610654" cy="670144"/>
            </a:xfrm>
            <a:custGeom>
              <a:avLst/>
              <a:gdLst/>
              <a:ahLst/>
              <a:cxnLst/>
              <a:rect l="0" t="0" r="0" b="0"/>
              <a:pathLst>
                <a:path w="610654" h="670144">
                  <a:moveTo>
                    <a:pt x="0" y="554330"/>
                  </a:moveTo>
                  <a:lnTo>
                    <a:pt x="2934" y="542595"/>
                  </a:lnTo>
                  <a:lnTo>
                    <a:pt x="5716" y="531466"/>
                  </a:lnTo>
                  <a:lnTo>
                    <a:pt x="8616" y="519872"/>
                  </a:lnTo>
                  <a:lnTo>
                    <a:pt x="11656" y="507884"/>
                  </a:lnTo>
                  <a:lnTo>
                    <a:pt x="14821" y="495872"/>
                  </a:lnTo>
                  <a:lnTo>
                    <a:pt x="18085" y="484056"/>
                  </a:lnTo>
                  <a:lnTo>
                    <a:pt x="21424" y="472011"/>
                  </a:lnTo>
                  <a:lnTo>
                    <a:pt x="24815" y="458797"/>
                  </a:lnTo>
                  <a:lnTo>
                    <a:pt x="28244" y="443992"/>
                  </a:lnTo>
                  <a:lnTo>
                    <a:pt x="31698" y="428133"/>
                  </a:lnTo>
                  <a:lnTo>
                    <a:pt x="35171" y="412403"/>
                  </a:lnTo>
                  <a:lnTo>
                    <a:pt x="38655" y="397490"/>
                  </a:lnTo>
                  <a:lnTo>
                    <a:pt x="42148" y="383564"/>
                  </a:lnTo>
                  <a:lnTo>
                    <a:pt x="45646" y="370531"/>
                  </a:lnTo>
                  <a:lnTo>
                    <a:pt x="49148" y="358209"/>
                  </a:lnTo>
                  <a:lnTo>
                    <a:pt x="52653" y="346256"/>
                  </a:lnTo>
                  <a:lnTo>
                    <a:pt x="56159" y="334216"/>
                  </a:lnTo>
                  <a:lnTo>
                    <a:pt x="59666" y="321836"/>
                  </a:lnTo>
                  <a:lnTo>
                    <a:pt x="63174" y="308736"/>
                  </a:lnTo>
                  <a:lnTo>
                    <a:pt x="66683" y="294344"/>
                  </a:lnTo>
                  <a:lnTo>
                    <a:pt x="70192" y="278485"/>
                  </a:lnTo>
                  <a:lnTo>
                    <a:pt x="73701" y="261783"/>
                  </a:lnTo>
                  <a:lnTo>
                    <a:pt x="77210" y="245420"/>
                  </a:lnTo>
                  <a:lnTo>
                    <a:pt x="80719" y="230037"/>
                  </a:lnTo>
                  <a:lnTo>
                    <a:pt x="84229" y="215270"/>
                  </a:lnTo>
                  <a:lnTo>
                    <a:pt x="87738" y="200069"/>
                  </a:lnTo>
                  <a:lnTo>
                    <a:pt x="91247" y="183844"/>
                  </a:lnTo>
                  <a:lnTo>
                    <a:pt x="94757" y="166656"/>
                  </a:lnTo>
                  <a:lnTo>
                    <a:pt x="98266" y="148953"/>
                  </a:lnTo>
                  <a:lnTo>
                    <a:pt x="101776" y="131077"/>
                  </a:lnTo>
                  <a:lnTo>
                    <a:pt x="105286" y="113359"/>
                  </a:lnTo>
                  <a:lnTo>
                    <a:pt x="108795" y="96171"/>
                  </a:lnTo>
                  <a:lnTo>
                    <a:pt x="112304" y="79690"/>
                  </a:lnTo>
                  <a:lnTo>
                    <a:pt x="115827" y="65207"/>
                  </a:lnTo>
                  <a:lnTo>
                    <a:pt x="119828" y="55797"/>
                  </a:lnTo>
                  <a:lnTo>
                    <a:pt x="124255" y="52937"/>
                  </a:lnTo>
                  <a:lnTo>
                    <a:pt x="127980" y="55353"/>
                  </a:lnTo>
                  <a:lnTo>
                    <a:pt x="130747" y="61509"/>
                  </a:lnTo>
                  <a:lnTo>
                    <a:pt x="132873" y="70068"/>
                  </a:lnTo>
                  <a:lnTo>
                    <a:pt x="134870" y="79895"/>
                  </a:lnTo>
                  <a:lnTo>
                    <a:pt x="137045" y="90303"/>
                  </a:lnTo>
                  <a:lnTo>
                    <a:pt x="139496" y="101264"/>
                  </a:lnTo>
                  <a:lnTo>
                    <a:pt x="142214" y="113235"/>
                  </a:lnTo>
                  <a:lnTo>
                    <a:pt x="145158" y="126406"/>
                  </a:lnTo>
                  <a:lnTo>
                    <a:pt x="148440" y="140528"/>
                  </a:lnTo>
                  <a:lnTo>
                    <a:pt x="152319" y="155089"/>
                  </a:lnTo>
                  <a:lnTo>
                    <a:pt x="156888" y="169735"/>
                  </a:lnTo>
                  <a:lnTo>
                    <a:pt x="161921" y="184147"/>
                  </a:lnTo>
                  <a:lnTo>
                    <a:pt x="166991" y="197971"/>
                  </a:lnTo>
                  <a:lnTo>
                    <a:pt x="171853" y="211080"/>
                  </a:lnTo>
                  <a:lnTo>
                    <a:pt x="176761" y="223525"/>
                  </a:lnTo>
                  <a:lnTo>
                    <a:pt x="182349" y="235431"/>
                  </a:lnTo>
                  <a:lnTo>
                    <a:pt x="188926" y="246917"/>
                  </a:lnTo>
                  <a:lnTo>
                    <a:pt x="196479" y="257769"/>
                  </a:lnTo>
                  <a:lnTo>
                    <a:pt x="204853" y="267459"/>
                  </a:lnTo>
                  <a:lnTo>
                    <a:pt x="213861" y="275792"/>
                  </a:lnTo>
                  <a:lnTo>
                    <a:pt x="223333" y="282879"/>
                  </a:lnTo>
                  <a:lnTo>
                    <a:pt x="233136" y="288957"/>
                  </a:lnTo>
                  <a:lnTo>
                    <a:pt x="243172" y="294254"/>
                  </a:lnTo>
                  <a:lnTo>
                    <a:pt x="253367" y="298491"/>
                  </a:lnTo>
                  <a:lnTo>
                    <a:pt x="263670" y="300909"/>
                  </a:lnTo>
                  <a:lnTo>
                    <a:pt x="274043" y="301229"/>
                  </a:lnTo>
                  <a:lnTo>
                    <a:pt x="284297" y="299308"/>
                  </a:lnTo>
                  <a:lnTo>
                    <a:pt x="294109" y="294895"/>
                  </a:lnTo>
                  <a:lnTo>
                    <a:pt x="303339" y="288107"/>
                  </a:lnTo>
                  <a:lnTo>
                    <a:pt x="312011" y="279329"/>
                  </a:lnTo>
                  <a:lnTo>
                    <a:pt x="320223" y="269011"/>
                  </a:lnTo>
                  <a:lnTo>
                    <a:pt x="328082" y="257555"/>
                  </a:lnTo>
                  <a:lnTo>
                    <a:pt x="335684" y="245121"/>
                  </a:lnTo>
                  <a:lnTo>
                    <a:pt x="343101" y="231644"/>
                  </a:lnTo>
                  <a:lnTo>
                    <a:pt x="350392" y="217173"/>
                  </a:lnTo>
                  <a:lnTo>
                    <a:pt x="357594" y="201862"/>
                  </a:lnTo>
                  <a:lnTo>
                    <a:pt x="364737" y="185899"/>
                  </a:lnTo>
                  <a:lnTo>
                    <a:pt x="371830" y="169454"/>
                  </a:lnTo>
                  <a:lnTo>
                    <a:pt x="378559" y="152664"/>
                  </a:lnTo>
                  <a:lnTo>
                    <a:pt x="384319" y="135633"/>
                  </a:lnTo>
                  <a:lnTo>
                    <a:pt x="388861" y="118440"/>
                  </a:lnTo>
                  <a:lnTo>
                    <a:pt x="392419" y="101302"/>
                  </a:lnTo>
                  <a:lnTo>
                    <a:pt x="395504" y="84561"/>
                  </a:lnTo>
                  <a:lnTo>
                    <a:pt x="398467" y="68374"/>
                  </a:lnTo>
                  <a:lnTo>
                    <a:pt x="401307" y="52723"/>
                  </a:lnTo>
                  <a:lnTo>
                    <a:pt x="403768" y="37520"/>
                  </a:lnTo>
                  <a:lnTo>
                    <a:pt x="405738" y="22690"/>
                  </a:lnTo>
                  <a:lnTo>
                    <a:pt x="407718" y="9263"/>
                  </a:lnTo>
                  <a:lnTo>
                    <a:pt x="410465" y="886"/>
                  </a:lnTo>
                  <a:lnTo>
                    <a:pt x="413509" y="0"/>
                  </a:lnTo>
                  <a:lnTo>
                    <a:pt x="415945" y="4949"/>
                  </a:lnTo>
                  <a:lnTo>
                    <a:pt x="417662" y="14109"/>
                  </a:lnTo>
                  <a:lnTo>
                    <a:pt x="418822" y="26517"/>
                  </a:lnTo>
                  <a:lnTo>
                    <a:pt x="419598" y="41421"/>
                  </a:lnTo>
                  <a:lnTo>
                    <a:pt x="420113" y="58346"/>
                  </a:lnTo>
                  <a:lnTo>
                    <a:pt x="420457" y="77081"/>
                  </a:lnTo>
                  <a:lnTo>
                    <a:pt x="420685" y="97347"/>
                  </a:lnTo>
                  <a:lnTo>
                    <a:pt x="420837" y="118333"/>
                  </a:lnTo>
                  <a:lnTo>
                    <a:pt x="420938" y="138811"/>
                  </a:lnTo>
                  <a:lnTo>
                    <a:pt x="421010" y="158138"/>
                  </a:lnTo>
                  <a:lnTo>
                    <a:pt x="421228" y="176216"/>
                  </a:lnTo>
                  <a:lnTo>
                    <a:pt x="421906" y="193206"/>
                  </a:lnTo>
                  <a:lnTo>
                    <a:pt x="423175" y="209340"/>
                  </a:lnTo>
                  <a:lnTo>
                    <a:pt x="424841" y="224839"/>
                  </a:lnTo>
                  <a:lnTo>
                    <a:pt x="426498" y="239883"/>
                  </a:lnTo>
                  <a:lnTo>
                    <a:pt x="427911" y="254606"/>
                  </a:lnTo>
                  <a:lnTo>
                    <a:pt x="429181" y="269109"/>
                  </a:lnTo>
                  <a:lnTo>
                    <a:pt x="430639" y="283460"/>
                  </a:lnTo>
                  <a:lnTo>
                    <a:pt x="432468" y="297709"/>
                  </a:lnTo>
                  <a:lnTo>
                    <a:pt x="434527" y="311889"/>
                  </a:lnTo>
                  <a:lnTo>
                    <a:pt x="436455" y="326022"/>
                  </a:lnTo>
                  <a:lnTo>
                    <a:pt x="438055" y="340123"/>
                  </a:lnTo>
                  <a:lnTo>
                    <a:pt x="439450" y="354203"/>
                  </a:lnTo>
                  <a:lnTo>
                    <a:pt x="440994" y="368270"/>
                  </a:lnTo>
                  <a:lnTo>
                    <a:pt x="442885" y="382327"/>
                  </a:lnTo>
                  <a:lnTo>
                    <a:pt x="445155" y="396377"/>
                  </a:lnTo>
                  <a:lnTo>
                    <a:pt x="447757" y="410424"/>
                  </a:lnTo>
                  <a:lnTo>
                    <a:pt x="450623" y="424463"/>
                  </a:lnTo>
                  <a:lnTo>
                    <a:pt x="453682" y="438331"/>
                  </a:lnTo>
                  <a:lnTo>
                    <a:pt x="456882" y="451724"/>
                  </a:lnTo>
                  <a:lnTo>
                    <a:pt x="460185" y="464510"/>
                  </a:lnTo>
                  <a:lnTo>
                    <a:pt x="463724" y="476724"/>
                  </a:lnTo>
                  <a:lnTo>
                    <a:pt x="467786" y="488466"/>
                  </a:lnTo>
                  <a:lnTo>
                    <a:pt x="472483" y="499848"/>
                  </a:lnTo>
                  <a:lnTo>
                    <a:pt x="477775" y="510968"/>
                  </a:lnTo>
                  <a:lnTo>
                    <a:pt x="483552" y="521902"/>
                  </a:lnTo>
                  <a:lnTo>
                    <a:pt x="489703" y="532711"/>
                  </a:lnTo>
                  <a:lnTo>
                    <a:pt x="496290" y="543598"/>
                  </a:lnTo>
                  <a:lnTo>
                    <a:pt x="503544" y="554901"/>
                  </a:lnTo>
                  <a:lnTo>
                    <a:pt x="511535" y="566762"/>
                  </a:lnTo>
                  <a:lnTo>
                    <a:pt x="520189" y="579000"/>
                  </a:lnTo>
                  <a:lnTo>
                    <a:pt x="529376" y="591214"/>
                  </a:lnTo>
                  <a:lnTo>
                    <a:pt x="538966" y="603167"/>
                  </a:lnTo>
                  <a:lnTo>
                    <a:pt x="548845" y="614632"/>
                  </a:lnTo>
                  <a:lnTo>
                    <a:pt x="558930" y="625331"/>
                  </a:lnTo>
                  <a:lnTo>
                    <a:pt x="569143" y="635183"/>
                  </a:lnTo>
                  <a:lnTo>
                    <a:pt x="578986" y="643979"/>
                  </a:lnTo>
                  <a:lnTo>
                    <a:pt x="588502" y="652155"/>
                  </a:lnTo>
                  <a:lnTo>
                    <a:pt x="598525" y="660429"/>
                  </a:lnTo>
                  <a:lnTo>
                    <a:pt x="610653" y="6701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47664" y="610652"/>
              <a:ext cx="227765" cy="258580"/>
            </a:xfrm>
            <a:custGeom>
              <a:avLst/>
              <a:gdLst/>
              <a:ahLst/>
              <a:cxnLst/>
              <a:rect l="0" t="0" r="0" b="0"/>
              <a:pathLst>
                <a:path w="227765" h="258580">
                  <a:moveTo>
                    <a:pt x="116336" y="31586"/>
                  </a:moveTo>
                  <a:lnTo>
                    <a:pt x="107534" y="28786"/>
                  </a:lnTo>
                  <a:lnTo>
                    <a:pt x="99188" y="27284"/>
                  </a:lnTo>
                  <a:lnTo>
                    <a:pt x="90494" y="26982"/>
                  </a:lnTo>
                  <a:lnTo>
                    <a:pt x="81545" y="27834"/>
                  </a:lnTo>
                  <a:lnTo>
                    <a:pt x="72699" y="29951"/>
                  </a:lnTo>
                  <a:lnTo>
                    <a:pt x="64155" y="33277"/>
                  </a:lnTo>
                  <a:lnTo>
                    <a:pt x="55794" y="37785"/>
                  </a:lnTo>
                  <a:lnTo>
                    <a:pt x="47268" y="43553"/>
                  </a:lnTo>
                  <a:lnTo>
                    <a:pt x="38394" y="50509"/>
                  </a:lnTo>
                  <a:lnTo>
                    <a:pt x="29468" y="58618"/>
                  </a:lnTo>
                  <a:lnTo>
                    <a:pt x="21155" y="67964"/>
                  </a:lnTo>
                  <a:lnTo>
                    <a:pt x="13795" y="78473"/>
                  </a:lnTo>
                  <a:lnTo>
                    <a:pt x="7718" y="89954"/>
                  </a:lnTo>
                  <a:lnTo>
                    <a:pt x="3393" y="102184"/>
                  </a:lnTo>
                  <a:lnTo>
                    <a:pt x="896" y="114961"/>
                  </a:lnTo>
                  <a:lnTo>
                    <a:pt x="0" y="127964"/>
                  </a:lnTo>
                  <a:lnTo>
                    <a:pt x="371" y="140766"/>
                  </a:lnTo>
                  <a:lnTo>
                    <a:pt x="1693" y="153153"/>
                  </a:lnTo>
                  <a:lnTo>
                    <a:pt x="3865" y="165097"/>
                  </a:lnTo>
                  <a:lnTo>
                    <a:pt x="6991" y="176658"/>
                  </a:lnTo>
                  <a:lnTo>
                    <a:pt x="11054" y="187915"/>
                  </a:lnTo>
                  <a:lnTo>
                    <a:pt x="15917" y="198781"/>
                  </a:lnTo>
                  <a:lnTo>
                    <a:pt x="21405" y="209012"/>
                  </a:lnTo>
                  <a:lnTo>
                    <a:pt x="27362" y="218522"/>
                  </a:lnTo>
                  <a:lnTo>
                    <a:pt x="33820" y="227214"/>
                  </a:lnTo>
                  <a:lnTo>
                    <a:pt x="40987" y="234907"/>
                  </a:lnTo>
                  <a:lnTo>
                    <a:pt x="48924" y="241595"/>
                  </a:lnTo>
                  <a:lnTo>
                    <a:pt x="57712" y="247256"/>
                  </a:lnTo>
                  <a:lnTo>
                    <a:pt x="67522" y="251768"/>
                  </a:lnTo>
                  <a:lnTo>
                    <a:pt x="78343" y="255171"/>
                  </a:lnTo>
                  <a:lnTo>
                    <a:pt x="89864" y="257474"/>
                  </a:lnTo>
                  <a:lnTo>
                    <a:pt x="101590" y="258579"/>
                  </a:lnTo>
                  <a:lnTo>
                    <a:pt x="113209" y="258541"/>
                  </a:lnTo>
                  <a:lnTo>
                    <a:pt x="124451" y="257381"/>
                  </a:lnTo>
                  <a:lnTo>
                    <a:pt x="134999" y="255007"/>
                  </a:lnTo>
                  <a:lnTo>
                    <a:pt x="144759" y="251485"/>
                  </a:lnTo>
                  <a:lnTo>
                    <a:pt x="153805" y="247002"/>
                  </a:lnTo>
                  <a:lnTo>
                    <a:pt x="162274" y="241777"/>
                  </a:lnTo>
                  <a:lnTo>
                    <a:pt x="170310" y="236000"/>
                  </a:lnTo>
                  <a:lnTo>
                    <a:pt x="178031" y="229664"/>
                  </a:lnTo>
                  <a:lnTo>
                    <a:pt x="185530" y="222580"/>
                  </a:lnTo>
                  <a:lnTo>
                    <a:pt x="192871" y="214703"/>
                  </a:lnTo>
                  <a:lnTo>
                    <a:pt x="199937" y="206124"/>
                  </a:lnTo>
                  <a:lnTo>
                    <a:pt x="206456" y="196988"/>
                  </a:lnTo>
                  <a:lnTo>
                    <a:pt x="212317" y="187429"/>
                  </a:lnTo>
                  <a:lnTo>
                    <a:pt x="217404" y="177399"/>
                  </a:lnTo>
                  <a:lnTo>
                    <a:pt x="221523" y="166681"/>
                  </a:lnTo>
                  <a:lnTo>
                    <a:pt x="224658" y="155215"/>
                  </a:lnTo>
                  <a:lnTo>
                    <a:pt x="226781" y="143244"/>
                  </a:lnTo>
                  <a:lnTo>
                    <a:pt x="227764" y="131209"/>
                  </a:lnTo>
                  <a:lnTo>
                    <a:pt x="227648" y="119372"/>
                  </a:lnTo>
                  <a:lnTo>
                    <a:pt x="226606" y="107815"/>
                  </a:lnTo>
                  <a:lnTo>
                    <a:pt x="224844" y="96521"/>
                  </a:lnTo>
                  <a:lnTo>
                    <a:pt x="222545" y="85443"/>
                  </a:lnTo>
                  <a:lnTo>
                    <a:pt x="219699" y="74528"/>
                  </a:lnTo>
                  <a:lnTo>
                    <a:pt x="216110" y="63733"/>
                  </a:lnTo>
                  <a:lnTo>
                    <a:pt x="211729" y="53031"/>
                  </a:lnTo>
                  <a:lnTo>
                    <a:pt x="206481" y="42724"/>
                  </a:lnTo>
                  <a:lnTo>
                    <a:pt x="200202" y="33408"/>
                  </a:lnTo>
                  <a:lnTo>
                    <a:pt x="192914" y="25334"/>
                  </a:lnTo>
                  <a:lnTo>
                    <a:pt x="185226" y="18572"/>
                  </a:lnTo>
                  <a:lnTo>
                    <a:pt x="177481" y="12522"/>
                  </a:lnTo>
                  <a:lnTo>
                    <a:pt x="168999" y="6653"/>
                  </a:lnTo>
                  <a:lnTo>
                    <a:pt x="15845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07934" y="160215"/>
              <a:ext cx="208792" cy="731988"/>
            </a:xfrm>
            <a:custGeom>
              <a:avLst/>
              <a:gdLst/>
              <a:ahLst/>
              <a:cxnLst/>
              <a:rect l="0" t="0" r="0" b="0"/>
              <a:pathLst>
                <a:path w="208792" h="731988">
                  <a:moveTo>
                    <a:pt x="156148" y="587308"/>
                  </a:moveTo>
                  <a:lnTo>
                    <a:pt x="153215" y="578440"/>
                  </a:lnTo>
                  <a:lnTo>
                    <a:pt x="150433" y="569453"/>
                  </a:lnTo>
                  <a:lnTo>
                    <a:pt x="147529" y="559457"/>
                  </a:lnTo>
                  <a:lnTo>
                    <a:pt x="144316" y="548477"/>
                  </a:lnTo>
                  <a:lnTo>
                    <a:pt x="140502" y="536665"/>
                  </a:lnTo>
                  <a:lnTo>
                    <a:pt x="135980" y="524220"/>
                  </a:lnTo>
                  <a:lnTo>
                    <a:pt x="130644" y="511801"/>
                  </a:lnTo>
                  <a:lnTo>
                    <a:pt x="124308" y="500465"/>
                  </a:lnTo>
                  <a:lnTo>
                    <a:pt x="116965" y="490712"/>
                  </a:lnTo>
                  <a:lnTo>
                    <a:pt x="108594" y="482846"/>
                  </a:lnTo>
                  <a:lnTo>
                    <a:pt x="99072" y="477231"/>
                  </a:lnTo>
                  <a:lnTo>
                    <a:pt x="88457" y="473835"/>
                  </a:lnTo>
                  <a:lnTo>
                    <a:pt x="77416" y="472655"/>
                  </a:lnTo>
                  <a:lnTo>
                    <a:pt x="67078" y="473892"/>
                  </a:lnTo>
                  <a:lnTo>
                    <a:pt x="58015" y="477422"/>
                  </a:lnTo>
                  <a:lnTo>
                    <a:pt x="50120" y="482874"/>
                  </a:lnTo>
                  <a:lnTo>
                    <a:pt x="42895" y="489811"/>
                  </a:lnTo>
                  <a:lnTo>
                    <a:pt x="35963" y="497848"/>
                  </a:lnTo>
                  <a:lnTo>
                    <a:pt x="29289" y="506834"/>
                  </a:lnTo>
                  <a:lnTo>
                    <a:pt x="23092" y="516843"/>
                  </a:lnTo>
                  <a:lnTo>
                    <a:pt x="17476" y="527833"/>
                  </a:lnTo>
                  <a:lnTo>
                    <a:pt x="12567" y="539654"/>
                  </a:lnTo>
                  <a:lnTo>
                    <a:pt x="8574" y="552121"/>
                  </a:lnTo>
                  <a:lnTo>
                    <a:pt x="5522" y="565065"/>
                  </a:lnTo>
                  <a:lnTo>
                    <a:pt x="3287" y="578350"/>
                  </a:lnTo>
                  <a:lnTo>
                    <a:pt x="1697" y="591876"/>
                  </a:lnTo>
                  <a:lnTo>
                    <a:pt x="592" y="605562"/>
                  </a:lnTo>
                  <a:lnTo>
                    <a:pt x="0" y="619193"/>
                  </a:lnTo>
                  <a:lnTo>
                    <a:pt x="126" y="632425"/>
                  </a:lnTo>
                  <a:lnTo>
                    <a:pt x="1030" y="645104"/>
                  </a:lnTo>
                  <a:lnTo>
                    <a:pt x="2790" y="657245"/>
                  </a:lnTo>
                  <a:lnTo>
                    <a:pt x="5573" y="668940"/>
                  </a:lnTo>
                  <a:lnTo>
                    <a:pt x="9375" y="680285"/>
                  </a:lnTo>
                  <a:lnTo>
                    <a:pt x="14047" y="691211"/>
                  </a:lnTo>
                  <a:lnTo>
                    <a:pt x="19399" y="701482"/>
                  </a:lnTo>
                  <a:lnTo>
                    <a:pt x="25267" y="711010"/>
                  </a:lnTo>
                  <a:lnTo>
                    <a:pt x="31832" y="719374"/>
                  </a:lnTo>
                  <a:lnTo>
                    <a:pt x="39602" y="725782"/>
                  </a:lnTo>
                  <a:lnTo>
                    <a:pt x="48750" y="729972"/>
                  </a:lnTo>
                  <a:lnTo>
                    <a:pt x="58825" y="731987"/>
                  </a:lnTo>
                  <a:lnTo>
                    <a:pt x="68973" y="731910"/>
                  </a:lnTo>
                  <a:lnTo>
                    <a:pt x="78685" y="729999"/>
                  </a:lnTo>
                  <a:lnTo>
                    <a:pt x="87814" y="726294"/>
                  </a:lnTo>
                  <a:lnTo>
                    <a:pt x="96398" y="720543"/>
                  </a:lnTo>
                  <a:lnTo>
                    <a:pt x="104536" y="712784"/>
                  </a:lnTo>
                  <a:lnTo>
                    <a:pt x="112169" y="703153"/>
                  </a:lnTo>
                  <a:lnTo>
                    <a:pt x="119084" y="691715"/>
                  </a:lnTo>
                  <a:lnTo>
                    <a:pt x="125222" y="678695"/>
                  </a:lnTo>
                  <a:lnTo>
                    <a:pt x="130668" y="664734"/>
                  </a:lnTo>
                  <a:lnTo>
                    <a:pt x="135561" y="650757"/>
                  </a:lnTo>
                  <a:lnTo>
                    <a:pt x="140039" y="637289"/>
                  </a:lnTo>
                  <a:lnTo>
                    <a:pt x="144217" y="624469"/>
                  </a:lnTo>
                  <a:lnTo>
                    <a:pt x="148184" y="612245"/>
                  </a:lnTo>
                  <a:lnTo>
                    <a:pt x="152003" y="600490"/>
                  </a:lnTo>
                  <a:lnTo>
                    <a:pt x="155722" y="588594"/>
                  </a:lnTo>
                  <a:lnTo>
                    <a:pt x="159372" y="575534"/>
                  </a:lnTo>
                  <a:lnTo>
                    <a:pt x="162972" y="560854"/>
                  </a:lnTo>
                  <a:lnTo>
                    <a:pt x="166372" y="544922"/>
                  </a:lnTo>
                  <a:lnTo>
                    <a:pt x="169276" y="528617"/>
                  </a:lnTo>
                  <a:lnTo>
                    <a:pt x="171565" y="512508"/>
                  </a:lnTo>
                  <a:lnTo>
                    <a:pt x="173440" y="496965"/>
                  </a:lnTo>
                  <a:lnTo>
                    <a:pt x="175314" y="482309"/>
                  </a:lnTo>
                  <a:lnTo>
                    <a:pt x="177425" y="468601"/>
                  </a:lnTo>
                  <a:lnTo>
                    <a:pt x="179675" y="455568"/>
                  </a:lnTo>
                  <a:lnTo>
                    <a:pt x="181732" y="442728"/>
                  </a:lnTo>
                  <a:lnTo>
                    <a:pt x="183413" y="429783"/>
                  </a:lnTo>
                  <a:lnTo>
                    <a:pt x="184693" y="416628"/>
                  </a:lnTo>
                  <a:lnTo>
                    <a:pt x="185628" y="403255"/>
                  </a:lnTo>
                  <a:lnTo>
                    <a:pt x="186291" y="389699"/>
                  </a:lnTo>
                  <a:lnTo>
                    <a:pt x="186753" y="376002"/>
                  </a:lnTo>
                  <a:lnTo>
                    <a:pt x="187070" y="362200"/>
                  </a:lnTo>
                  <a:lnTo>
                    <a:pt x="187292" y="348329"/>
                  </a:lnTo>
                  <a:lnTo>
                    <a:pt x="187611" y="334574"/>
                  </a:lnTo>
                  <a:lnTo>
                    <a:pt x="188359" y="321259"/>
                  </a:lnTo>
                  <a:lnTo>
                    <a:pt x="189670" y="308520"/>
                  </a:lnTo>
                  <a:lnTo>
                    <a:pt x="191194" y="296169"/>
                  </a:lnTo>
                  <a:lnTo>
                    <a:pt x="192223" y="283801"/>
                  </a:lnTo>
                  <a:lnTo>
                    <a:pt x="192397" y="271181"/>
                  </a:lnTo>
                  <a:lnTo>
                    <a:pt x="191851" y="258246"/>
                  </a:lnTo>
                  <a:lnTo>
                    <a:pt x="191020" y="245023"/>
                  </a:lnTo>
                  <a:lnTo>
                    <a:pt x="190201" y="231559"/>
                  </a:lnTo>
                  <a:lnTo>
                    <a:pt x="189517" y="217583"/>
                  </a:lnTo>
                  <a:lnTo>
                    <a:pt x="188991" y="202530"/>
                  </a:lnTo>
                  <a:lnTo>
                    <a:pt x="188602" y="186192"/>
                  </a:lnTo>
                  <a:lnTo>
                    <a:pt x="188155" y="169152"/>
                  </a:lnTo>
                  <a:lnTo>
                    <a:pt x="187316" y="152554"/>
                  </a:lnTo>
                  <a:lnTo>
                    <a:pt x="185935" y="137014"/>
                  </a:lnTo>
                  <a:lnTo>
                    <a:pt x="184192" y="122310"/>
                  </a:lnTo>
                  <a:lnTo>
                    <a:pt x="182483" y="107683"/>
                  </a:lnTo>
                  <a:lnTo>
                    <a:pt x="181035" y="92665"/>
                  </a:lnTo>
                  <a:lnTo>
                    <a:pt x="179742" y="77442"/>
                  </a:lnTo>
                  <a:lnTo>
                    <a:pt x="178267" y="62661"/>
                  </a:lnTo>
                  <a:lnTo>
                    <a:pt x="176419" y="48679"/>
                  </a:lnTo>
                  <a:lnTo>
                    <a:pt x="174007" y="35696"/>
                  </a:lnTo>
                  <a:lnTo>
                    <a:pt x="170777" y="23901"/>
                  </a:lnTo>
                  <a:lnTo>
                    <a:pt x="166660" y="13300"/>
                  </a:lnTo>
                  <a:lnTo>
                    <a:pt x="161323" y="4817"/>
                  </a:lnTo>
                  <a:lnTo>
                    <a:pt x="155135" y="224"/>
                  </a:lnTo>
                  <a:lnTo>
                    <a:pt x="149638" y="0"/>
                  </a:lnTo>
                  <a:lnTo>
                    <a:pt x="145350" y="3624"/>
                  </a:lnTo>
                  <a:lnTo>
                    <a:pt x="142202" y="10282"/>
                  </a:lnTo>
                  <a:lnTo>
                    <a:pt x="139964" y="19521"/>
                  </a:lnTo>
                  <a:lnTo>
                    <a:pt x="138405" y="31318"/>
                  </a:lnTo>
                  <a:lnTo>
                    <a:pt x="137332" y="45451"/>
                  </a:lnTo>
                  <a:lnTo>
                    <a:pt x="136600" y="61507"/>
                  </a:lnTo>
                  <a:lnTo>
                    <a:pt x="136105" y="79036"/>
                  </a:lnTo>
                  <a:lnTo>
                    <a:pt x="135776" y="97636"/>
                  </a:lnTo>
                  <a:lnTo>
                    <a:pt x="135724" y="116668"/>
                  </a:lnTo>
                  <a:lnTo>
                    <a:pt x="136221" y="135285"/>
                  </a:lnTo>
                  <a:lnTo>
                    <a:pt x="137369" y="153062"/>
                  </a:lnTo>
                  <a:lnTo>
                    <a:pt x="138954" y="169947"/>
                  </a:lnTo>
                  <a:lnTo>
                    <a:pt x="140558" y="186060"/>
                  </a:lnTo>
                  <a:lnTo>
                    <a:pt x="141935" y="201584"/>
                  </a:lnTo>
                  <a:lnTo>
                    <a:pt x="143180" y="217165"/>
                  </a:lnTo>
                  <a:lnTo>
                    <a:pt x="144623" y="233853"/>
                  </a:lnTo>
                  <a:lnTo>
                    <a:pt x="146441" y="252131"/>
                  </a:lnTo>
                  <a:lnTo>
                    <a:pt x="148492" y="271972"/>
                  </a:lnTo>
                  <a:lnTo>
                    <a:pt x="150416" y="293119"/>
                  </a:lnTo>
                  <a:lnTo>
                    <a:pt x="152012" y="315254"/>
                  </a:lnTo>
                  <a:lnTo>
                    <a:pt x="153406" y="337455"/>
                  </a:lnTo>
                  <a:lnTo>
                    <a:pt x="154949" y="358279"/>
                  </a:lnTo>
                  <a:lnTo>
                    <a:pt x="156838" y="377069"/>
                  </a:lnTo>
                  <a:lnTo>
                    <a:pt x="159108" y="394496"/>
                  </a:lnTo>
                  <a:lnTo>
                    <a:pt x="161710" y="412113"/>
                  </a:lnTo>
                  <a:lnTo>
                    <a:pt x="164574" y="430820"/>
                  </a:lnTo>
                  <a:lnTo>
                    <a:pt x="167634" y="450509"/>
                  </a:lnTo>
                  <a:lnTo>
                    <a:pt x="170834" y="470439"/>
                  </a:lnTo>
                  <a:lnTo>
                    <a:pt x="174132" y="490110"/>
                  </a:lnTo>
                  <a:lnTo>
                    <a:pt x="177499" y="509185"/>
                  </a:lnTo>
                  <a:lnTo>
                    <a:pt x="180912" y="527360"/>
                  </a:lnTo>
                  <a:lnTo>
                    <a:pt x="184356" y="544571"/>
                  </a:lnTo>
                  <a:lnTo>
                    <a:pt x="187822" y="560769"/>
                  </a:lnTo>
                  <a:lnTo>
                    <a:pt x="191302" y="575822"/>
                  </a:lnTo>
                  <a:lnTo>
                    <a:pt x="194788" y="589759"/>
                  </a:lnTo>
                  <a:lnTo>
                    <a:pt x="198124" y="602497"/>
                  </a:lnTo>
                  <a:lnTo>
                    <a:pt x="201338" y="615107"/>
                  </a:lnTo>
                  <a:lnTo>
                    <a:pt x="204714" y="629815"/>
                  </a:lnTo>
                  <a:lnTo>
                    <a:pt x="208791" y="65047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69367" y="559349"/>
              <a:ext cx="276078" cy="379436"/>
            </a:xfrm>
            <a:custGeom>
              <a:avLst/>
              <a:gdLst/>
              <a:ahLst/>
              <a:cxnLst/>
              <a:rect l="0" t="0" r="0" b="0"/>
              <a:pathLst>
                <a:path w="276078" h="379436">
                  <a:moveTo>
                    <a:pt x="0" y="219759"/>
                  </a:moveTo>
                  <a:lnTo>
                    <a:pt x="5935" y="213959"/>
                  </a:lnTo>
                  <a:lnTo>
                    <a:pt x="12139" y="209035"/>
                  </a:lnTo>
                  <a:lnTo>
                    <a:pt x="19235" y="204532"/>
                  </a:lnTo>
                  <a:lnTo>
                    <a:pt x="27176" y="200311"/>
                  </a:lnTo>
                  <a:lnTo>
                    <a:pt x="35822" y="196297"/>
                  </a:lnTo>
                  <a:lnTo>
                    <a:pt x="45026" y="192436"/>
                  </a:lnTo>
                  <a:lnTo>
                    <a:pt x="54971" y="188684"/>
                  </a:lnTo>
                  <a:lnTo>
                    <a:pt x="66157" y="185008"/>
                  </a:lnTo>
                  <a:lnTo>
                    <a:pt x="78757" y="181386"/>
                  </a:lnTo>
                  <a:lnTo>
                    <a:pt x="92641" y="177800"/>
                  </a:lnTo>
                  <a:lnTo>
                    <a:pt x="107564" y="174240"/>
                  </a:lnTo>
                  <a:lnTo>
                    <a:pt x="123266" y="170696"/>
                  </a:lnTo>
                  <a:lnTo>
                    <a:pt x="139369" y="167163"/>
                  </a:lnTo>
                  <a:lnTo>
                    <a:pt x="155398" y="163638"/>
                  </a:lnTo>
                  <a:lnTo>
                    <a:pt x="171096" y="160114"/>
                  </a:lnTo>
                  <a:lnTo>
                    <a:pt x="186246" y="156425"/>
                  </a:lnTo>
                  <a:lnTo>
                    <a:pt x="200580" y="152262"/>
                  </a:lnTo>
                  <a:lnTo>
                    <a:pt x="214032" y="147497"/>
                  </a:lnTo>
                  <a:lnTo>
                    <a:pt x="226542" y="142159"/>
                  </a:lnTo>
                  <a:lnTo>
                    <a:pt x="237960" y="136352"/>
                  </a:lnTo>
                  <a:lnTo>
                    <a:pt x="248300" y="130177"/>
                  </a:lnTo>
                  <a:lnTo>
                    <a:pt x="257399" y="123402"/>
                  </a:lnTo>
                  <a:lnTo>
                    <a:pt x="264841" y="115491"/>
                  </a:lnTo>
                  <a:lnTo>
                    <a:pt x="270541" y="106246"/>
                  </a:lnTo>
                  <a:lnTo>
                    <a:pt x="274387" y="95935"/>
                  </a:lnTo>
                  <a:lnTo>
                    <a:pt x="276077" y="85096"/>
                  </a:lnTo>
                  <a:lnTo>
                    <a:pt x="275658" y="74107"/>
                  </a:lnTo>
                  <a:lnTo>
                    <a:pt x="273446" y="63306"/>
                  </a:lnTo>
                  <a:lnTo>
                    <a:pt x="269836" y="53061"/>
                  </a:lnTo>
                  <a:lnTo>
                    <a:pt x="265181" y="43508"/>
                  </a:lnTo>
                  <a:lnTo>
                    <a:pt x="259448" y="34603"/>
                  </a:lnTo>
                  <a:lnTo>
                    <a:pt x="252246" y="26229"/>
                  </a:lnTo>
                  <a:lnTo>
                    <a:pt x="243469" y="18271"/>
                  </a:lnTo>
                  <a:lnTo>
                    <a:pt x="233135" y="11111"/>
                  </a:lnTo>
                  <a:lnTo>
                    <a:pt x="221217" y="5585"/>
                  </a:lnTo>
                  <a:lnTo>
                    <a:pt x="207871" y="2019"/>
                  </a:lnTo>
                  <a:lnTo>
                    <a:pt x="193689" y="269"/>
                  </a:lnTo>
                  <a:lnTo>
                    <a:pt x="179564" y="0"/>
                  </a:lnTo>
                  <a:lnTo>
                    <a:pt x="165996" y="860"/>
                  </a:lnTo>
                  <a:lnTo>
                    <a:pt x="153109" y="2706"/>
                  </a:lnTo>
                  <a:lnTo>
                    <a:pt x="140842" y="5606"/>
                  </a:lnTo>
                  <a:lnTo>
                    <a:pt x="129075" y="9515"/>
                  </a:lnTo>
                  <a:lnTo>
                    <a:pt x="117849" y="14272"/>
                  </a:lnTo>
                  <a:lnTo>
                    <a:pt x="107370" y="19689"/>
                  </a:lnTo>
                  <a:lnTo>
                    <a:pt x="97684" y="25603"/>
                  </a:lnTo>
                  <a:lnTo>
                    <a:pt x="88704" y="32201"/>
                  </a:lnTo>
                  <a:lnTo>
                    <a:pt x="80283" y="39994"/>
                  </a:lnTo>
                  <a:lnTo>
                    <a:pt x="72289" y="49166"/>
                  </a:lnTo>
                  <a:lnTo>
                    <a:pt x="64767" y="59598"/>
                  </a:lnTo>
                  <a:lnTo>
                    <a:pt x="57935" y="71049"/>
                  </a:lnTo>
                  <a:lnTo>
                    <a:pt x="51855" y="83272"/>
                  </a:lnTo>
                  <a:lnTo>
                    <a:pt x="46450" y="96056"/>
                  </a:lnTo>
                  <a:lnTo>
                    <a:pt x="41586" y="109236"/>
                  </a:lnTo>
                  <a:lnTo>
                    <a:pt x="37131" y="122691"/>
                  </a:lnTo>
                  <a:lnTo>
                    <a:pt x="33140" y="136335"/>
                  </a:lnTo>
                  <a:lnTo>
                    <a:pt x="29830" y="150108"/>
                  </a:lnTo>
                  <a:lnTo>
                    <a:pt x="27274" y="163967"/>
                  </a:lnTo>
                  <a:lnTo>
                    <a:pt x="25558" y="177886"/>
                  </a:lnTo>
                  <a:lnTo>
                    <a:pt x="24855" y="191844"/>
                  </a:lnTo>
                  <a:lnTo>
                    <a:pt x="25167" y="205829"/>
                  </a:lnTo>
                  <a:lnTo>
                    <a:pt x="26512" y="219831"/>
                  </a:lnTo>
                  <a:lnTo>
                    <a:pt x="29010" y="233845"/>
                  </a:lnTo>
                  <a:lnTo>
                    <a:pt x="32616" y="247863"/>
                  </a:lnTo>
                  <a:lnTo>
                    <a:pt x="37155" y="261717"/>
                  </a:lnTo>
                  <a:lnTo>
                    <a:pt x="42418" y="275100"/>
                  </a:lnTo>
                  <a:lnTo>
                    <a:pt x="48220" y="287880"/>
                  </a:lnTo>
                  <a:lnTo>
                    <a:pt x="54573" y="300089"/>
                  </a:lnTo>
                  <a:lnTo>
                    <a:pt x="61668" y="311829"/>
                  </a:lnTo>
                  <a:lnTo>
                    <a:pt x="69552" y="323200"/>
                  </a:lnTo>
                  <a:lnTo>
                    <a:pt x="78136" y="333973"/>
                  </a:lnTo>
                  <a:lnTo>
                    <a:pt x="87276" y="343609"/>
                  </a:lnTo>
                  <a:lnTo>
                    <a:pt x="96837" y="351906"/>
                  </a:lnTo>
                  <a:lnTo>
                    <a:pt x="106868" y="358970"/>
                  </a:lnTo>
                  <a:lnTo>
                    <a:pt x="117588" y="365031"/>
                  </a:lnTo>
                  <a:lnTo>
                    <a:pt x="129054" y="370322"/>
                  </a:lnTo>
                  <a:lnTo>
                    <a:pt x="141026" y="374725"/>
                  </a:lnTo>
                  <a:lnTo>
                    <a:pt x="153061" y="377785"/>
                  </a:lnTo>
                  <a:lnTo>
                    <a:pt x="164897" y="379360"/>
                  </a:lnTo>
                  <a:lnTo>
                    <a:pt x="176455" y="379435"/>
                  </a:lnTo>
                  <a:lnTo>
                    <a:pt x="187749" y="377965"/>
                  </a:lnTo>
                  <a:lnTo>
                    <a:pt x="198819" y="375094"/>
                  </a:lnTo>
                  <a:lnTo>
                    <a:pt x="209453" y="371387"/>
                  </a:lnTo>
                  <a:lnTo>
                    <a:pt x="220339" y="367368"/>
                  </a:lnTo>
                  <a:lnTo>
                    <a:pt x="233551" y="362687"/>
                  </a:lnTo>
                  <a:lnTo>
                    <a:pt x="252685" y="3566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53305" y="979150"/>
              <a:ext cx="1674032" cy="97122"/>
            </a:xfrm>
            <a:custGeom>
              <a:avLst/>
              <a:gdLst/>
              <a:ahLst/>
              <a:cxnLst/>
              <a:rect l="0" t="0" r="0" b="0"/>
              <a:pathLst>
                <a:path w="1674032" h="97122">
                  <a:moveTo>
                    <a:pt x="1674031" y="0"/>
                  </a:moveTo>
                  <a:lnTo>
                    <a:pt x="1668163" y="5867"/>
                  </a:lnTo>
                  <a:lnTo>
                    <a:pt x="1662599" y="11432"/>
                  </a:lnTo>
                  <a:lnTo>
                    <a:pt x="1656800" y="17240"/>
                  </a:lnTo>
                  <a:lnTo>
                    <a:pt x="1650720" y="23666"/>
                  </a:lnTo>
                  <a:lnTo>
                    <a:pt x="1644389" y="31293"/>
                  </a:lnTo>
                  <a:lnTo>
                    <a:pt x="1637857" y="40318"/>
                  </a:lnTo>
                  <a:lnTo>
                    <a:pt x="1631008" y="50300"/>
                  </a:lnTo>
                  <a:lnTo>
                    <a:pt x="1623577" y="60379"/>
                  </a:lnTo>
                  <a:lnTo>
                    <a:pt x="1615462" y="70033"/>
                  </a:lnTo>
                  <a:lnTo>
                    <a:pt x="1606554" y="78782"/>
                  </a:lnTo>
                  <a:lnTo>
                    <a:pt x="1596664" y="86047"/>
                  </a:lnTo>
                  <a:lnTo>
                    <a:pt x="1585790" y="91656"/>
                  </a:lnTo>
                  <a:lnTo>
                    <a:pt x="1574234" y="95455"/>
                  </a:lnTo>
                  <a:lnTo>
                    <a:pt x="1562485" y="97121"/>
                  </a:lnTo>
                  <a:lnTo>
                    <a:pt x="1550844" y="96689"/>
                  </a:lnTo>
                  <a:lnTo>
                    <a:pt x="1539418" y="94470"/>
                  </a:lnTo>
                  <a:lnTo>
                    <a:pt x="1528214" y="90855"/>
                  </a:lnTo>
                  <a:lnTo>
                    <a:pt x="1517196" y="86208"/>
                  </a:lnTo>
                  <a:lnTo>
                    <a:pt x="1506322" y="80820"/>
                  </a:lnTo>
                  <a:lnTo>
                    <a:pt x="1495553" y="74913"/>
                  </a:lnTo>
                  <a:lnTo>
                    <a:pt x="1484861" y="68647"/>
                  </a:lnTo>
                  <a:lnTo>
                    <a:pt x="1474221" y="62137"/>
                  </a:lnTo>
                  <a:lnTo>
                    <a:pt x="1463616" y="55459"/>
                  </a:lnTo>
                  <a:lnTo>
                    <a:pt x="1453032" y="48684"/>
                  </a:lnTo>
                  <a:lnTo>
                    <a:pt x="1442297" y="42337"/>
                  </a:lnTo>
                  <a:lnTo>
                    <a:pt x="1431097" y="37365"/>
                  </a:lnTo>
                  <a:lnTo>
                    <a:pt x="1419303" y="34175"/>
                  </a:lnTo>
                  <a:lnTo>
                    <a:pt x="1407112" y="32678"/>
                  </a:lnTo>
                  <a:lnTo>
                    <a:pt x="1394929" y="32579"/>
                  </a:lnTo>
                  <a:lnTo>
                    <a:pt x="1382997" y="33553"/>
                  </a:lnTo>
                  <a:lnTo>
                    <a:pt x="1371546" y="35476"/>
                  </a:lnTo>
                  <a:lnTo>
                    <a:pt x="1360856" y="38428"/>
                  </a:lnTo>
                  <a:lnTo>
                    <a:pt x="1351001" y="42370"/>
                  </a:lnTo>
                  <a:lnTo>
                    <a:pt x="1341892" y="47151"/>
                  </a:lnTo>
                  <a:lnTo>
                    <a:pt x="1333380" y="52583"/>
                  </a:lnTo>
                  <a:lnTo>
                    <a:pt x="1325312" y="58493"/>
                  </a:lnTo>
                  <a:lnTo>
                    <a:pt x="1317398" y="64580"/>
                  </a:lnTo>
                  <a:lnTo>
                    <a:pt x="1309238" y="70433"/>
                  </a:lnTo>
                  <a:lnTo>
                    <a:pt x="1300627" y="75843"/>
                  </a:lnTo>
                  <a:lnTo>
                    <a:pt x="1291384" y="80627"/>
                  </a:lnTo>
                  <a:lnTo>
                    <a:pt x="1281268" y="84542"/>
                  </a:lnTo>
                  <a:lnTo>
                    <a:pt x="1270238" y="87541"/>
                  </a:lnTo>
                  <a:lnTo>
                    <a:pt x="1258407" y="89572"/>
                  </a:lnTo>
                  <a:lnTo>
                    <a:pt x="1245941" y="90493"/>
                  </a:lnTo>
                  <a:lnTo>
                    <a:pt x="1233011" y="90333"/>
                  </a:lnTo>
                  <a:lnTo>
                    <a:pt x="1220075" y="89090"/>
                  </a:lnTo>
                  <a:lnTo>
                    <a:pt x="1207851" y="86662"/>
                  </a:lnTo>
                  <a:lnTo>
                    <a:pt x="1196660" y="83107"/>
                  </a:lnTo>
                  <a:lnTo>
                    <a:pt x="1186164" y="78772"/>
                  </a:lnTo>
                  <a:lnTo>
                    <a:pt x="1175582" y="74179"/>
                  </a:lnTo>
                  <a:lnTo>
                    <a:pt x="1164461" y="69649"/>
                  </a:lnTo>
                  <a:lnTo>
                    <a:pt x="1152852" y="65304"/>
                  </a:lnTo>
                  <a:lnTo>
                    <a:pt x="1141127" y="61160"/>
                  </a:lnTo>
                  <a:lnTo>
                    <a:pt x="1129530" y="57189"/>
                  </a:lnTo>
                  <a:lnTo>
                    <a:pt x="1118149" y="53352"/>
                  </a:lnTo>
                  <a:lnTo>
                    <a:pt x="1106981" y="49615"/>
                  </a:lnTo>
                  <a:lnTo>
                    <a:pt x="1095986" y="45954"/>
                  </a:lnTo>
                  <a:lnTo>
                    <a:pt x="1084960" y="42511"/>
                  </a:lnTo>
                  <a:lnTo>
                    <a:pt x="1073557" y="39577"/>
                  </a:lnTo>
                  <a:lnTo>
                    <a:pt x="1061626" y="37277"/>
                  </a:lnTo>
                  <a:lnTo>
                    <a:pt x="1049340" y="35733"/>
                  </a:lnTo>
                  <a:lnTo>
                    <a:pt x="1037092" y="35147"/>
                  </a:lnTo>
                  <a:lnTo>
                    <a:pt x="1025112" y="35532"/>
                  </a:lnTo>
                  <a:lnTo>
                    <a:pt x="1013459" y="36756"/>
                  </a:lnTo>
                  <a:lnTo>
                    <a:pt x="1002100" y="38641"/>
                  </a:lnTo>
                  <a:lnTo>
                    <a:pt x="990980" y="41022"/>
                  </a:lnTo>
                  <a:lnTo>
                    <a:pt x="980036" y="43924"/>
                  </a:lnTo>
                  <a:lnTo>
                    <a:pt x="969222" y="47549"/>
                  </a:lnTo>
                  <a:lnTo>
                    <a:pt x="958494" y="51942"/>
                  </a:lnTo>
                  <a:lnTo>
                    <a:pt x="947660" y="56688"/>
                  </a:lnTo>
                  <a:lnTo>
                    <a:pt x="936393" y="61033"/>
                  </a:lnTo>
                  <a:lnTo>
                    <a:pt x="924551" y="64582"/>
                  </a:lnTo>
                  <a:lnTo>
                    <a:pt x="912157" y="67285"/>
                  </a:lnTo>
                  <a:lnTo>
                    <a:pt x="899305" y="69257"/>
                  </a:lnTo>
                  <a:lnTo>
                    <a:pt x="886107" y="70651"/>
                  </a:lnTo>
                  <a:lnTo>
                    <a:pt x="872821" y="71452"/>
                  </a:lnTo>
                  <a:lnTo>
                    <a:pt x="859828" y="71474"/>
                  </a:lnTo>
                  <a:lnTo>
                    <a:pt x="847317" y="70673"/>
                  </a:lnTo>
                  <a:lnTo>
                    <a:pt x="835461" y="68984"/>
                  </a:lnTo>
                  <a:lnTo>
                    <a:pt x="824491" y="66248"/>
                  </a:lnTo>
                  <a:lnTo>
                    <a:pt x="814435" y="62479"/>
                  </a:lnTo>
                  <a:lnTo>
                    <a:pt x="804851" y="57829"/>
                  </a:lnTo>
                  <a:lnTo>
                    <a:pt x="794954" y="52491"/>
                  </a:lnTo>
                  <a:lnTo>
                    <a:pt x="784329" y="46644"/>
                  </a:lnTo>
                  <a:lnTo>
                    <a:pt x="773072" y="40430"/>
                  </a:lnTo>
                  <a:lnTo>
                    <a:pt x="761589" y="33960"/>
                  </a:lnTo>
                  <a:lnTo>
                    <a:pt x="750154" y="27323"/>
                  </a:lnTo>
                  <a:lnTo>
                    <a:pt x="738713" y="20901"/>
                  </a:lnTo>
                  <a:lnTo>
                    <a:pt x="726973" y="15347"/>
                  </a:lnTo>
                  <a:lnTo>
                    <a:pt x="714781" y="10953"/>
                  </a:lnTo>
                  <a:lnTo>
                    <a:pt x="702137" y="7833"/>
                  </a:lnTo>
                  <a:lnTo>
                    <a:pt x="689110" y="6107"/>
                  </a:lnTo>
                  <a:lnTo>
                    <a:pt x="675786" y="5687"/>
                  </a:lnTo>
                  <a:lnTo>
                    <a:pt x="662244" y="6353"/>
                  </a:lnTo>
                  <a:lnTo>
                    <a:pt x="648547" y="7854"/>
                  </a:lnTo>
                  <a:lnTo>
                    <a:pt x="634751" y="9974"/>
                  </a:lnTo>
                  <a:lnTo>
                    <a:pt x="621215" y="12699"/>
                  </a:lnTo>
                  <a:lnTo>
                    <a:pt x="608579" y="16206"/>
                  </a:lnTo>
                  <a:lnTo>
                    <a:pt x="597115" y="20523"/>
                  </a:lnTo>
                  <a:lnTo>
                    <a:pt x="586603" y="25388"/>
                  </a:lnTo>
                  <a:lnTo>
                    <a:pt x="576541" y="30346"/>
                  </a:lnTo>
                  <a:lnTo>
                    <a:pt x="566584" y="35124"/>
                  </a:lnTo>
                  <a:lnTo>
                    <a:pt x="556571" y="39637"/>
                  </a:lnTo>
                  <a:lnTo>
                    <a:pt x="546455" y="43894"/>
                  </a:lnTo>
                  <a:lnTo>
                    <a:pt x="536231" y="47937"/>
                  </a:lnTo>
                  <a:lnTo>
                    <a:pt x="525752" y="51652"/>
                  </a:lnTo>
                  <a:lnTo>
                    <a:pt x="514733" y="54775"/>
                  </a:lnTo>
                  <a:lnTo>
                    <a:pt x="503064" y="57201"/>
                  </a:lnTo>
                  <a:lnTo>
                    <a:pt x="490957" y="58661"/>
                  </a:lnTo>
                  <a:lnTo>
                    <a:pt x="478832" y="58660"/>
                  </a:lnTo>
                  <a:lnTo>
                    <a:pt x="466935" y="57062"/>
                  </a:lnTo>
                  <a:lnTo>
                    <a:pt x="455336" y="54040"/>
                  </a:lnTo>
                  <a:lnTo>
                    <a:pt x="444016" y="49877"/>
                  </a:lnTo>
                  <a:lnTo>
                    <a:pt x="432915" y="44861"/>
                  </a:lnTo>
                  <a:lnTo>
                    <a:pt x="421816" y="39395"/>
                  </a:lnTo>
                  <a:lnTo>
                    <a:pt x="410364" y="33967"/>
                  </a:lnTo>
                  <a:lnTo>
                    <a:pt x="398390" y="28846"/>
                  </a:lnTo>
                  <a:lnTo>
                    <a:pt x="385735" y="24258"/>
                  </a:lnTo>
                  <a:lnTo>
                    <a:pt x="372176" y="20475"/>
                  </a:lnTo>
                  <a:lnTo>
                    <a:pt x="357684" y="17565"/>
                  </a:lnTo>
                  <a:lnTo>
                    <a:pt x="342546" y="15593"/>
                  </a:lnTo>
                  <a:lnTo>
                    <a:pt x="327238" y="14711"/>
                  </a:lnTo>
                  <a:lnTo>
                    <a:pt x="312064" y="14899"/>
                  </a:lnTo>
                  <a:lnTo>
                    <a:pt x="297454" y="16159"/>
                  </a:lnTo>
                  <a:lnTo>
                    <a:pt x="284022" y="18599"/>
                  </a:lnTo>
                  <a:lnTo>
                    <a:pt x="271987" y="22162"/>
                  </a:lnTo>
                  <a:lnTo>
                    <a:pt x="261076" y="26501"/>
                  </a:lnTo>
                  <a:lnTo>
                    <a:pt x="250738" y="31099"/>
                  </a:lnTo>
                  <a:lnTo>
                    <a:pt x="240587" y="35627"/>
                  </a:lnTo>
                  <a:lnTo>
                    <a:pt x="230273" y="39800"/>
                  </a:lnTo>
                  <a:lnTo>
                    <a:pt x="219422" y="43297"/>
                  </a:lnTo>
                  <a:lnTo>
                    <a:pt x="207896" y="46006"/>
                  </a:lnTo>
                  <a:lnTo>
                    <a:pt x="195898" y="47672"/>
                  </a:lnTo>
                  <a:lnTo>
                    <a:pt x="183853" y="47816"/>
                  </a:lnTo>
                  <a:lnTo>
                    <a:pt x="172013" y="46325"/>
                  </a:lnTo>
                  <a:lnTo>
                    <a:pt x="160454" y="43544"/>
                  </a:lnTo>
                  <a:lnTo>
                    <a:pt x="149161" y="40077"/>
                  </a:lnTo>
                  <a:lnTo>
                    <a:pt x="138078" y="36346"/>
                  </a:lnTo>
                  <a:lnTo>
                    <a:pt x="126992" y="32727"/>
                  </a:lnTo>
                  <a:lnTo>
                    <a:pt x="115549" y="29610"/>
                  </a:lnTo>
                  <a:lnTo>
                    <a:pt x="103585" y="27150"/>
                  </a:lnTo>
                  <a:lnTo>
                    <a:pt x="91107" y="25314"/>
                  </a:lnTo>
                  <a:lnTo>
                    <a:pt x="78198" y="23991"/>
                  </a:lnTo>
                  <a:lnTo>
                    <a:pt x="64971" y="23065"/>
                  </a:lnTo>
                  <a:lnTo>
                    <a:pt x="51928" y="22621"/>
                  </a:lnTo>
                  <a:lnTo>
                    <a:pt x="38568" y="23010"/>
                  </a:lnTo>
                  <a:lnTo>
                    <a:pt x="22600" y="25382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57131" y="1382539"/>
            <a:ext cx="8744735" cy="1428570"/>
            <a:chOff x="257131" y="1382539"/>
            <a:chExt cx="8744735" cy="1428570"/>
          </a:xfrm>
        </p:grpSpPr>
        <p:sp>
          <p:nvSpPr>
            <p:cNvPr id="8" name="Freeform 7"/>
            <p:cNvSpPr/>
            <p:nvPr/>
          </p:nvSpPr>
          <p:spPr>
            <a:xfrm>
              <a:off x="463253" y="1568746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0" y="128991"/>
                  </a:lnTo>
                  <a:lnTo>
                    <a:pt x="0" y="143871"/>
                  </a:lnTo>
                  <a:lnTo>
                    <a:pt x="0" y="158753"/>
                  </a:lnTo>
                  <a:lnTo>
                    <a:pt x="0" y="17605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7131" y="1453985"/>
              <a:ext cx="503217" cy="439314"/>
            </a:xfrm>
            <a:custGeom>
              <a:avLst/>
              <a:gdLst/>
              <a:ahLst/>
              <a:cxnLst/>
              <a:rect l="0" t="0" r="0" b="0"/>
              <a:pathLst>
                <a:path w="503217" h="439314">
                  <a:moveTo>
                    <a:pt x="385107" y="9476"/>
                  </a:moveTo>
                  <a:lnTo>
                    <a:pt x="373372" y="6609"/>
                  </a:lnTo>
                  <a:lnTo>
                    <a:pt x="362243" y="4467"/>
                  </a:lnTo>
                  <a:lnTo>
                    <a:pt x="350644" y="2864"/>
                  </a:lnTo>
                  <a:lnTo>
                    <a:pt x="338483" y="1683"/>
                  </a:lnTo>
                  <a:lnTo>
                    <a:pt x="325823" y="835"/>
                  </a:lnTo>
                  <a:lnTo>
                    <a:pt x="312767" y="242"/>
                  </a:lnTo>
                  <a:lnTo>
                    <a:pt x="299415" y="0"/>
                  </a:lnTo>
                  <a:lnTo>
                    <a:pt x="285850" y="364"/>
                  </a:lnTo>
                  <a:lnTo>
                    <a:pt x="272140" y="1424"/>
                  </a:lnTo>
                  <a:lnTo>
                    <a:pt x="258493" y="3119"/>
                  </a:lnTo>
                  <a:lnTo>
                    <a:pt x="245252" y="5327"/>
                  </a:lnTo>
                  <a:lnTo>
                    <a:pt x="232562" y="7924"/>
                  </a:lnTo>
                  <a:lnTo>
                    <a:pt x="220243" y="10803"/>
                  </a:lnTo>
                  <a:lnTo>
                    <a:pt x="207898" y="13881"/>
                  </a:lnTo>
                  <a:lnTo>
                    <a:pt x="195302" y="17101"/>
                  </a:lnTo>
                  <a:lnTo>
                    <a:pt x="182722" y="20586"/>
                  </a:lnTo>
                  <a:lnTo>
                    <a:pt x="170802" y="24610"/>
                  </a:lnTo>
                  <a:lnTo>
                    <a:pt x="159849" y="29288"/>
                  </a:lnTo>
                  <a:lnTo>
                    <a:pt x="149527" y="34735"/>
                  </a:lnTo>
                  <a:lnTo>
                    <a:pt x="139069" y="41150"/>
                  </a:lnTo>
                  <a:lnTo>
                    <a:pt x="128035" y="48542"/>
                  </a:lnTo>
                  <a:lnTo>
                    <a:pt x="116487" y="56777"/>
                  </a:lnTo>
                  <a:lnTo>
                    <a:pt x="104802" y="65676"/>
                  </a:lnTo>
                  <a:lnTo>
                    <a:pt x="93238" y="75067"/>
                  </a:lnTo>
                  <a:lnTo>
                    <a:pt x="82048" y="84813"/>
                  </a:lnTo>
                  <a:lnTo>
                    <a:pt x="71541" y="94807"/>
                  </a:lnTo>
                  <a:lnTo>
                    <a:pt x="61812" y="104978"/>
                  </a:lnTo>
                  <a:lnTo>
                    <a:pt x="52790" y="115435"/>
                  </a:lnTo>
                  <a:lnTo>
                    <a:pt x="44336" y="126448"/>
                  </a:lnTo>
                  <a:lnTo>
                    <a:pt x="36316" y="138119"/>
                  </a:lnTo>
                  <a:lnTo>
                    <a:pt x="28775" y="150400"/>
                  </a:lnTo>
                  <a:lnTo>
                    <a:pt x="21929" y="163175"/>
                  </a:lnTo>
                  <a:lnTo>
                    <a:pt x="15846" y="176326"/>
                  </a:lnTo>
                  <a:lnTo>
                    <a:pt x="10607" y="189751"/>
                  </a:lnTo>
                  <a:lnTo>
                    <a:pt x="6386" y="203370"/>
                  </a:lnTo>
                  <a:lnTo>
                    <a:pt x="3183" y="217118"/>
                  </a:lnTo>
                  <a:lnTo>
                    <a:pt x="1014" y="230790"/>
                  </a:lnTo>
                  <a:lnTo>
                    <a:pt x="0" y="244050"/>
                  </a:lnTo>
                  <a:lnTo>
                    <a:pt x="95" y="256747"/>
                  </a:lnTo>
                  <a:lnTo>
                    <a:pt x="1123" y="268901"/>
                  </a:lnTo>
                  <a:lnTo>
                    <a:pt x="2876" y="280604"/>
                  </a:lnTo>
                  <a:lnTo>
                    <a:pt x="5168" y="291955"/>
                  </a:lnTo>
                  <a:lnTo>
                    <a:pt x="8011" y="302885"/>
                  </a:lnTo>
                  <a:lnTo>
                    <a:pt x="11597" y="313158"/>
                  </a:lnTo>
                  <a:lnTo>
                    <a:pt x="15972" y="322705"/>
                  </a:lnTo>
                  <a:lnTo>
                    <a:pt x="21045" y="331762"/>
                  </a:lnTo>
                  <a:lnTo>
                    <a:pt x="26676" y="340765"/>
                  </a:lnTo>
                  <a:lnTo>
                    <a:pt x="32728" y="349968"/>
                  </a:lnTo>
                  <a:lnTo>
                    <a:pt x="39250" y="359286"/>
                  </a:lnTo>
                  <a:lnTo>
                    <a:pt x="46459" y="368395"/>
                  </a:lnTo>
                  <a:lnTo>
                    <a:pt x="54421" y="377116"/>
                  </a:lnTo>
                  <a:lnTo>
                    <a:pt x="63055" y="385431"/>
                  </a:lnTo>
                  <a:lnTo>
                    <a:pt x="72230" y="393394"/>
                  </a:lnTo>
                  <a:lnTo>
                    <a:pt x="81814" y="401078"/>
                  </a:lnTo>
                  <a:lnTo>
                    <a:pt x="91861" y="408391"/>
                  </a:lnTo>
                  <a:lnTo>
                    <a:pt x="102590" y="415082"/>
                  </a:lnTo>
                  <a:lnTo>
                    <a:pt x="114068" y="421062"/>
                  </a:lnTo>
                  <a:lnTo>
                    <a:pt x="126217" y="426231"/>
                  </a:lnTo>
                  <a:lnTo>
                    <a:pt x="138904" y="430405"/>
                  </a:lnTo>
                  <a:lnTo>
                    <a:pt x="151996" y="433582"/>
                  </a:lnTo>
                  <a:lnTo>
                    <a:pt x="165380" y="435902"/>
                  </a:lnTo>
                  <a:lnTo>
                    <a:pt x="178972" y="437550"/>
                  </a:lnTo>
                  <a:lnTo>
                    <a:pt x="192707" y="438695"/>
                  </a:lnTo>
                  <a:lnTo>
                    <a:pt x="206540" y="439313"/>
                  </a:lnTo>
                  <a:lnTo>
                    <a:pt x="220440" y="439204"/>
                  </a:lnTo>
                  <a:lnTo>
                    <a:pt x="234385" y="438312"/>
                  </a:lnTo>
                  <a:lnTo>
                    <a:pt x="248361" y="436560"/>
                  </a:lnTo>
                  <a:lnTo>
                    <a:pt x="262358" y="433781"/>
                  </a:lnTo>
                  <a:lnTo>
                    <a:pt x="276368" y="429979"/>
                  </a:lnTo>
                  <a:lnTo>
                    <a:pt x="290388" y="425137"/>
                  </a:lnTo>
                  <a:lnTo>
                    <a:pt x="304413" y="419137"/>
                  </a:lnTo>
                  <a:lnTo>
                    <a:pt x="318443" y="412027"/>
                  </a:lnTo>
                  <a:lnTo>
                    <a:pt x="332475" y="403982"/>
                  </a:lnTo>
                  <a:lnTo>
                    <a:pt x="346510" y="395212"/>
                  </a:lnTo>
                  <a:lnTo>
                    <a:pt x="360541" y="385907"/>
                  </a:lnTo>
                  <a:lnTo>
                    <a:pt x="374404" y="376219"/>
                  </a:lnTo>
                  <a:lnTo>
                    <a:pt x="387793" y="366263"/>
                  </a:lnTo>
                  <a:lnTo>
                    <a:pt x="400572" y="356118"/>
                  </a:lnTo>
                  <a:lnTo>
                    <a:pt x="412612" y="345678"/>
                  </a:lnTo>
                  <a:lnTo>
                    <a:pt x="423704" y="334677"/>
                  </a:lnTo>
                  <a:lnTo>
                    <a:pt x="433833" y="323013"/>
                  </a:lnTo>
                  <a:lnTo>
                    <a:pt x="443127" y="310739"/>
                  </a:lnTo>
                  <a:lnTo>
                    <a:pt x="451764" y="297966"/>
                  </a:lnTo>
                  <a:lnTo>
                    <a:pt x="459907" y="284817"/>
                  </a:lnTo>
                  <a:lnTo>
                    <a:pt x="467531" y="271394"/>
                  </a:lnTo>
                  <a:lnTo>
                    <a:pt x="474432" y="257777"/>
                  </a:lnTo>
                  <a:lnTo>
                    <a:pt x="480557" y="244025"/>
                  </a:lnTo>
                  <a:lnTo>
                    <a:pt x="485993" y="230180"/>
                  </a:lnTo>
                  <a:lnTo>
                    <a:pt x="490879" y="216272"/>
                  </a:lnTo>
                  <a:lnTo>
                    <a:pt x="495343" y="202326"/>
                  </a:lnTo>
                  <a:lnTo>
                    <a:pt x="499171" y="188519"/>
                  </a:lnTo>
                  <a:lnTo>
                    <a:pt x="501838" y="175169"/>
                  </a:lnTo>
                  <a:lnTo>
                    <a:pt x="503149" y="162406"/>
                  </a:lnTo>
                  <a:lnTo>
                    <a:pt x="503216" y="150038"/>
                  </a:lnTo>
                  <a:lnTo>
                    <a:pt x="502272" y="137660"/>
                  </a:lnTo>
                  <a:lnTo>
                    <a:pt x="500559" y="125037"/>
                  </a:lnTo>
                  <a:lnTo>
                    <a:pt x="498122" y="112270"/>
                  </a:lnTo>
                  <a:lnTo>
                    <a:pt x="494817" y="99692"/>
                  </a:lnTo>
                  <a:lnTo>
                    <a:pt x="490633" y="87492"/>
                  </a:lnTo>
                  <a:lnTo>
                    <a:pt x="485689" y="75859"/>
                  </a:lnTo>
                  <a:lnTo>
                    <a:pt x="480147" y="65046"/>
                  </a:lnTo>
                  <a:lnTo>
                    <a:pt x="474154" y="55114"/>
                  </a:lnTo>
                  <a:lnTo>
                    <a:pt x="467672" y="46123"/>
                  </a:lnTo>
                  <a:lnTo>
                    <a:pt x="460489" y="38222"/>
                  </a:lnTo>
                  <a:lnTo>
                    <a:pt x="452540" y="31387"/>
                  </a:lnTo>
                  <a:lnTo>
                    <a:pt x="443745" y="25455"/>
                  </a:lnTo>
                  <a:lnTo>
                    <a:pt x="433930" y="20229"/>
                  </a:lnTo>
                  <a:lnTo>
                    <a:pt x="423102" y="15533"/>
                  </a:lnTo>
                  <a:lnTo>
                    <a:pt x="411406" y="11548"/>
                  </a:lnTo>
                  <a:lnTo>
                    <a:pt x="399031" y="8774"/>
                  </a:lnTo>
                  <a:lnTo>
                    <a:pt x="386161" y="7392"/>
                  </a:lnTo>
                  <a:lnTo>
                    <a:pt x="373161" y="7311"/>
                  </a:lnTo>
                  <a:lnTo>
                    <a:pt x="359090" y="8440"/>
                  </a:lnTo>
                  <a:lnTo>
                    <a:pt x="340479" y="12000"/>
                  </a:lnTo>
                  <a:lnTo>
                    <a:pt x="311407" y="20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15979" y="1389761"/>
              <a:ext cx="200042" cy="396206"/>
            </a:xfrm>
            <a:custGeom>
              <a:avLst/>
              <a:gdLst/>
              <a:ahLst/>
              <a:cxnLst/>
              <a:rect l="0" t="0" r="0" b="0"/>
              <a:pathLst>
                <a:path w="200042" h="396206">
                  <a:moveTo>
                    <a:pt x="0" y="221099"/>
                  </a:moveTo>
                  <a:lnTo>
                    <a:pt x="67" y="235701"/>
                  </a:lnTo>
                  <a:lnTo>
                    <a:pt x="707" y="248971"/>
                  </a:lnTo>
                  <a:lnTo>
                    <a:pt x="1999" y="262173"/>
                  </a:lnTo>
                  <a:lnTo>
                    <a:pt x="3686" y="275515"/>
                  </a:lnTo>
                  <a:lnTo>
                    <a:pt x="5354" y="289023"/>
                  </a:lnTo>
                  <a:lnTo>
                    <a:pt x="6772" y="302677"/>
                  </a:lnTo>
                  <a:lnTo>
                    <a:pt x="8043" y="316443"/>
                  </a:lnTo>
                  <a:lnTo>
                    <a:pt x="9502" y="330292"/>
                  </a:lnTo>
                  <a:lnTo>
                    <a:pt x="11334" y="344196"/>
                  </a:lnTo>
                  <a:lnTo>
                    <a:pt x="13565" y="357973"/>
                  </a:lnTo>
                  <a:lnTo>
                    <a:pt x="16142" y="371303"/>
                  </a:lnTo>
                  <a:lnTo>
                    <a:pt x="18968" y="383974"/>
                  </a:lnTo>
                  <a:lnTo>
                    <a:pt x="21246" y="393388"/>
                  </a:lnTo>
                  <a:lnTo>
                    <a:pt x="22190" y="396205"/>
                  </a:lnTo>
                  <a:lnTo>
                    <a:pt x="22342" y="393321"/>
                  </a:lnTo>
                  <a:lnTo>
                    <a:pt x="22181" y="386512"/>
                  </a:lnTo>
                  <a:lnTo>
                    <a:pt x="21939" y="377155"/>
                  </a:lnTo>
                  <a:lnTo>
                    <a:pt x="21706" y="366165"/>
                  </a:lnTo>
                  <a:lnTo>
                    <a:pt x="21348" y="354288"/>
                  </a:lnTo>
                  <a:lnTo>
                    <a:pt x="20559" y="342204"/>
                  </a:lnTo>
                  <a:lnTo>
                    <a:pt x="19204" y="330276"/>
                  </a:lnTo>
                  <a:lnTo>
                    <a:pt x="17307" y="318459"/>
                  </a:lnTo>
                  <a:lnTo>
                    <a:pt x="14961" y="306446"/>
                  </a:lnTo>
                  <a:lnTo>
                    <a:pt x="12275" y="294061"/>
                  </a:lnTo>
                  <a:lnTo>
                    <a:pt x="9507" y="281282"/>
                  </a:lnTo>
                  <a:lnTo>
                    <a:pt x="7035" y="268162"/>
                  </a:lnTo>
                  <a:lnTo>
                    <a:pt x="5043" y="254771"/>
                  </a:lnTo>
                  <a:lnTo>
                    <a:pt x="3539" y="241014"/>
                  </a:lnTo>
                  <a:lnTo>
                    <a:pt x="2446" y="226640"/>
                  </a:lnTo>
                  <a:lnTo>
                    <a:pt x="1683" y="211571"/>
                  </a:lnTo>
                  <a:lnTo>
                    <a:pt x="1492" y="196197"/>
                  </a:lnTo>
                  <a:lnTo>
                    <a:pt x="2420" y="181256"/>
                  </a:lnTo>
                  <a:lnTo>
                    <a:pt x="4675" y="167134"/>
                  </a:lnTo>
                  <a:lnTo>
                    <a:pt x="8156" y="153873"/>
                  </a:lnTo>
                  <a:lnTo>
                    <a:pt x="12635" y="141353"/>
                  </a:lnTo>
                  <a:lnTo>
                    <a:pt x="17874" y="129421"/>
                  </a:lnTo>
                  <a:lnTo>
                    <a:pt x="23832" y="118255"/>
                  </a:lnTo>
                  <a:lnTo>
                    <a:pt x="30655" y="108348"/>
                  </a:lnTo>
                  <a:lnTo>
                    <a:pt x="38348" y="99861"/>
                  </a:lnTo>
                  <a:lnTo>
                    <a:pt x="46632" y="92498"/>
                  </a:lnTo>
                  <a:lnTo>
                    <a:pt x="55038" y="85704"/>
                  </a:lnTo>
                  <a:lnTo>
                    <a:pt x="63289" y="79097"/>
                  </a:lnTo>
                  <a:lnTo>
                    <a:pt x="71456" y="72658"/>
                  </a:lnTo>
                  <a:lnTo>
                    <a:pt x="79853" y="66626"/>
                  </a:lnTo>
                  <a:lnTo>
                    <a:pt x="88650" y="61116"/>
                  </a:lnTo>
                  <a:lnTo>
                    <a:pt x="97865" y="55940"/>
                  </a:lnTo>
                  <a:lnTo>
                    <a:pt x="107436" y="50705"/>
                  </a:lnTo>
                  <a:lnTo>
                    <a:pt x="117287" y="45187"/>
                  </a:lnTo>
                  <a:lnTo>
                    <a:pt x="127343" y="39498"/>
                  </a:lnTo>
                  <a:lnTo>
                    <a:pt x="137547" y="33980"/>
                  </a:lnTo>
                  <a:lnTo>
                    <a:pt x="147846" y="28822"/>
                  </a:lnTo>
                  <a:lnTo>
                    <a:pt x="157944" y="24010"/>
                  </a:lnTo>
                  <a:lnTo>
                    <a:pt x="168403" y="18825"/>
                  </a:lnTo>
                  <a:lnTo>
                    <a:pt x="181258" y="1169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37036" y="1652974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02" y="2934"/>
                  </a:lnTo>
                  <a:lnTo>
                    <a:pt x="119015" y="5716"/>
                  </a:lnTo>
                  <a:lnTo>
                    <a:pt x="109020" y="8615"/>
                  </a:lnTo>
                  <a:lnTo>
                    <a:pt x="98039" y="11655"/>
                  </a:lnTo>
                  <a:lnTo>
                    <a:pt x="86227" y="14821"/>
                  </a:lnTo>
                  <a:lnTo>
                    <a:pt x="73778" y="18080"/>
                  </a:lnTo>
                  <a:lnTo>
                    <a:pt x="61082" y="21257"/>
                  </a:lnTo>
                  <a:lnTo>
                    <a:pt x="47257" y="24345"/>
                  </a:lnTo>
                  <a:lnTo>
                    <a:pt x="2885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79191" y="168455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58134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74870" y="1638803"/>
              <a:ext cx="138074" cy="151042"/>
            </a:xfrm>
            <a:custGeom>
              <a:avLst/>
              <a:gdLst/>
              <a:ahLst/>
              <a:cxnLst/>
              <a:rect l="0" t="0" r="0" b="0"/>
              <a:pathLst>
                <a:path w="138074" h="151042">
                  <a:moveTo>
                    <a:pt x="9606" y="56285"/>
                  </a:moveTo>
                  <a:lnTo>
                    <a:pt x="6739" y="65153"/>
                  </a:lnTo>
                  <a:lnTo>
                    <a:pt x="4597" y="74140"/>
                  </a:lnTo>
                  <a:lnTo>
                    <a:pt x="2999" y="84131"/>
                  </a:lnTo>
                  <a:lnTo>
                    <a:pt x="1991" y="94939"/>
                  </a:lnTo>
                  <a:lnTo>
                    <a:pt x="1791" y="106101"/>
                  </a:lnTo>
                  <a:lnTo>
                    <a:pt x="2422" y="117230"/>
                  </a:lnTo>
                  <a:lnTo>
                    <a:pt x="2930" y="125497"/>
                  </a:lnTo>
                  <a:lnTo>
                    <a:pt x="2444" y="127434"/>
                  </a:lnTo>
                  <a:lnTo>
                    <a:pt x="1661" y="123983"/>
                  </a:lnTo>
                  <a:lnTo>
                    <a:pt x="951" y="116675"/>
                  </a:lnTo>
                  <a:lnTo>
                    <a:pt x="397" y="106485"/>
                  </a:lnTo>
                  <a:lnTo>
                    <a:pt x="0" y="94141"/>
                  </a:lnTo>
                  <a:lnTo>
                    <a:pt x="58" y="80553"/>
                  </a:lnTo>
                  <a:lnTo>
                    <a:pt x="1154" y="66785"/>
                  </a:lnTo>
                  <a:lnTo>
                    <a:pt x="3528" y="53442"/>
                  </a:lnTo>
                  <a:lnTo>
                    <a:pt x="7258" y="40866"/>
                  </a:lnTo>
                  <a:lnTo>
                    <a:pt x="12435" y="29333"/>
                  </a:lnTo>
                  <a:lnTo>
                    <a:pt x="18958" y="18890"/>
                  </a:lnTo>
                  <a:lnTo>
                    <a:pt x="26591" y="10045"/>
                  </a:lnTo>
                  <a:lnTo>
                    <a:pt x="35077" y="3830"/>
                  </a:lnTo>
                  <a:lnTo>
                    <a:pt x="44184" y="576"/>
                  </a:lnTo>
                  <a:lnTo>
                    <a:pt x="53568" y="0"/>
                  </a:lnTo>
                  <a:lnTo>
                    <a:pt x="62786" y="1581"/>
                  </a:lnTo>
                  <a:lnTo>
                    <a:pt x="71613" y="4798"/>
                  </a:lnTo>
                  <a:lnTo>
                    <a:pt x="80015" y="9530"/>
                  </a:lnTo>
                  <a:lnTo>
                    <a:pt x="88044" y="16045"/>
                  </a:lnTo>
                  <a:lnTo>
                    <a:pt x="95775" y="24348"/>
                  </a:lnTo>
                  <a:lnTo>
                    <a:pt x="103122" y="34192"/>
                  </a:lnTo>
                  <a:lnTo>
                    <a:pt x="109837" y="45248"/>
                  </a:lnTo>
                  <a:lnTo>
                    <a:pt x="115837" y="57201"/>
                  </a:lnTo>
                  <a:lnTo>
                    <a:pt x="121190" y="69634"/>
                  </a:lnTo>
                  <a:lnTo>
                    <a:pt x="126019" y="82046"/>
                  </a:lnTo>
                  <a:lnTo>
                    <a:pt x="130445" y="94159"/>
                  </a:lnTo>
                  <a:lnTo>
                    <a:pt x="134233" y="105647"/>
                  </a:lnTo>
                  <a:lnTo>
                    <a:pt x="137065" y="117271"/>
                  </a:lnTo>
                  <a:lnTo>
                    <a:pt x="138073" y="131167"/>
                  </a:lnTo>
                  <a:lnTo>
                    <a:pt x="135948" y="151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78089" y="1382539"/>
              <a:ext cx="132772" cy="433334"/>
            </a:xfrm>
            <a:custGeom>
              <a:avLst/>
              <a:gdLst/>
              <a:ahLst/>
              <a:cxnLst/>
              <a:rect l="0" t="0" r="0" b="0"/>
              <a:pathLst>
                <a:path w="132772" h="433334">
                  <a:moveTo>
                    <a:pt x="90657" y="333606"/>
                  </a:moveTo>
                  <a:lnTo>
                    <a:pt x="87656" y="322005"/>
                  </a:lnTo>
                  <a:lnTo>
                    <a:pt x="84233" y="312156"/>
                  </a:lnTo>
                  <a:lnTo>
                    <a:pt x="80028" y="303164"/>
                  </a:lnTo>
                  <a:lnTo>
                    <a:pt x="74782" y="295241"/>
                  </a:lnTo>
                  <a:lnTo>
                    <a:pt x="68004" y="289159"/>
                  </a:lnTo>
                  <a:lnTo>
                    <a:pt x="59581" y="285205"/>
                  </a:lnTo>
                  <a:lnTo>
                    <a:pt x="50187" y="283523"/>
                  </a:lnTo>
                  <a:lnTo>
                    <a:pt x="41040" y="284358"/>
                  </a:lnTo>
                  <a:lnTo>
                    <a:pt x="32824" y="287588"/>
                  </a:lnTo>
                  <a:lnTo>
                    <a:pt x="25685" y="292823"/>
                  </a:lnTo>
                  <a:lnTo>
                    <a:pt x="19509" y="299608"/>
                  </a:lnTo>
                  <a:lnTo>
                    <a:pt x="14103" y="307539"/>
                  </a:lnTo>
                  <a:lnTo>
                    <a:pt x="9439" y="316453"/>
                  </a:lnTo>
                  <a:lnTo>
                    <a:pt x="5662" y="326413"/>
                  </a:lnTo>
                  <a:lnTo>
                    <a:pt x="2786" y="337365"/>
                  </a:lnTo>
                  <a:lnTo>
                    <a:pt x="851" y="348991"/>
                  </a:lnTo>
                  <a:lnTo>
                    <a:pt x="0" y="360794"/>
                  </a:lnTo>
                  <a:lnTo>
                    <a:pt x="212" y="372474"/>
                  </a:lnTo>
                  <a:lnTo>
                    <a:pt x="1490" y="383928"/>
                  </a:lnTo>
                  <a:lnTo>
                    <a:pt x="3943" y="395152"/>
                  </a:lnTo>
                  <a:lnTo>
                    <a:pt x="7528" y="406166"/>
                  </a:lnTo>
                  <a:lnTo>
                    <a:pt x="12393" y="416358"/>
                  </a:lnTo>
                  <a:lnTo>
                    <a:pt x="18939" y="424539"/>
                  </a:lnTo>
                  <a:lnTo>
                    <a:pt x="27225" y="430214"/>
                  </a:lnTo>
                  <a:lnTo>
                    <a:pt x="36704" y="433210"/>
                  </a:lnTo>
                  <a:lnTo>
                    <a:pt x="46443" y="433333"/>
                  </a:lnTo>
                  <a:lnTo>
                    <a:pt x="55873" y="430779"/>
                  </a:lnTo>
                  <a:lnTo>
                    <a:pt x="64642" y="425846"/>
                  </a:lnTo>
                  <a:lnTo>
                    <a:pt x="72452" y="418739"/>
                  </a:lnTo>
                  <a:lnTo>
                    <a:pt x="79255" y="409781"/>
                  </a:lnTo>
                  <a:lnTo>
                    <a:pt x="85179" y="399365"/>
                  </a:lnTo>
                  <a:lnTo>
                    <a:pt x="90407" y="387859"/>
                  </a:lnTo>
                  <a:lnTo>
                    <a:pt x="95117" y="375567"/>
                  </a:lnTo>
                  <a:lnTo>
                    <a:pt x="99453" y="362722"/>
                  </a:lnTo>
                  <a:lnTo>
                    <a:pt x="103527" y="349493"/>
                  </a:lnTo>
                  <a:lnTo>
                    <a:pt x="107415" y="335993"/>
                  </a:lnTo>
                  <a:lnTo>
                    <a:pt x="111010" y="321977"/>
                  </a:lnTo>
                  <a:lnTo>
                    <a:pt x="114045" y="306889"/>
                  </a:lnTo>
                  <a:lnTo>
                    <a:pt x="116413" y="290524"/>
                  </a:lnTo>
                  <a:lnTo>
                    <a:pt x="118003" y="273464"/>
                  </a:lnTo>
                  <a:lnTo>
                    <a:pt x="118620" y="256852"/>
                  </a:lnTo>
                  <a:lnTo>
                    <a:pt x="118259" y="241302"/>
                  </a:lnTo>
                  <a:lnTo>
                    <a:pt x="117221" y="226591"/>
                  </a:lnTo>
                  <a:lnTo>
                    <a:pt x="115994" y="211959"/>
                  </a:lnTo>
                  <a:lnTo>
                    <a:pt x="114872" y="196938"/>
                  </a:lnTo>
                  <a:lnTo>
                    <a:pt x="113800" y="181713"/>
                  </a:lnTo>
                  <a:lnTo>
                    <a:pt x="112474" y="166931"/>
                  </a:lnTo>
                  <a:lnTo>
                    <a:pt x="110730" y="152934"/>
                  </a:lnTo>
                  <a:lnTo>
                    <a:pt x="108558" y="139431"/>
                  </a:lnTo>
                  <a:lnTo>
                    <a:pt x="106021" y="125692"/>
                  </a:lnTo>
                  <a:lnTo>
                    <a:pt x="103200" y="111304"/>
                  </a:lnTo>
                  <a:lnTo>
                    <a:pt x="100169" y="96353"/>
                  </a:lnTo>
                  <a:lnTo>
                    <a:pt x="96989" y="81230"/>
                  </a:lnTo>
                  <a:lnTo>
                    <a:pt x="93704" y="66205"/>
                  </a:lnTo>
                  <a:lnTo>
                    <a:pt x="90346" y="51538"/>
                  </a:lnTo>
                  <a:lnTo>
                    <a:pt x="86939" y="37543"/>
                  </a:lnTo>
                  <a:lnTo>
                    <a:pt x="83494" y="24342"/>
                  </a:lnTo>
                  <a:lnTo>
                    <a:pt x="79834" y="12690"/>
                  </a:lnTo>
                  <a:lnTo>
                    <a:pt x="74872" y="4198"/>
                  </a:lnTo>
                  <a:lnTo>
                    <a:pt x="68570" y="0"/>
                  </a:lnTo>
                  <a:lnTo>
                    <a:pt x="62934" y="317"/>
                  </a:lnTo>
                  <a:lnTo>
                    <a:pt x="58600" y="4483"/>
                  </a:lnTo>
                  <a:lnTo>
                    <a:pt x="55464" y="11928"/>
                  </a:lnTo>
                  <a:lnTo>
                    <a:pt x="53261" y="22466"/>
                  </a:lnTo>
                  <a:lnTo>
                    <a:pt x="51743" y="35730"/>
                  </a:lnTo>
                  <a:lnTo>
                    <a:pt x="50876" y="51191"/>
                  </a:lnTo>
                  <a:lnTo>
                    <a:pt x="50818" y="68317"/>
                  </a:lnTo>
                  <a:lnTo>
                    <a:pt x="51594" y="86653"/>
                  </a:lnTo>
                  <a:lnTo>
                    <a:pt x="53098" y="105847"/>
                  </a:lnTo>
                  <a:lnTo>
                    <a:pt x="55179" y="125638"/>
                  </a:lnTo>
                  <a:lnTo>
                    <a:pt x="57691" y="145839"/>
                  </a:lnTo>
                  <a:lnTo>
                    <a:pt x="60512" y="166320"/>
                  </a:lnTo>
                  <a:lnTo>
                    <a:pt x="63552" y="186989"/>
                  </a:lnTo>
                  <a:lnTo>
                    <a:pt x="66743" y="207782"/>
                  </a:lnTo>
                  <a:lnTo>
                    <a:pt x="70038" y="228493"/>
                  </a:lnTo>
                  <a:lnTo>
                    <a:pt x="73402" y="248785"/>
                  </a:lnTo>
                  <a:lnTo>
                    <a:pt x="76819" y="268507"/>
                  </a:lnTo>
                  <a:lnTo>
                    <a:pt x="80437" y="287514"/>
                  </a:lnTo>
                  <a:lnTo>
                    <a:pt x="84551" y="305591"/>
                  </a:lnTo>
                  <a:lnTo>
                    <a:pt x="89285" y="322711"/>
                  </a:lnTo>
                  <a:lnTo>
                    <a:pt x="94600" y="338836"/>
                  </a:lnTo>
                  <a:lnTo>
                    <a:pt x="100393" y="353834"/>
                  </a:lnTo>
                  <a:lnTo>
                    <a:pt x="106541" y="367727"/>
                  </a:lnTo>
                  <a:lnTo>
                    <a:pt x="112641" y="380235"/>
                  </a:lnTo>
                  <a:lnTo>
                    <a:pt x="118616" y="391920"/>
                  </a:lnTo>
                  <a:lnTo>
                    <a:pt x="124989" y="403811"/>
                  </a:lnTo>
                  <a:lnTo>
                    <a:pt x="132771" y="417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5954" y="1473989"/>
              <a:ext cx="24461" cy="389556"/>
            </a:xfrm>
            <a:custGeom>
              <a:avLst/>
              <a:gdLst/>
              <a:ahLst/>
              <a:cxnLst/>
              <a:rect l="0" t="0" r="0" b="0"/>
              <a:pathLst>
                <a:path w="24461" h="389556">
                  <a:moveTo>
                    <a:pt x="13932" y="0"/>
                  </a:moveTo>
                  <a:lnTo>
                    <a:pt x="10998" y="11668"/>
                  </a:lnTo>
                  <a:lnTo>
                    <a:pt x="8216" y="22157"/>
                  </a:lnTo>
                  <a:lnTo>
                    <a:pt x="5325" y="32468"/>
                  </a:lnTo>
                  <a:lnTo>
                    <a:pt x="2630" y="43115"/>
                  </a:lnTo>
                  <a:lnTo>
                    <a:pt x="762" y="54755"/>
                  </a:lnTo>
                  <a:lnTo>
                    <a:pt x="0" y="67656"/>
                  </a:lnTo>
                  <a:lnTo>
                    <a:pt x="140" y="81908"/>
                  </a:lnTo>
                  <a:lnTo>
                    <a:pt x="694" y="97607"/>
                  </a:lnTo>
                  <a:lnTo>
                    <a:pt x="1328" y="114639"/>
                  </a:lnTo>
                  <a:lnTo>
                    <a:pt x="2058" y="132278"/>
                  </a:lnTo>
                  <a:lnTo>
                    <a:pt x="3146" y="149344"/>
                  </a:lnTo>
                  <a:lnTo>
                    <a:pt x="4722" y="165231"/>
                  </a:lnTo>
                  <a:lnTo>
                    <a:pt x="6610" y="180183"/>
                  </a:lnTo>
                  <a:lnTo>
                    <a:pt x="8423" y="194984"/>
                  </a:lnTo>
                  <a:lnTo>
                    <a:pt x="9945" y="210131"/>
                  </a:lnTo>
                  <a:lnTo>
                    <a:pt x="11289" y="225781"/>
                  </a:lnTo>
                  <a:lnTo>
                    <a:pt x="12799" y="241915"/>
                  </a:lnTo>
                  <a:lnTo>
                    <a:pt x="14661" y="258441"/>
                  </a:lnTo>
                  <a:lnTo>
                    <a:pt x="16743" y="275101"/>
                  </a:lnTo>
                  <a:lnTo>
                    <a:pt x="18687" y="291505"/>
                  </a:lnTo>
                  <a:lnTo>
                    <a:pt x="20292" y="307451"/>
                  </a:lnTo>
                  <a:lnTo>
                    <a:pt x="21524" y="322707"/>
                  </a:lnTo>
                  <a:lnTo>
                    <a:pt x="22560" y="338627"/>
                  </a:lnTo>
                  <a:lnTo>
                    <a:pt x="23486" y="358843"/>
                  </a:lnTo>
                  <a:lnTo>
                    <a:pt x="2446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42487" y="163191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3287" y="2933"/>
                  </a:lnTo>
                  <a:lnTo>
                    <a:pt x="224300" y="5716"/>
                  </a:lnTo>
                  <a:lnTo>
                    <a:pt x="214300" y="8611"/>
                  </a:lnTo>
                  <a:lnTo>
                    <a:pt x="203147" y="11478"/>
                  </a:lnTo>
                  <a:lnTo>
                    <a:pt x="190687" y="13995"/>
                  </a:lnTo>
                  <a:lnTo>
                    <a:pt x="176984" y="16010"/>
                  </a:lnTo>
                  <a:lnTo>
                    <a:pt x="162567" y="17696"/>
                  </a:lnTo>
                  <a:lnTo>
                    <a:pt x="148286" y="19439"/>
                  </a:lnTo>
                  <a:lnTo>
                    <a:pt x="134610" y="21460"/>
                  </a:lnTo>
                  <a:lnTo>
                    <a:pt x="121481" y="23649"/>
                  </a:lnTo>
                  <a:lnTo>
                    <a:pt x="108520" y="25665"/>
                  </a:lnTo>
                  <a:lnTo>
                    <a:pt x="95465" y="27319"/>
                  </a:lnTo>
                  <a:lnTo>
                    <a:pt x="82222" y="28581"/>
                  </a:lnTo>
                  <a:lnTo>
                    <a:pt x="68783" y="29503"/>
                  </a:lnTo>
                  <a:lnTo>
                    <a:pt x="55198" y="30158"/>
                  </a:lnTo>
                  <a:lnTo>
                    <a:pt x="42111" y="30616"/>
                  </a:lnTo>
                  <a:lnTo>
                    <a:pt x="29458" y="30980"/>
                  </a:lnTo>
                  <a:lnTo>
                    <a:pt x="16130" y="31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84642" y="1473989"/>
              <a:ext cx="331548" cy="373073"/>
            </a:xfrm>
            <a:custGeom>
              <a:avLst/>
              <a:gdLst/>
              <a:ahLst/>
              <a:cxnLst/>
              <a:rect l="0" t="0" r="0" b="0"/>
              <a:pathLst>
                <a:path w="331548" h="37307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19"/>
                  </a:lnTo>
                  <a:lnTo>
                    <a:pt x="8043" y="89596"/>
                  </a:lnTo>
                  <a:lnTo>
                    <a:pt x="9502" y="105458"/>
                  </a:lnTo>
                  <a:lnTo>
                    <a:pt x="11335" y="121829"/>
                  </a:lnTo>
                  <a:lnTo>
                    <a:pt x="13566" y="138566"/>
                  </a:lnTo>
                  <a:lnTo>
                    <a:pt x="16142" y="155561"/>
                  </a:lnTo>
                  <a:lnTo>
                    <a:pt x="18985" y="172729"/>
                  </a:lnTo>
                  <a:lnTo>
                    <a:pt x="21860" y="189851"/>
                  </a:lnTo>
                  <a:lnTo>
                    <a:pt x="24404" y="206580"/>
                  </a:lnTo>
                  <a:lnTo>
                    <a:pt x="26444" y="222764"/>
                  </a:lnTo>
                  <a:lnTo>
                    <a:pt x="27981" y="238583"/>
                  </a:lnTo>
                  <a:lnTo>
                    <a:pt x="29095" y="254431"/>
                  </a:lnTo>
                  <a:lnTo>
                    <a:pt x="29887" y="270532"/>
                  </a:lnTo>
                  <a:lnTo>
                    <a:pt x="30606" y="286618"/>
                  </a:lnTo>
                  <a:lnTo>
                    <a:pt x="31629" y="302046"/>
                  </a:lnTo>
                  <a:lnTo>
                    <a:pt x="33119" y="316399"/>
                  </a:lnTo>
                  <a:lnTo>
                    <a:pt x="34427" y="326196"/>
                  </a:lnTo>
                  <a:lnTo>
                    <a:pt x="35065" y="327760"/>
                  </a:lnTo>
                  <a:lnTo>
                    <a:pt x="35832" y="323407"/>
                  </a:lnTo>
                  <a:lnTo>
                    <a:pt x="36951" y="315432"/>
                  </a:lnTo>
                  <a:lnTo>
                    <a:pt x="38144" y="305237"/>
                  </a:lnTo>
                  <a:lnTo>
                    <a:pt x="39206" y="293673"/>
                  </a:lnTo>
                  <a:lnTo>
                    <a:pt x="40388" y="281576"/>
                  </a:lnTo>
                  <a:lnTo>
                    <a:pt x="42311" y="269873"/>
                  </a:lnTo>
                  <a:lnTo>
                    <a:pt x="45278" y="259032"/>
                  </a:lnTo>
                  <a:lnTo>
                    <a:pt x="49593" y="249439"/>
                  </a:lnTo>
                  <a:lnTo>
                    <a:pt x="55703" y="241587"/>
                  </a:lnTo>
                  <a:lnTo>
                    <a:pt x="63667" y="235573"/>
                  </a:lnTo>
                  <a:lnTo>
                    <a:pt x="73085" y="231498"/>
                  </a:lnTo>
                  <a:lnTo>
                    <a:pt x="83308" y="229645"/>
                  </a:lnTo>
                  <a:lnTo>
                    <a:pt x="93873" y="229956"/>
                  </a:lnTo>
                  <a:lnTo>
                    <a:pt x="104216" y="232263"/>
                  </a:lnTo>
                  <a:lnTo>
                    <a:pt x="113621" y="236469"/>
                  </a:lnTo>
                  <a:lnTo>
                    <a:pt x="121791" y="242332"/>
                  </a:lnTo>
                  <a:lnTo>
                    <a:pt x="128784" y="249519"/>
                  </a:lnTo>
                  <a:lnTo>
                    <a:pt x="134804" y="257706"/>
                  </a:lnTo>
                  <a:lnTo>
                    <a:pt x="140081" y="266616"/>
                  </a:lnTo>
                  <a:lnTo>
                    <a:pt x="144815" y="276037"/>
                  </a:lnTo>
                  <a:lnTo>
                    <a:pt x="149164" y="285814"/>
                  </a:lnTo>
                  <a:lnTo>
                    <a:pt x="153239" y="295839"/>
                  </a:lnTo>
                  <a:lnTo>
                    <a:pt x="156962" y="306198"/>
                  </a:lnTo>
                  <a:lnTo>
                    <a:pt x="160083" y="317145"/>
                  </a:lnTo>
                  <a:lnTo>
                    <a:pt x="162527" y="328675"/>
                  </a:lnTo>
                  <a:lnTo>
                    <a:pt x="164818" y="337312"/>
                  </a:lnTo>
                  <a:lnTo>
                    <a:pt x="167676" y="339100"/>
                  </a:lnTo>
                  <a:lnTo>
                    <a:pt x="171202" y="335907"/>
                  </a:lnTo>
                  <a:lnTo>
                    <a:pt x="175451" y="329927"/>
                  </a:lnTo>
                  <a:lnTo>
                    <a:pt x="180383" y="322698"/>
                  </a:lnTo>
                  <a:lnTo>
                    <a:pt x="185893" y="315062"/>
                  </a:lnTo>
                  <a:lnTo>
                    <a:pt x="192014" y="307555"/>
                  </a:lnTo>
                  <a:lnTo>
                    <a:pt x="198936" y="300621"/>
                  </a:lnTo>
                  <a:lnTo>
                    <a:pt x="206697" y="294419"/>
                  </a:lnTo>
                  <a:lnTo>
                    <a:pt x="215193" y="288904"/>
                  </a:lnTo>
                  <a:lnTo>
                    <a:pt x="224273" y="283953"/>
                  </a:lnTo>
                  <a:lnTo>
                    <a:pt x="233789" y="279430"/>
                  </a:lnTo>
                  <a:lnTo>
                    <a:pt x="243619" y="275219"/>
                  </a:lnTo>
                  <a:lnTo>
                    <a:pt x="253671" y="271229"/>
                  </a:lnTo>
                  <a:lnTo>
                    <a:pt x="263871" y="267389"/>
                  </a:lnTo>
                  <a:lnTo>
                    <a:pt x="274008" y="263485"/>
                  </a:lnTo>
                  <a:lnTo>
                    <a:pt x="283742" y="259179"/>
                  </a:lnTo>
                  <a:lnTo>
                    <a:pt x="292918" y="254316"/>
                  </a:lnTo>
                  <a:lnTo>
                    <a:pt x="301555" y="248914"/>
                  </a:lnTo>
                  <a:lnTo>
                    <a:pt x="309743" y="243064"/>
                  </a:lnTo>
                  <a:lnTo>
                    <a:pt x="317567" y="236864"/>
                  </a:lnTo>
                  <a:lnTo>
                    <a:pt x="324466" y="230243"/>
                  </a:lnTo>
                  <a:lnTo>
                    <a:pt x="329284" y="222967"/>
                  </a:lnTo>
                  <a:lnTo>
                    <a:pt x="331547" y="214971"/>
                  </a:lnTo>
                  <a:lnTo>
                    <a:pt x="331099" y="206652"/>
                  </a:lnTo>
                  <a:lnTo>
                    <a:pt x="327757" y="198755"/>
                  </a:lnTo>
                  <a:lnTo>
                    <a:pt x="321727" y="191677"/>
                  </a:lnTo>
                  <a:lnTo>
                    <a:pt x="313477" y="185791"/>
                  </a:lnTo>
                  <a:lnTo>
                    <a:pt x="303522" y="181594"/>
                  </a:lnTo>
                  <a:lnTo>
                    <a:pt x="292321" y="179188"/>
                  </a:lnTo>
                  <a:lnTo>
                    <a:pt x="280400" y="178523"/>
                  </a:lnTo>
                  <a:lnTo>
                    <a:pt x="268333" y="179581"/>
                  </a:lnTo>
                  <a:lnTo>
                    <a:pt x="256448" y="182182"/>
                  </a:lnTo>
                  <a:lnTo>
                    <a:pt x="245012" y="186197"/>
                  </a:lnTo>
                  <a:lnTo>
                    <a:pt x="234324" y="191631"/>
                  </a:lnTo>
                  <a:lnTo>
                    <a:pt x="224472" y="198358"/>
                  </a:lnTo>
                  <a:lnTo>
                    <a:pt x="215532" y="206144"/>
                  </a:lnTo>
                  <a:lnTo>
                    <a:pt x="207665" y="214741"/>
                  </a:lnTo>
                  <a:lnTo>
                    <a:pt x="200857" y="223934"/>
                  </a:lnTo>
                  <a:lnTo>
                    <a:pt x="195113" y="233716"/>
                  </a:lnTo>
                  <a:lnTo>
                    <a:pt x="190545" y="244268"/>
                  </a:lnTo>
                  <a:lnTo>
                    <a:pt x="187109" y="255622"/>
                  </a:lnTo>
                  <a:lnTo>
                    <a:pt x="184952" y="267519"/>
                  </a:lnTo>
                  <a:lnTo>
                    <a:pt x="184479" y="279504"/>
                  </a:lnTo>
                  <a:lnTo>
                    <a:pt x="185754" y="291302"/>
                  </a:lnTo>
                  <a:lnTo>
                    <a:pt x="188559" y="302665"/>
                  </a:lnTo>
                  <a:lnTo>
                    <a:pt x="192575" y="313295"/>
                  </a:lnTo>
                  <a:lnTo>
                    <a:pt x="197502" y="323110"/>
                  </a:lnTo>
                  <a:lnTo>
                    <a:pt x="203248" y="332192"/>
                  </a:lnTo>
                  <a:lnTo>
                    <a:pt x="209928" y="340687"/>
                  </a:lnTo>
                  <a:lnTo>
                    <a:pt x="217536" y="348730"/>
                  </a:lnTo>
                  <a:lnTo>
                    <a:pt x="226101" y="356116"/>
                  </a:lnTo>
                  <a:lnTo>
                    <a:pt x="235761" y="362326"/>
                  </a:lnTo>
                  <a:lnTo>
                    <a:pt x="246480" y="367166"/>
                  </a:lnTo>
                  <a:lnTo>
                    <a:pt x="257933" y="370584"/>
                  </a:lnTo>
                  <a:lnTo>
                    <a:pt x="269614" y="372512"/>
                  </a:lnTo>
                  <a:lnTo>
                    <a:pt x="281195" y="373072"/>
                  </a:lnTo>
                  <a:lnTo>
                    <a:pt x="292109" y="372663"/>
                  </a:lnTo>
                  <a:lnTo>
                    <a:pt x="302534" y="371829"/>
                  </a:lnTo>
                  <a:lnTo>
                    <a:pt x="313380" y="370501"/>
                  </a:lnTo>
                  <a:lnTo>
                    <a:pt x="32638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95295" y="1671262"/>
              <a:ext cx="168457" cy="181754"/>
            </a:xfrm>
            <a:custGeom>
              <a:avLst/>
              <a:gdLst/>
              <a:ahLst/>
              <a:cxnLst/>
              <a:rect l="0" t="0" r="0" b="0"/>
              <a:pathLst>
                <a:path w="168457" h="181754">
                  <a:moveTo>
                    <a:pt x="0" y="23826"/>
                  </a:moveTo>
                  <a:lnTo>
                    <a:pt x="67" y="35494"/>
                  </a:lnTo>
                  <a:lnTo>
                    <a:pt x="707" y="45982"/>
                  </a:lnTo>
                  <a:lnTo>
                    <a:pt x="1999" y="56293"/>
                  </a:lnTo>
                  <a:lnTo>
                    <a:pt x="3686" y="66941"/>
                  </a:lnTo>
                  <a:lnTo>
                    <a:pt x="5354" y="78581"/>
                  </a:lnTo>
                  <a:lnTo>
                    <a:pt x="6772" y="91468"/>
                  </a:lnTo>
                  <a:lnTo>
                    <a:pt x="8043" y="105201"/>
                  </a:lnTo>
                  <a:lnTo>
                    <a:pt x="9502" y="118956"/>
                  </a:lnTo>
                  <a:lnTo>
                    <a:pt x="11294" y="132196"/>
                  </a:lnTo>
                  <a:lnTo>
                    <a:pt x="12039" y="143190"/>
                  </a:lnTo>
                  <a:lnTo>
                    <a:pt x="10544" y="148914"/>
                  </a:lnTo>
                  <a:lnTo>
                    <a:pt x="8269" y="148428"/>
                  </a:lnTo>
                  <a:lnTo>
                    <a:pt x="6118" y="142794"/>
                  </a:lnTo>
                  <a:lnTo>
                    <a:pt x="4376" y="133564"/>
                  </a:lnTo>
                  <a:lnTo>
                    <a:pt x="3063" y="122182"/>
                  </a:lnTo>
                  <a:lnTo>
                    <a:pt x="2118" y="109610"/>
                  </a:lnTo>
                  <a:lnTo>
                    <a:pt x="1622" y="96558"/>
                  </a:lnTo>
                  <a:lnTo>
                    <a:pt x="1806" y="83629"/>
                  </a:lnTo>
                  <a:lnTo>
                    <a:pt x="2745" y="71112"/>
                  </a:lnTo>
                  <a:lnTo>
                    <a:pt x="4527" y="59057"/>
                  </a:lnTo>
                  <a:lnTo>
                    <a:pt x="7326" y="47412"/>
                  </a:lnTo>
                  <a:lnTo>
                    <a:pt x="11145" y="36102"/>
                  </a:lnTo>
                  <a:lnTo>
                    <a:pt x="16168" y="25538"/>
                  </a:lnTo>
                  <a:lnTo>
                    <a:pt x="22822" y="16573"/>
                  </a:lnTo>
                  <a:lnTo>
                    <a:pt x="31184" y="9548"/>
                  </a:lnTo>
                  <a:lnTo>
                    <a:pt x="40884" y="4493"/>
                  </a:lnTo>
                  <a:lnTo>
                    <a:pt x="51304" y="1383"/>
                  </a:lnTo>
                  <a:lnTo>
                    <a:pt x="62009" y="0"/>
                  </a:lnTo>
                  <a:lnTo>
                    <a:pt x="72617" y="171"/>
                  </a:lnTo>
                  <a:lnTo>
                    <a:pt x="82733" y="1865"/>
                  </a:lnTo>
                  <a:lnTo>
                    <a:pt x="92194" y="4929"/>
                  </a:lnTo>
                  <a:lnTo>
                    <a:pt x="100868" y="9270"/>
                  </a:lnTo>
                  <a:lnTo>
                    <a:pt x="108555" y="14932"/>
                  </a:lnTo>
                  <a:lnTo>
                    <a:pt x="115252" y="21816"/>
                  </a:lnTo>
                  <a:lnTo>
                    <a:pt x="121261" y="29709"/>
                  </a:lnTo>
                  <a:lnTo>
                    <a:pt x="127071" y="38377"/>
                  </a:lnTo>
                  <a:lnTo>
                    <a:pt x="132982" y="47623"/>
                  </a:lnTo>
                  <a:lnTo>
                    <a:pt x="138938" y="57612"/>
                  </a:lnTo>
                  <a:lnTo>
                    <a:pt x="144636" y="68834"/>
                  </a:lnTo>
                  <a:lnTo>
                    <a:pt x="149911" y="81456"/>
                  </a:lnTo>
                  <a:lnTo>
                    <a:pt x="154588" y="95187"/>
                  </a:lnTo>
                  <a:lnTo>
                    <a:pt x="158424" y="109476"/>
                  </a:lnTo>
                  <a:lnTo>
                    <a:pt x="161370" y="123920"/>
                  </a:lnTo>
                  <a:lnTo>
                    <a:pt x="163538" y="137736"/>
                  </a:lnTo>
                  <a:lnTo>
                    <a:pt x="165318" y="151029"/>
                  </a:lnTo>
                  <a:lnTo>
                    <a:pt x="166868" y="164960"/>
                  </a:lnTo>
                  <a:lnTo>
                    <a:pt x="168456" y="181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27975" y="1663502"/>
              <a:ext cx="135819" cy="179660"/>
            </a:xfrm>
            <a:custGeom>
              <a:avLst/>
              <a:gdLst/>
              <a:ahLst/>
              <a:cxnLst/>
              <a:rect l="0" t="0" r="0" b="0"/>
              <a:pathLst>
                <a:path w="135819" h="179660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25" y="110018"/>
                  </a:lnTo>
                  <a:lnTo>
                    <a:pt x="3119" y="122287"/>
                  </a:lnTo>
                  <a:lnTo>
                    <a:pt x="5328" y="134072"/>
                  </a:lnTo>
                  <a:lnTo>
                    <a:pt x="7938" y="145473"/>
                  </a:lnTo>
                  <a:lnTo>
                    <a:pt x="11335" y="156097"/>
                  </a:lnTo>
                  <a:lnTo>
                    <a:pt x="16358" y="165102"/>
                  </a:lnTo>
                  <a:lnTo>
                    <a:pt x="23334" y="172149"/>
                  </a:lnTo>
                  <a:lnTo>
                    <a:pt x="32122" y="177049"/>
                  </a:lnTo>
                  <a:lnTo>
                    <a:pt x="42387" y="179522"/>
                  </a:lnTo>
                  <a:lnTo>
                    <a:pt x="53762" y="179659"/>
                  </a:lnTo>
                  <a:lnTo>
                    <a:pt x="65448" y="177667"/>
                  </a:lnTo>
                  <a:lnTo>
                    <a:pt x="76285" y="173680"/>
                  </a:lnTo>
                  <a:lnTo>
                    <a:pt x="85710" y="167968"/>
                  </a:lnTo>
                  <a:lnTo>
                    <a:pt x="93695" y="160882"/>
                  </a:lnTo>
                  <a:lnTo>
                    <a:pt x="100455" y="152765"/>
                  </a:lnTo>
                  <a:lnTo>
                    <a:pt x="106264" y="143901"/>
                  </a:lnTo>
                  <a:lnTo>
                    <a:pt x="111372" y="134511"/>
                  </a:lnTo>
                  <a:lnTo>
                    <a:pt x="115980" y="124756"/>
                  </a:lnTo>
                  <a:lnTo>
                    <a:pt x="120233" y="114740"/>
                  </a:lnTo>
                  <a:lnTo>
                    <a:pt x="124076" y="104218"/>
                  </a:lnTo>
                  <a:lnTo>
                    <a:pt x="127279" y="92628"/>
                  </a:lnTo>
                  <a:lnTo>
                    <a:pt x="129764" y="79765"/>
                  </a:lnTo>
                  <a:lnTo>
                    <a:pt x="131606" y="66099"/>
                  </a:lnTo>
                  <a:lnTo>
                    <a:pt x="133125" y="51050"/>
                  </a:lnTo>
                  <a:lnTo>
                    <a:pt x="134452" y="31058"/>
                  </a:lnTo>
                  <a:lnTo>
                    <a:pt x="1358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6963" y="1697885"/>
              <a:ext cx="252685" cy="176188"/>
            </a:xfrm>
            <a:custGeom>
              <a:avLst/>
              <a:gdLst/>
              <a:ahLst/>
              <a:cxnLst/>
              <a:rect l="0" t="0" r="0" b="0"/>
              <a:pathLst>
                <a:path w="252685" h="176188">
                  <a:moveTo>
                    <a:pt x="0" y="28788"/>
                  </a:moveTo>
                  <a:lnTo>
                    <a:pt x="2867" y="37723"/>
                  </a:lnTo>
                  <a:lnTo>
                    <a:pt x="5009" y="47351"/>
                  </a:lnTo>
                  <a:lnTo>
                    <a:pt x="6617" y="58633"/>
                  </a:lnTo>
                  <a:lnTo>
                    <a:pt x="7970" y="71128"/>
                  </a:lnTo>
                  <a:lnTo>
                    <a:pt x="9468" y="83959"/>
                  </a:lnTo>
                  <a:lnTo>
                    <a:pt x="11318" y="96578"/>
                  </a:lnTo>
                  <a:lnTo>
                    <a:pt x="13558" y="108788"/>
                  </a:lnTo>
                  <a:lnTo>
                    <a:pt x="16139" y="120583"/>
                  </a:lnTo>
                  <a:lnTo>
                    <a:pt x="18971" y="131959"/>
                  </a:lnTo>
                  <a:lnTo>
                    <a:pt x="21390" y="140542"/>
                  </a:lnTo>
                  <a:lnTo>
                    <a:pt x="22597" y="143109"/>
                  </a:lnTo>
                  <a:lnTo>
                    <a:pt x="22860" y="140305"/>
                  </a:lnTo>
                  <a:lnTo>
                    <a:pt x="22671" y="133694"/>
                  </a:lnTo>
                  <a:lnTo>
                    <a:pt x="22343" y="124543"/>
                  </a:lnTo>
                  <a:lnTo>
                    <a:pt x="22019" y="113723"/>
                  </a:lnTo>
                  <a:lnTo>
                    <a:pt x="21755" y="101815"/>
                  </a:lnTo>
                  <a:lnTo>
                    <a:pt x="21722" y="89356"/>
                  </a:lnTo>
                  <a:lnTo>
                    <a:pt x="22221" y="76898"/>
                  </a:lnTo>
                  <a:lnTo>
                    <a:pt x="23367" y="64732"/>
                  </a:lnTo>
                  <a:lnTo>
                    <a:pt x="25119" y="52931"/>
                  </a:lnTo>
                  <a:lnTo>
                    <a:pt x="27365" y="41463"/>
                  </a:lnTo>
                  <a:lnTo>
                    <a:pt x="29995" y="30286"/>
                  </a:lnTo>
                  <a:lnTo>
                    <a:pt x="33236" y="20151"/>
                  </a:lnTo>
                  <a:lnTo>
                    <a:pt x="37621" y="12540"/>
                  </a:lnTo>
                  <a:lnTo>
                    <a:pt x="43346" y="8066"/>
                  </a:lnTo>
                  <a:lnTo>
                    <a:pt x="50141" y="6860"/>
                  </a:lnTo>
                  <a:lnTo>
                    <a:pt x="57465" y="9009"/>
                  </a:lnTo>
                  <a:lnTo>
                    <a:pt x="64941" y="14194"/>
                  </a:lnTo>
                  <a:lnTo>
                    <a:pt x="72230" y="21689"/>
                  </a:lnTo>
                  <a:lnTo>
                    <a:pt x="78965" y="30598"/>
                  </a:lnTo>
                  <a:lnTo>
                    <a:pt x="85007" y="40282"/>
                  </a:lnTo>
                  <a:lnTo>
                    <a:pt x="90401" y="50540"/>
                  </a:lnTo>
                  <a:lnTo>
                    <a:pt x="95266" y="61483"/>
                  </a:lnTo>
                  <a:lnTo>
                    <a:pt x="99728" y="73109"/>
                  </a:lnTo>
                  <a:lnTo>
                    <a:pt x="103911" y="84171"/>
                  </a:lnTo>
                  <a:lnTo>
                    <a:pt x="108382" y="91908"/>
                  </a:lnTo>
                  <a:lnTo>
                    <a:pt x="113315" y="94858"/>
                  </a:lnTo>
                  <a:lnTo>
                    <a:pt x="117906" y="93693"/>
                  </a:lnTo>
                  <a:lnTo>
                    <a:pt x="122060" y="89528"/>
                  </a:lnTo>
                  <a:lnTo>
                    <a:pt x="125922" y="83285"/>
                  </a:lnTo>
                  <a:lnTo>
                    <a:pt x="129622" y="75632"/>
                  </a:lnTo>
                  <a:lnTo>
                    <a:pt x="133234" y="67029"/>
                  </a:lnTo>
                  <a:lnTo>
                    <a:pt x="136798" y="57788"/>
                  </a:lnTo>
                  <a:lnTo>
                    <a:pt x="140338" y="48120"/>
                  </a:lnTo>
                  <a:lnTo>
                    <a:pt x="143874" y="38174"/>
                  </a:lnTo>
                  <a:lnTo>
                    <a:pt x="147738" y="28375"/>
                  </a:lnTo>
                  <a:lnTo>
                    <a:pt x="152551" y="19399"/>
                  </a:lnTo>
                  <a:lnTo>
                    <a:pt x="158570" y="11561"/>
                  </a:lnTo>
                  <a:lnTo>
                    <a:pt x="165733" y="5316"/>
                  </a:lnTo>
                  <a:lnTo>
                    <a:pt x="173837" y="1401"/>
                  </a:lnTo>
                  <a:lnTo>
                    <a:pt x="182651" y="0"/>
                  </a:lnTo>
                  <a:lnTo>
                    <a:pt x="191651" y="991"/>
                  </a:lnTo>
                  <a:lnTo>
                    <a:pt x="200073" y="4232"/>
                  </a:lnTo>
                  <a:lnTo>
                    <a:pt x="207545" y="9408"/>
                  </a:lnTo>
                  <a:lnTo>
                    <a:pt x="214050" y="16116"/>
                  </a:lnTo>
                  <a:lnTo>
                    <a:pt x="219735" y="23973"/>
                  </a:lnTo>
                  <a:lnTo>
                    <a:pt x="224782" y="32657"/>
                  </a:lnTo>
                  <a:lnTo>
                    <a:pt x="229361" y="41926"/>
                  </a:lnTo>
                  <a:lnTo>
                    <a:pt x="233605" y="51599"/>
                  </a:lnTo>
                  <a:lnTo>
                    <a:pt x="237610" y="61555"/>
                  </a:lnTo>
                  <a:lnTo>
                    <a:pt x="241286" y="71867"/>
                  </a:lnTo>
                  <a:lnTo>
                    <a:pt x="244376" y="82783"/>
                  </a:lnTo>
                  <a:lnTo>
                    <a:pt x="246786" y="94386"/>
                  </a:lnTo>
                  <a:lnTo>
                    <a:pt x="248576" y="106582"/>
                  </a:lnTo>
                  <a:lnTo>
                    <a:pt x="250054" y="120697"/>
                  </a:lnTo>
                  <a:lnTo>
                    <a:pt x="251350" y="141325"/>
                  </a:lnTo>
                  <a:lnTo>
                    <a:pt x="252684" y="176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48734" y="1495046"/>
              <a:ext cx="184624" cy="401164"/>
            </a:xfrm>
            <a:custGeom>
              <a:avLst/>
              <a:gdLst/>
              <a:ahLst/>
              <a:cxnLst/>
              <a:rect l="0" t="0" r="0" b="0"/>
              <a:pathLst>
                <a:path w="184624" h="401164">
                  <a:moveTo>
                    <a:pt x="4613" y="0"/>
                  </a:moveTo>
                  <a:lnTo>
                    <a:pt x="1814" y="11669"/>
                  </a:lnTo>
                  <a:lnTo>
                    <a:pt x="312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7" y="53929"/>
                  </a:lnTo>
                  <a:lnTo>
                    <a:pt x="2142" y="65577"/>
                  </a:lnTo>
                  <a:lnTo>
                    <a:pt x="2826" y="78004"/>
                  </a:lnTo>
                  <a:lnTo>
                    <a:pt x="3352" y="91406"/>
                  </a:lnTo>
                  <a:lnTo>
                    <a:pt x="3743" y="105800"/>
                  </a:lnTo>
                  <a:lnTo>
                    <a:pt x="4190" y="121212"/>
                  </a:lnTo>
                  <a:lnTo>
                    <a:pt x="5031" y="137767"/>
                  </a:lnTo>
                  <a:lnTo>
                    <a:pt x="6411" y="155414"/>
                  </a:lnTo>
                  <a:lnTo>
                    <a:pt x="8154" y="173654"/>
                  </a:lnTo>
                  <a:lnTo>
                    <a:pt x="9863" y="191664"/>
                  </a:lnTo>
                  <a:lnTo>
                    <a:pt x="11307" y="208996"/>
                  </a:lnTo>
                  <a:lnTo>
                    <a:pt x="12428" y="225565"/>
                  </a:lnTo>
                  <a:lnTo>
                    <a:pt x="13254" y="241459"/>
                  </a:lnTo>
                  <a:lnTo>
                    <a:pt x="13845" y="256817"/>
                  </a:lnTo>
                  <a:lnTo>
                    <a:pt x="14258" y="271777"/>
                  </a:lnTo>
                  <a:lnTo>
                    <a:pt x="14543" y="286450"/>
                  </a:lnTo>
                  <a:lnTo>
                    <a:pt x="14733" y="300917"/>
                  </a:lnTo>
                  <a:lnTo>
                    <a:pt x="14692" y="315076"/>
                  </a:lnTo>
                  <a:lnTo>
                    <a:pt x="14134" y="328664"/>
                  </a:lnTo>
                  <a:lnTo>
                    <a:pt x="12964" y="341503"/>
                  </a:lnTo>
                  <a:lnTo>
                    <a:pt x="12057" y="350869"/>
                  </a:lnTo>
                  <a:lnTo>
                    <a:pt x="12237" y="353129"/>
                  </a:lnTo>
                  <a:lnTo>
                    <a:pt x="12829" y="349059"/>
                  </a:lnTo>
                  <a:lnTo>
                    <a:pt x="13598" y="340805"/>
                  </a:lnTo>
                  <a:lnTo>
                    <a:pt x="14737" y="330466"/>
                  </a:lnTo>
                  <a:lnTo>
                    <a:pt x="16359" y="319332"/>
                  </a:lnTo>
                  <a:lnTo>
                    <a:pt x="18452" y="308022"/>
                  </a:lnTo>
                  <a:lnTo>
                    <a:pt x="20937" y="296781"/>
                  </a:lnTo>
                  <a:lnTo>
                    <a:pt x="23728" y="285684"/>
                  </a:lnTo>
                  <a:lnTo>
                    <a:pt x="26909" y="274729"/>
                  </a:lnTo>
                  <a:lnTo>
                    <a:pt x="30722" y="263894"/>
                  </a:lnTo>
                  <a:lnTo>
                    <a:pt x="35255" y="253158"/>
                  </a:lnTo>
                  <a:lnTo>
                    <a:pt x="40604" y="242826"/>
                  </a:lnTo>
                  <a:lnTo>
                    <a:pt x="46952" y="233492"/>
                  </a:lnTo>
                  <a:lnTo>
                    <a:pt x="54304" y="225404"/>
                  </a:lnTo>
                  <a:lnTo>
                    <a:pt x="62682" y="218653"/>
                  </a:lnTo>
                  <a:lnTo>
                    <a:pt x="72208" y="213334"/>
                  </a:lnTo>
                  <a:lnTo>
                    <a:pt x="82835" y="209354"/>
                  </a:lnTo>
                  <a:lnTo>
                    <a:pt x="94224" y="206646"/>
                  </a:lnTo>
                  <a:lnTo>
                    <a:pt x="105861" y="205262"/>
                  </a:lnTo>
                  <a:lnTo>
                    <a:pt x="117421" y="205114"/>
                  </a:lnTo>
                  <a:lnTo>
                    <a:pt x="128623" y="206317"/>
                  </a:lnTo>
                  <a:lnTo>
                    <a:pt x="139145" y="209251"/>
                  </a:lnTo>
                  <a:lnTo>
                    <a:pt x="148882" y="213968"/>
                  </a:lnTo>
                  <a:lnTo>
                    <a:pt x="157743" y="220236"/>
                  </a:lnTo>
                  <a:lnTo>
                    <a:pt x="165555" y="227732"/>
                  </a:lnTo>
                  <a:lnTo>
                    <a:pt x="172324" y="236147"/>
                  </a:lnTo>
                  <a:lnTo>
                    <a:pt x="177870" y="245390"/>
                  </a:lnTo>
                  <a:lnTo>
                    <a:pt x="181774" y="255570"/>
                  </a:lnTo>
                  <a:lnTo>
                    <a:pt x="183954" y="266676"/>
                  </a:lnTo>
                  <a:lnTo>
                    <a:pt x="184623" y="278574"/>
                  </a:lnTo>
                  <a:lnTo>
                    <a:pt x="184093" y="291092"/>
                  </a:lnTo>
                  <a:lnTo>
                    <a:pt x="182660" y="304062"/>
                  </a:lnTo>
                  <a:lnTo>
                    <a:pt x="180413" y="317025"/>
                  </a:lnTo>
                  <a:lnTo>
                    <a:pt x="177235" y="329269"/>
                  </a:lnTo>
                  <a:lnTo>
                    <a:pt x="173132" y="340463"/>
                  </a:lnTo>
                  <a:lnTo>
                    <a:pt x="168073" y="350623"/>
                  </a:lnTo>
                  <a:lnTo>
                    <a:pt x="161921" y="359915"/>
                  </a:lnTo>
                  <a:lnTo>
                    <a:pt x="154705" y="368534"/>
                  </a:lnTo>
                  <a:lnTo>
                    <a:pt x="146587" y="376494"/>
                  </a:lnTo>
                  <a:lnTo>
                    <a:pt x="137768" y="383628"/>
                  </a:lnTo>
                  <a:lnTo>
                    <a:pt x="128429" y="389905"/>
                  </a:lnTo>
                  <a:lnTo>
                    <a:pt x="118718" y="395105"/>
                  </a:lnTo>
                  <a:lnTo>
                    <a:pt x="108748" y="398768"/>
                  </a:lnTo>
                  <a:lnTo>
                    <a:pt x="98601" y="400779"/>
                  </a:lnTo>
                  <a:lnTo>
                    <a:pt x="88500" y="401163"/>
                  </a:lnTo>
                  <a:lnTo>
                    <a:pt x="78792" y="399907"/>
                  </a:lnTo>
                  <a:lnTo>
                    <a:pt x="69641" y="397184"/>
                  </a:lnTo>
                  <a:lnTo>
                    <a:pt x="61332" y="393577"/>
                  </a:lnTo>
                  <a:lnTo>
                    <a:pt x="53544" y="389637"/>
                  </a:lnTo>
                  <a:lnTo>
                    <a:pt x="45594" y="385021"/>
                  </a:lnTo>
                  <a:lnTo>
                    <a:pt x="361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74446" y="1693944"/>
              <a:ext cx="157928" cy="190674"/>
            </a:xfrm>
            <a:custGeom>
              <a:avLst/>
              <a:gdLst/>
              <a:ahLst/>
              <a:cxnLst/>
              <a:rect l="0" t="0" r="0" b="0"/>
              <a:pathLst>
                <a:path w="157928" h="190674">
                  <a:moveTo>
                    <a:pt x="0" y="95900"/>
                  </a:moveTo>
                  <a:lnTo>
                    <a:pt x="8869" y="92966"/>
                  </a:lnTo>
                  <a:lnTo>
                    <a:pt x="17855" y="90184"/>
                  </a:lnTo>
                  <a:lnTo>
                    <a:pt x="27850" y="87285"/>
                  </a:lnTo>
                  <a:lnTo>
                    <a:pt x="38830" y="84244"/>
                  </a:lnTo>
                  <a:lnTo>
                    <a:pt x="50642" y="81079"/>
                  </a:lnTo>
                  <a:lnTo>
                    <a:pt x="63096" y="77815"/>
                  </a:lnTo>
                  <a:lnTo>
                    <a:pt x="75861" y="74477"/>
                  </a:lnTo>
                  <a:lnTo>
                    <a:pt x="88494" y="71086"/>
                  </a:lnTo>
                  <a:lnTo>
                    <a:pt x="100753" y="67648"/>
                  </a:lnTo>
                  <a:lnTo>
                    <a:pt x="112270" y="63848"/>
                  </a:lnTo>
                  <a:lnTo>
                    <a:pt x="122479" y="59078"/>
                  </a:lnTo>
                  <a:lnTo>
                    <a:pt x="131182" y="53092"/>
                  </a:lnTo>
                  <a:lnTo>
                    <a:pt x="138025" y="46121"/>
                  </a:lnTo>
                  <a:lnTo>
                    <a:pt x="142350" y="38678"/>
                  </a:lnTo>
                  <a:lnTo>
                    <a:pt x="144029" y="31122"/>
                  </a:lnTo>
                  <a:lnTo>
                    <a:pt x="143226" y="23779"/>
                  </a:lnTo>
                  <a:lnTo>
                    <a:pt x="140112" y="17009"/>
                  </a:lnTo>
                  <a:lnTo>
                    <a:pt x="135016" y="10951"/>
                  </a:lnTo>
                  <a:lnTo>
                    <a:pt x="128192" y="5886"/>
                  </a:lnTo>
                  <a:lnTo>
                    <a:pt x="119726" y="2308"/>
                  </a:lnTo>
                  <a:lnTo>
                    <a:pt x="109818" y="349"/>
                  </a:lnTo>
                  <a:lnTo>
                    <a:pt x="98914" y="0"/>
                  </a:lnTo>
                  <a:lnTo>
                    <a:pt x="87604" y="1277"/>
                  </a:lnTo>
                  <a:lnTo>
                    <a:pt x="76262" y="4029"/>
                  </a:lnTo>
                  <a:lnTo>
                    <a:pt x="65207" y="8145"/>
                  </a:lnTo>
                  <a:lnTo>
                    <a:pt x="54784" y="13649"/>
                  </a:lnTo>
                  <a:lnTo>
                    <a:pt x="45113" y="20423"/>
                  </a:lnTo>
                  <a:lnTo>
                    <a:pt x="36296" y="28240"/>
                  </a:lnTo>
                  <a:lnTo>
                    <a:pt x="28512" y="36857"/>
                  </a:lnTo>
                  <a:lnTo>
                    <a:pt x="21759" y="46064"/>
                  </a:lnTo>
                  <a:lnTo>
                    <a:pt x="16052" y="55856"/>
                  </a:lnTo>
                  <a:lnTo>
                    <a:pt x="11509" y="66415"/>
                  </a:lnTo>
                  <a:lnTo>
                    <a:pt x="8085" y="77773"/>
                  </a:lnTo>
                  <a:lnTo>
                    <a:pt x="5768" y="89672"/>
                  </a:lnTo>
                  <a:lnTo>
                    <a:pt x="4653" y="101659"/>
                  </a:lnTo>
                  <a:lnTo>
                    <a:pt x="4684" y="113459"/>
                  </a:lnTo>
                  <a:lnTo>
                    <a:pt x="5840" y="124822"/>
                  </a:lnTo>
                  <a:lnTo>
                    <a:pt x="8210" y="135453"/>
                  </a:lnTo>
                  <a:lnTo>
                    <a:pt x="11736" y="145264"/>
                  </a:lnTo>
                  <a:lnTo>
                    <a:pt x="16390" y="154174"/>
                  </a:lnTo>
                  <a:lnTo>
                    <a:pt x="22263" y="162020"/>
                  </a:lnTo>
                  <a:lnTo>
                    <a:pt x="29293" y="168819"/>
                  </a:lnTo>
                  <a:lnTo>
                    <a:pt x="37453" y="174726"/>
                  </a:lnTo>
                  <a:lnTo>
                    <a:pt x="46834" y="179936"/>
                  </a:lnTo>
                  <a:lnTo>
                    <a:pt x="57363" y="184616"/>
                  </a:lnTo>
                  <a:lnTo>
                    <a:pt x="68686" y="188422"/>
                  </a:lnTo>
                  <a:lnTo>
                    <a:pt x="80279" y="190542"/>
                  </a:lnTo>
                  <a:lnTo>
                    <a:pt x="91810" y="190673"/>
                  </a:lnTo>
                  <a:lnTo>
                    <a:pt x="103088" y="189090"/>
                  </a:lnTo>
                  <a:lnTo>
                    <a:pt x="115285" y="186132"/>
                  </a:lnTo>
                  <a:lnTo>
                    <a:pt x="131703" y="180417"/>
                  </a:lnTo>
                  <a:lnTo>
                    <a:pt x="157927" y="169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89884" y="1642445"/>
              <a:ext cx="163588" cy="226601"/>
            </a:xfrm>
            <a:custGeom>
              <a:avLst/>
              <a:gdLst/>
              <a:ahLst/>
              <a:cxnLst/>
              <a:rect l="0" t="0" r="0" b="0"/>
              <a:pathLst>
                <a:path w="163588" h="226601">
                  <a:moveTo>
                    <a:pt x="5660" y="115814"/>
                  </a:moveTo>
                  <a:lnTo>
                    <a:pt x="5727" y="127482"/>
                  </a:lnTo>
                  <a:lnTo>
                    <a:pt x="6367" y="137971"/>
                  </a:lnTo>
                  <a:lnTo>
                    <a:pt x="7663" y="148277"/>
                  </a:lnTo>
                  <a:lnTo>
                    <a:pt x="9523" y="158751"/>
                  </a:lnTo>
                  <a:lnTo>
                    <a:pt x="11839" y="169743"/>
                  </a:lnTo>
                  <a:lnTo>
                    <a:pt x="14511" y="181381"/>
                  </a:lnTo>
                  <a:lnTo>
                    <a:pt x="17608" y="193462"/>
                  </a:lnTo>
                  <a:lnTo>
                    <a:pt x="21363" y="205568"/>
                  </a:lnTo>
                  <a:lnTo>
                    <a:pt x="25837" y="217361"/>
                  </a:lnTo>
                  <a:lnTo>
                    <a:pt x="30451" y="225598"/>
                  </a:lnTo>
                  <a:lnTo>
                    <a:pt x="33836" y="226600"/>
                  </a:lnTo>
                  <a:lnTo>
                    <a:pt x="35200" y="222035"/>
                  </a:lnTo>
                  <a:lnTo>
                    <a:pt x="34882" y="213947"/>
                  </a:lnTo>
                  <a:lnTo>
                    <a:pt x="33256" y="203843"/>
                  </a:lnTo>
                  <a:lnTo>
                    <a:pt x="30422" y="192858"/>
                  </a:lnTo>
                  <a:lnTo>
                    <a:pt x="26519" y="181619"/>
                  </a:lnTo>
                  <a:lnTo>
                    <a:pt x="21915" y="170242"/>
                  </a:lnTo>
                  <a:lnTo>
                    <a:pt x="17122" y="158512"/>
                  </a:lnTo>
                  <a:lnTo>
                    <a:pt x="12454" y="146310"/>
                  </a:lnTo>
                  <a:lnTo>
                    <a:pt x="8183" y="133650"/>
                  </a:lnTo>
                  <a:lnTo>
                    <a:pt x="4618" y="120609"/>
                  </a:lnTo>
                  <a:lnTo>
                    <a:pt x="1862" y="107284"/>
                  </a:lnTo>
                  <a:lnTo>
                    <a:pt x="165" y="94080"/>
                  </a:lnTo>
                  <a:lnTo>
                    <a:pt x="0" y="81673"/>
                  </a:lnTo>
                  <a:lnTo>
                    <a:pt x="1487" y="70374"/>
                  </a:lnTo>
                  <a:lnTo>
                    <a:pt x="4603" y="60314"/>
                  </a:lnTo>
                  <a:lnTo>
                    <a:pt x="9361" y="51621"/>
                  </a:lnTo>
                  <a:lnTo>
                    <a:pt x="15607" y="44218"/>
                  </a:lnTo>
                  <a:lnTo>
                    <a:pt x="23393" y="37889"/>
                  </a:lnTo>
                  <a:lnTo>
                    <a:pt x="33046" y="32388"/>
                  </a:lnTo>
                  <a:lnTo>
                    <a:pt x="44572" y="27500"/>
                  </a:lnTo>
                  <a:lnTo>
                    <a:pt x="57547" y="23213"/>
                  </a:lnTo>
                  <a:lnTo>
                    <a:pt x="71320" y="19706"/>
                  </a:lnTo>
                  <a:lnTo>
                    <a:pt x="85424" y="17007"/>
                  </a:lnTo>
                  <a:lnTo>
                    <a:pt x="99406" y="14822"/>
                  </a:lnTo>
                  <a:lnTo>
                    <a:pt x="114317" y="12292"/>
                  </a:lnTo>
                  <a:lnTo>
                    <a:pt x="133695" y="8075"/>
                  </a:lnTo>
                  <a:lnTo>
                    <a:pt x="1635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605" y="1537160"/>
              <a:ext cx="21007" cy="400084"/>
            </a:xfrm>
            <a:custGeom>
              <a:avLst/>
              <a:gdLst/>
              <a:ahLst/>
              <a:cxnLst/>
              <a:rect l="0" t="0" r="0" b="0"/>
              <a:pathLst>
                <a:path w="21007" h="400084">
                  <a:moveTo>
                    <a:pt x="21006" y="0"/>
                  </a:moveTo>
                  <a:lnTo>
                    <a:pt x="18072" y="8869"/>
                  </a:lnTo>
                  <a:lnTo>
                    <a:pt x="15290" y="17856"/>
                  </a:lnTo>
                  <a:lnTo>
                    <a:pt x="12395" y="27855"/>
                  </a:lnTo>
                  <a:lnTo>
                    <a:pt x="9528" y="39009"/>
                  </a:lnTo>
                  <a:lnTo>
                    <a:pt x="7011" y="51469"/>
                  </a:lnTo>
                  <a:lnTo>
                    <a:pt x="5000" y="65180"/>
                  </a:lnTo>
                  <a:lnTo>
                    <a:pt x="3488" y="79944"/>
                  </a:lnTo>
                  <a:lnTo>
                    <a:pt x="2393" y="95521"/>
                  </a:lnTo>
                  <a:lnTo>
                    <a:pt x="1620" y="111699"/>
                  </a:lnTo>
                  <a:lnTo>
                    <a:pt x="1084" y="128305"/>
                  </a:lnTo>
                  <a:lnTo>
                    <a:pt x="716" y="145212"/>
                  </a:lnTo>
                  <a:lnTo>
                    <a:pt x="465" y="162325"/>
                  </a:lnTo>
                  <a:lnTo>
                    <a:pt x="295" y="179580"/>
                  </a:lnTo>
                  <a:lnTo>
                    <a:pt x="181" y="196930"/>
                  </a:lnTo>
                  <a:lnTo>
                    <a:pt x="104" y="214346"/>
                  </a:lnTo>
                  <a:lnTo>
                    <a:pt x="53" y="231805"/>
                  </a:lnTo>
                  <a:lnTo>
                    <a:pt x="18" y="249293"/>
                  </a:lnTo>
                  <a:lnTo>
                    <a:pt x="0" y="266797"/>
                  </a:lnTo>
                  <a:lnTo>
                    <a:pt x="158" y="284145"/>
                  </a:lnTo>
                  <a:lnTo>
                    <a:pt x="796" y="301027"/>
                  </a:lnTo>
                  <a:lnTo>
                    <a:pt x="2038" y="317300"/>
                  </a:lnTo>
                  <a:lnTo>
                    <a:pt x="3694" y="332779"/>
                  </a:lnTo>
                  <a:lnTo>
                    <a:pt x="5517" y="348873"/>
                  </a:lnTo>
                  <a:lnTo>
                    <a:pt x="7668" y="369233"/>
                  </a:lnTo>
                  <a:lnTo>
                    <a:pt x="1047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37741" y="1695088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09431" y="2934"/>
                  </a:lnTo>
                  <a:lnTo>
                    <a:pt x="198942" y="5716"/>
                  </a:lnTo>
                  <a:lnTo>
                    <a:pt x="188640" y="8615"/>
                  </a:lnTo>
                  <a:lnTo>
                    <a:pt x="178339" y="11656"/>
                  </a:lnTo>
                  <a:lnTo>
                    <a:pt x="167995" y="14821"/>
                  </a:lnTo>
                  <a:lnTo>
                    <a:pt x="157601" y="18080"/>
                  </a:lnTo>
                  <a:lnTo>
                    <a:pt x="146999" y="21245"/>
                  </a:lnTo>
                  <a:lnTo>
                    <a:pt x="135893" y="23988"/>
                  </a:lnTo>
                  <a:lnTo>
                    <a:pt x="124165" y="26168"/>
                  </a:lnTo>
                  <a:lnTo>
                    <a:pt x="112017" y="27970"/>
                  </a:lnTo>
                  <a:lnTo>
                    <a:pt x="99863" y="29795"/>
                  </a:lnTo>
                  <a:lnTo>
                    <a:pt x="87947" y="31876"/>
                  </a:lnTo>
                  <a:lnTo>
                    <a:pt x="76336" y="34276"/>
                  </a:lnTo>
                  <a:lnTo>
                    <a:pt x="65006" y="36967"/>
                  </a:lnTo>
                  <a:lnTo>
                    <a:pt x="53914" y="39886"/>
                  </a:lnTo>
                  <a:lnTo>
                    <a:pt x="43263" y="42824"/>
                  </a:lnTo>
                  <a:lnTo>
                    <a:pt x="32365" y="45721"/>
                  </a:lnTo>
                  <a:lnTo>
                    <a:pt x="19143" y="488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9896" y="1495046"/>
              <a:ext cx="181476" cy="400084"/>
            </a:xfrm>
            <a:custGeom>
              <a:avLst/>
              <a:gdLst/>
              <a:ahLst/>
              <a:cxnLst/>
              <a:rect l="0" t="0" r="0" b="0"/>
              <a:pathLst>
                <a:path w="181476" h="4000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8" y="81177"/>
                  </a:lnTo>
                  <a:lnTo>
                    <a:pt x="3905" y="97107"/>
                  </a:lnTo>
                  <a:lnTo>
                    <a:pt x="6201" y="112483"/>
                  </a:lnTo>
                  <a:lnTo>
                    <a:pt x="8853" y="126936"/>
                  </a:lnTo>
                  <a:lnTo>
                    <a:pt x="11598" y="140773"/>
                  </a:lnTo>
                  <a:lnTo>
                    <a:pt x="14054" y="154751"/>
                  </a:lnTo>
                  <a:lnTo>
                    <a:pt x="16035" y="169305"/>
                  </a:lnTo>
                  <a:lnTo>
                    <a:pt x="17532" y="184371"/>
                  </a:lnTo>
                  <a:lnTo>
                    <a:pt x="18620" y="199572"/>
                  </a:lnTo>
                  <a:lnTo>
                    <a:pt x="19389" y="214659"/>
                  </a:lnTo>
                  <a:lnTo>
                    <a:pt x="19924" y="229708"/>
                  </a:lnTo>
                  <a:lnTo>
                    <a:pt x="20292" y="245023"/>
                  </a:lnTo>
                  <a:lnTo>
                    <a:pt x="20546" y="260760"/>
                  </a:lnTo>
                  <a:lnTo>
                    <a:pt x="20889" y="276598"/>
                  </a:lnTo>
                  <a:lnTo>
                    <a:pt x="21651" y="291859"/>
                  </a:lnTo>
                  <a:lnTo>
                    <a:pt x="22972" y="306199"/>
                  </a:lnTo>
                  <a:lnTo>
                    <a:pt x="24503" y="319608"/>
                  </a:lnTo>
                  <a:lnTo>
                    <a:pt x="25538" y="332227"/>
                  </a:lnTo>
                  <a:lnTo>
                    <a:pt x="25687" y="344188"/>
                  </a:lnTo>
                  <a:lnTo>
                    <a:pt x="24168" y="353963"/>
                  </a:lnTo>
                  <a:lnTo>
                    <a:pt x="21028" y="358623"/>
                  </a:lnTo>
                  <a:lnTo>
                    <a:pt x="18024" y="357404"/>
                  </a:lnTo>
                  <a:lnTo>
                    <a:pt x="15718" y="351314"/>
                  </a:lnTo>
                  <a:lnTo>
                    <a:pt x="14071" y="341809"/>
                  </a:lnTo>
                  <a:lnTo>
                    <a:pt x="12927" y="330261"/>
                  </a:lnTo>
                  <a:lnTo>
                    <a:pt x="12150" y="317587"/>
                  </a:lnTo>
                  <a:lnTo>
                    <a:pt x="11793" y="304472"/>
                  </a:lnTo>
                  <a:lnTo>
                    <a:pt x="12083" y="291504"/>
                  </a:lnTo>
                  <a:lnTo>
                    <a:pt x="13100" y="278966"/>
                  </a:lnTo>
                  <a:lnTo>
                    <a:pt x="14937" y="267068"/>
                  </a:lnTo>
                  <a:lnTo>
                    <a:pt x="17773" y="256060"/>
                  </a:lnTo>
                  <a:lnTo>
                    <a:pt x="21624" y="245992"/>
                  </a:lnTo>
                  <a:lnTo>
                    <a:pt x="26838" y="237075"/>
                  </a:lnTo>
                  <a:lnTo>
                    <a:pt x="34151" y="229756"/>
                  </a:lnTo>
                  <a:lnTo>
                    <a:pt x="43771" y="224136"/>
                  </a:lnTo>
                  <a:lnTo>
                    <a:pt x="55129" y="220345"/>
                  </a:lnTo>
                  <a:lnTo>
                    <a:pt x="67200" y="218691"/>
                  </a:lnTo>
                  <a:lnTo>
                    <a:pt x="79310" y="219134"/>
                  </a:lnTo>
                  <a:lnTo>
                    <a:pt x="91013" y="221362"/>
                  </a:lnTo>
                  <a:lnTo>
                    <a:pt x="101939" y="224983"/>
                  </a:lnTo>
                  <a:lnTo>
                    <a:pt x="111979" y="229641"/>
                  </a:lnTo>
                  <a:lnTo>
                    <a:pt x="121058" y="235205"/>
                  </a:lnTo>
                  <a:lnTo>
                    <a:pt x="129025" y="241763"/>
                  </a:lnTo>
                  <a:lnTo>
                    <a:pt x="135909" y="249288"/>
                  </a:lnTo>
                  <a:lnTo>
                    <a:pt x="141874" y="257798"/>
                  </a:lnTo>
                  <a:lnTo>
                    <a:pt x="147124" y="267421"/>
                  </a:lnTo>
                  <a:lnTo>
                    <a:pt x="151845" y="278116"/>
                  </a:lnTo>
                  <a:lnTo>
                    <a:pt x="156188" y="289552"/>
                  </a:lnTo>
                  <a:lnTo>
                    <a:pt x="160265" y="301221"/>
                  </a:lnTo>
                  <a:lnTo>
                    <a:pt x="164159" y="312809"/>
                  </a:lnTo>
                  <a:lnTo>
                    <a:pt x="167928" y="324198"/>
                  </a:lnTo>
                  <a:lnTo>
                    <a:pt x="171612" y="335378"/>
                  </a:lnTo>
                  <a:lnTo>
                    <a:pt x="175230" y="346371"/>
                  </a:lnTo>
                  <a:lnTo>
                    <a:pt x="178455" y="356955"/>
                  </a:lnTo>
                  <a:lnTo>
                    <a:pt x="180839" y="367801"/>
                  </a:lnTo>
                  <a:lnTo>
                    <a:pt x="181475" y="380980"/>
                  </a:lnTo>
                  <a:lnTo>
                    <a:pt x="17898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05627" y="1729683"/>
              <a:ext cx="205939" cy="165447"/>
            </a:xfrm>
            <a:custGeom>
              <a:avLst/>
              <a:gdLst/>
              <a:ahLst/>
              <a:cxnLst/>
              <a:rect l="0" t="0" r="0" b="0"/>
              <a:pathLst>
                <a:path w="205939" h="165447">
                  <a:moveTo>
                    <a:pt x="90124" y="91747"/>
                  </a:moveTo>
                  <a:lnTo>
                    <a:pt x="95992" y="85879"/>
                  </a:lnTo>
                  <a:lnTo>
                    <a:pt x="101556" y="80315"/>
                  </a:lnTo>
                  <a:lnTo>
                    <a:pt x="107341" y="74506"/>
                  </a:lnTo>
                  <a:lnTo>
                    <a:pt x="112904" y="68080"/>
                  </a:lnTo>
                  <a:lnTo>
                    <a:pt x="117289" y="60454"/>
                  </a:lnTo>
                  <a:lnTo>
                    <a:pt x="120052" y="51428"/>
                  </a:lnTo>
                  <a:lnTo>
                    <a:pt x="121079" y="41447"/>
                  </a:lnTo>
                  <a:lnTo>
                    <a:pt x="120324" y="31368"/>
                  </a:lnTo>
                  <a:lnTo>
                    <a:pt x="117951" y="21718"/>
                  </a:lnTo>
                  <a:lnTo>
                    <a:pt x="113933" y="13142"/>
                  </a:lnTo>
                  <a:lnTo>
                    <a:pt x="107972" y="6526"/>
                  </a:lnTo>
                  <a:lnTo>
                    <a:pt x="100081" y="2164"/>
                  </a:lnTo>
                  <a:lnTo>
                    <a:pt x="90701" y="18"/>
                  </a:lnTo>
                  <a:lnTo>
                    <a:pt x="80496" y="0"/>
                  </a:lnTo>
                  <a:lnTo>
                    <a:pt x="69937" y="1840"/>
                  </a:lnTo>
                  <a:lnTo>
                    <a:pt x="59425" y="5325"/>
                  </a:lnTo>
                  <a:lnTo>
                    <a:pt x="49374" y="10396"/>
                  </a:lnTo>
                  <a:lnTo>
                    <a:pt x="39957" y="16879"/>
                  </a:lnTo>
                  <a:lnTo>
                    <a:pt x="31311" y="24670"/>
                  </a:lnTo>
                  <a:lnTo>
                    <a:pt x="23643" y="33802"/>
                  </a:lnTo>
                  <a:lnTo>
                    <a:pt x="16968" y="44168"/>
                  </a:lnTo>
                  <a:lnTo>
                    <a:pt x="11315" y="55552"/>
                  </a:lnTo>
                  <a:lnTo>
                    <a:pt x="6806" y="67718"/>
                  </a:lnTo>
                  <a:lnTo>
                    <a:pt x="3406" y="80452"/>
                  </a:lnTo>
                  <a:lnTo>
                    <a:pt x="1104" y="93426"/>
                  </a:lnTo>
                  <a:lnTo>
                    <a:pt x="0" y="106209"/>
                  </a:lnTo>
                  <a:lnTo>
                    <a:pt x="43" y="118573"/>
                  </a:lnTo>
                  <a:lnTo>
                    <a:pt x="1376" y="130164"/>
                  </a:lnTo>
                  <a:lnTo>
                    <a:pt x="4398" y="140423"/>
                  </a:lnTo>
                  <a:lnTo>
                    <a:pt x="9174" y="149160"/>
                  </a:lnTo>
                  <a:lnTo>
                    <a:pt x="15482" y="156026"/>
                  </a:lnTo>
                  <a:lnTo>
                    <a:pt x="23005" y="160366"/>
                  </a:lnTo>
                  <a:lnTo>
                    <a:pt x="31428" y="162061"/>
                  </a:lnTo>
                  <a:lnTo>
                    <a:pt x="40336" y="161437"/>
                  </a:lnTo>
                  <a:lnTo>
                    <a:pt x="49228" y="158976"/>
                  </a:lnTo>
                  <a:lnTo>
                    <a:pt x="57829" y="155137"/>
                  </a:lnTo>
                  <a:lnTo>
                    <a:pt x="65907" y="150140"/>
                  </a:lnTo>
                  <a:lnTo>
                    <a:pt x="73186" y="143972"/>
                  </a:lnTo>
                  <a:lnTo>
                    <a:pt x="79601" y="136716"/>
                  </a:lnTo>
                  <a:lnTo>
                    <a:pt x="85249" y="128558"/>
                  </a:lnTo>
                  <a:lnTo>
                    <a:pt x="90285" y="119704"/>
                  </a:lnTo>
                  <a:lnTo>
                    <a:pt x="94857" y="110335"/>
                  </a:lnTo>
                  <a:lnTo>
                    <a:pt x="98930" y="100433"/>
                  </a:lnTo>
                  <a:lnTo>
                    <a:pt x="102295" y="89800"/>
                  </a:lnTo>
                  <a:lnTo>
                    <a:pt x="104906" y="78419"/>
                  </a:lnTo>
                  <a:lnTo>
                    <a:pt x="107354" y="67586"/>
                  </a:lnTo>
                  <a:lnTo>
                    <a:pt x="110616" y="61190"/>
                  </a:lnTo>
                  <a:lnTo>
                    <a:pt x="114543" y="61683"/>
                  </a:lnTo>
                  <a:lnTo>
                    <a:pt x="118378" y="67478"/>
                  </a:lnTo>
                  <a:lnTo>
                    <a:pt x="122005" y="76632"/>
                  </a:lnTo>
                  <a:lnTo>
                    <a:pt x="125513" y="87398"/>
                  </a:lnTo>
                  <a:lnTo>
                    <a:pt x="128983" y="98716"/>
                  </a:lnTo>
                  <a:lnTo>
                    <a:pt x="132782" y="109929"/>
                  </a:lnTo>
                  <a:lnTo>
                    <a:pt x="137537" y="120547"/>
                  </a:lnTo>
                  <a:lnTo>
                    <a:pt x="143513" y="130386"/>
                  </a:lnTo>
                  <a:lnTo>
                    <a:pt x="150760" y="139195"/>
                  </a:lnTo>
                  <a:lnTo>
                    <a:pt x="160318" y="147391"/>
                  </a:lnTo>
                  <a:lnTo>
                    <a:pt x="176385" y="155693"/>
                  </a:lnTo>
                  <a:lnTo>
                    <a:pt x="205938" y="165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3146" y="1547689"/>
              <a:ext cx="20005" cy="357970"/>
            </a:xfrm>
            <a:custGeom>
              <a:avLst/>
              <a:gdLst/>
              <a:ahLst/>
              <a:cxnLst/>
              <a:rect l="0" t="0" r="0" b="0"/>
              <a:pathLst>
                <a:path w="20005" h="357970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5" y="57648"/>
                  </a:lnTo>
                  <a:lnTo>
                    <a:pt x="242" y="74026"/>
                  </a:lnTo>
                  <a:lnTo>
                    <a:pt x="0" y="91713"/>
                  </a:lnTo>
                  <a:lnTo>
                    <a:pt x="365" y="110397"/>
                  </a:lnTo>
                  <a:lnTo>
                    <a:pt x="1420" y="129806"/>
                  </a:lnTo>
                  <a:lnTo>
                    <a:pt x="2942" y="149564"/>
                  </a:lnTo>
                  <a:lnTo>
                    <a:pt x="4502" y="169206"/>
                  </a:lnTo>
                  <a:lnTo>
                    <a:pt x="5845" y="188487"/>
                  </a:lnTo>
                  <a:lnTo>
                    <a:pt x="6898" y="207197"/>
                  </a:lnTo>
                  <a:lnTo>
                    <a:pt x="7680" y="225074"/>
                  </a:lnTo>
                  <a:lnTo>
                    <a:pt x="8245" y="242060"/>
                  </a:lnTo>
                  <a:lnTo>
                    <a:pt x="8810" y="258095"/>
                  </a:lnTo>
                  <a:lnTo>
                    <a:pt x="9730" y="273033"/>
                  </a:lnTo>
                  <a:lnTo>
                    <a:pt x="11165" y="286895"/>
                  </a:lnTo>
                  <a:lnTo>
                    <a:pt x="12953" y="299780"/>
                  </a:lnTo>
                  <a:lnTo>
                    <a:pt x="14879" y="313247"/>
                  </a:lnTo>
                  <a:lnTo>
                    <a:pt x="17114" y="330718"/>
                  </a:lnTo>
                  <a:lnTo>
                    <a:pt x="2000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64165" y="1674031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10528"/>
                  </a:moveTo>
                  <a:lnTo>
                    <a:pt x="293525" y="10528"/>
                  </a:lnTo>
                  <a:lnTo>
                    <a:pt x="281756" y="10528"/>
                  </a:lnTo>
                  <a:lnTo>
                    <a:pt x="268866" y="10528"/>
                  </a:lnTo>
                  <a:lnTo>
                    <a:pt x="255018" y="10528"/>
                  </a:lnTo>
                  <a:lnTo>
                    <a:pt x="240689" y="10528"/>
                  </a:lnTo>
                  <a:lnTo>
                    <a:pt x="226211" y="10528"/>
                  </a:lnTo>
                  <a:lnTo>
                    <a:pt x="211415" y="10528"/>
                  </a:lnTo>
                  <a:lnTo>
                    <a:pt x="195743" y="10528"/>
                  </a:lnTo>
                  <a:lnTo>
                    <a:pt x="178946" y="10528"/>
                  </a:lnTo>
                  <a:lnTo>
                    <a:pt x="161243" y="10528"/>
                  </a:lnTo>
                  <a:lnTo>
                    <a:pt x="143128" y="10528"/>
                  </a:lnTo>
                  <a:lnTo>
                    <a:pt x="124945" y="10523"/>
                  </a:lnTo>
                  <a:lnTo>
                    <a:pt x="107005" y="10351"/>
                  </a:lnTo>
                  <a:lnTo>
                    <a:pt x="89660" y="9702"/>
                  </a:lnTo>
                  <a:lnTo>
                    <a:pt x="73048" y="8454"/>
                  </a:lnTo>
                  <a:lnTo>
                    <a:pt x="57524" y="6792"/>
                  </a:lnTo>
                  <a:lnTo>
                    <a:pt x="42132" y="4966"/>
                  </a:lnTo>
                  <a:lnTo>
                    <a:pt x="24400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89924" y="1746538"/>
              <a:ext cx="189505" cy="191683"/>
            </a:xfrm>
            <a:custGeom>
              <a:avLst/>
              <a:gdLst/>
              <a:ahLst/>
              <a:cxnLst/>
              <a:rect l="0" t="0" r="0" b="0"/>
              <a:pathLst>
                <a:path w="189505" h="191683">
                  <a:moveTo>
                    <a:pt x="111237" y="11721"/>
                  </a:moveTo>
                  <a:lnTo>
                    <a:pt x="105302" y="6054"/>
                  </a:lnTo>
                  <a:lnTo>
                    <a:pt x="99098" y="2410"/>
                  </a:lnTo>
                  <a:lnTo>
                    <a:pt x="92002" y="501"/>
                  </a:lnTo>
                  <a:lnTo>
                    <a:pt x="84061" y="0"/>
                  </a:lnTo>
                  <a:lnTo>
                    <a:pt x="75415" y="619"/>
                  </a:lnTo>
                  <a:lnTo>
                    <a:pt x="66225" y="2095"/>
                  </a:lnTo>
                  <a:lnTo>
                    <a:pt x="56799" y="4363"/>
                  </a:lnTo>
                  <a:lnTo>
                    <a:pt x="47557" y="7550"/>
                  </a:lnTo>
                  <a:lnTo>
                    <a:pt x="38722" y="11661"/>
                  </a:lnTo>
                  <a:lnTo>
                    <a:pt x="30487" y="16894"/>
                  </a:lnTo>
                  <a:lnTo>
                    <a:pt x="23102" y="23695"/>
                  </a:lnTo>
                  <a:lnTo>
                    <a:pt x="16621" y="32164"/>
                  </a:lnTo>
                  <a:lnTo>
                    <a:pt x="11099" y="42107"/>
                  </a:lnTo>
                  <a:lnTo>
                    <a:pt x="6680" y="53224"/>
                  </a:lnTo>
                  <a:lnTo>
                    <a:pt x="3339" y="65214"/>
                  </a:lnTo>
                  <a:lnTo>
                    <a:pt x="1078" y="77670"/>
                  </a:lnTo>
                  <a:lnTo>
                    <a:pt x="0" y="90096"/>
                  </a:lnTo>
                  <a:lnTo>
                    <a:pt x="58" y="102223"/>
                  </a:lnTo>
                  <a:lnTo>
                    <a:pt x="1230" y="113822"/>
                  </a:lnTo>
                  <a:lnTo>
                    <a:pt x="3612" y="124619"/>
                  </a:lnTo>
                  <a:lnTo>
                    <a:pt x="7140" y="134548"/>
                  </a:lnTo>
                  <a:lnTo>
                    <a:pt x="11626" y="143709"/>
                  </a:lnTo>
                  <a:lnTo>
                    <a:pt x="16854" y="152256"/>
                  </a:lnTo>
                  <a:lnTo>
                    <a:pt x="22633" y="160340"/>
                  </a:lnTo>
                  <a:lnTo>
                    <a:pt x="28970" y="167924"/>
                  </a:lnTo>
                  <a:lnTo>
                    <a:pt x="36055" y="174798"/>
                  </a:lnTo>
                  <a:lnTo>
                    <a:pt x="43937" y="180897"/>
                  </a:lnTo>
                  <a:lnTo>
                    <a:pt x="52688" y="185976"/>
                  </a:lnTo>
                  <a:lnTo>
                    <a:pt x="62474" y="189557"/>
                  </a:lnTo>
                  <a:lnTo>
                    <a:pt x="73277" y="191508"/>
                  </a:lnTo>
                  <a:lnTo>
                    <a:pt x="84787" y="191682"/>
                  </a:lnTo>
                  <a:lnTo>
                    <a:pt x="96505" y="189754"/>
                  </a:lnTo>
                  <a:lnTo>
                    <a:pt x="108120" y="185756"/>
                  </a:lnTo>
                  <a:lnTo>
                    <a:pt x="119358" y="180158"/>
                  </a:lnTo>
                  <a:lnTo>
                    <a:pt x="129905" y="173653"/>
                  </a:lnTo>
                  <a:lnTo>
                    <a:pt x="139663" y="166729"/>
                  </a:lnTo>
                  <a:lnTo>
                    <a:pt x="148707" y="159644"/>
                  </a:lnTo>
                  <a:lnTo>
                    <a:pt x="157176" y="152515"/>
                  </a:lnTo>
                  <a:lnTo>
                    <a:pt x="165202" y="145380"/>
                  </a:lnTo>
                  <a:lnTo>
                    <a:pt x="172578" y="137929"/>
                  </a:lnTo>
                  <a:lnTo>
                    <a:pt x="178780" y="129547"/>
                  </a:lnTo>
                  <a:lnTo>
                    <a:pt x="183614" y="119974"/>
                  </a:lnTo>
                  <a:lnTo>
                    <a:pt x="187030" y="109270"/>
                  </a:lnTo>
                  <a:lnTo>
                    <a:pt x="188955" y="97634"/>
                  </a:lnTo>
                  <a:lnTo>
                    <a:pt x="189504" y="85296"/>
                  </a:lnTo>
                  <a:lnTo>
                    <a:pt x="188755" y="72775"/>
                  </a:lnTo>
                  <a:lnTo>
                    <a:pt x="186665" y="60837"/>
                  </a:lnTo>
                  <a:lnTo>
                    <a:pt x="183331" y="49855"/>
                  </a:lnTo>
                  <a:lnTo>
                    <a:pt x="178807" y="40010"/>
                  </a:lnTo>
                  <a:lnTo>
                    <a:pt x="173022" y="31463"/>
                  </a:lnTo>
                  <a:lnTo>
                    <a:pt x="166065" y="24161"/>
                  </a:lnTo>
                  <a:lnTo>
                    <a:pt x="158402" y="18053"/>
                  </a:lnTo>
                  <a:lnTo>
                    <a:pt x="149933" y="12577"/>
                  </a:lnTo>
                  <a:lnTo>
                    <a:pt x="138798" y="7250"/>
                  </a:lnTo>
                  <a:lnTo>
                    <a:pt x="121765" y="1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16375" y="1711043"/>
              <a:ext cx="169056" cy="179461"/>
            </a:xfrm>
            <a:custGeom>
              <a:avLst/>
              <a:gdLst/>
              <a:ahLst/>
              <a:cxnLst/>
              <a:rect l="0" t="0" r="0" b="0"/>
              <a:pathLst>
                <a:path w="169056" h="179461">
                  <a:moveTo>
                    <a:pt x="137469" y="15630"/>
                  </a:moveTo>
                  <a:lnTo>
                    <a:pt x="128601" y="9896"/>
                  </a:lnTo>
                  <a:lnTo>
                    <a:pt x="119614" y="5612"/>
                  </a:lnTo>
                  <a:lnTo>
                    <a:pt x="109619" y="2415"/>
                  </a:lnTo>
                  <a:lnTo>
                    <a:pt x="98639" y="400"/>
                  </a:lnTo>
                  <a:lnTo>
                    <a:pt x="86827" y="0"/>
                  </a:lnTo>
                  <a:lnTo>
                    <a:pt x="74378" y="1316"/>
                  </a:lnTo>
                  <a:lnTo>
                    <a:pt x="61785" y="4311"/>
                  </a:lnTo>
                  <a:lnTo>
                    <a:pt x="49801" y="8984"/>
                  </a:lnTo>
                  <a:lnTo>
                    <a:pt x="38791" y="15167"/>
                  </a:lnTo>
                  <a:lnTo>
                    <a:pt x="28926" y="22741"/>
                  </a:lnTo>
                  <a:lnTo>
                    <a:pt x="20365" y="31718"/>
                  </a:lnTo>
                  <a:lnTo>
                    <a:pt x="13060" y="41972"/>
                  </a:lnTo>
                  <a:lnTo>
                    <a:pt x="7137" y="53110"/>
                  </a:lnTo>
                  <a:lnTo>
                    <a:pt x="2972" y="64578"/>
                  </a:lnTo>
                  <a:lnTo>
                    <a:pt x="618" y="76029"/>
                  </a:lnTo>
                  <a:lnTo>
                    <a:pt x="0" y="87328"/>
                  </a:lnTo>
                  <a:lnTo>
                    <a:pt x="1098" y="98447"/>
                  </a:lnTo>
                  <a:lnTo>
                    <a:pt x="3723" y="109404"/>
                  </a:lnTo>
                  <a:lnTo>
                    <a:pt x="7586" y="120067"/>
                  </a:lnTo>
                  <a:lnTo>
                    <a:pt x="12387" y="130162"/>
                  </a:lnTo>
                  <a:lnTo>
                    <a:pt x="17876" y="139580"/>
                  </a:lnTo>
                  <a:lnTo>
                    <a:pt x="24017" y="148210"/>
                  </a:lnTo>
                  <a:lnTo>
                    <a:pt x="30970" y="155863"/>
                  </a:lnTo>
                  <a:lnTo>
                    <a:pt x="38763" y="162523"/>
                  </a:lnTo>
                  <a:lnTo>
                    <a:pt x="47455" y="168166"/>
                  </a:lnTo>
                  <a:lnTo>
                    <a:pt x="57200" y="172666"/>
                  </a:lnTo>
                  <a:lnTo>
                    <a:pt x="67978" y="176061"/>
                  </a:lnTo>
                  <a:lnTo>
                    <a:pt x="79469" y="178358"/>
                  </a:lnTo>
                  <a:lnTo>
                    <a:pt x="91175" y="179460"/>
                  </a:lnTo>
                  <a:lnTo>
                    <a:pt x="102783" y="179429"/>
                  </a:lnTo>
                  <a:lnTo>
                    <a:pt x="114113" y="178605"/>
                  </a:lnTo>
                  <a:lnTo>
                    <a:pt x="126350" y="177441"/>
                  </a:lnTo>
                  <a:lnTo>
                    <a:pt x="142801" y="175835"/>
                  </a:lnTo>
                  <a:lnTo>
                    <a:pt x="169055" y="173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45625" y="1704601"/>
              <a:ext cx="150376" cy="188767"/>
            </a:xfrm>
            <a:custGeom>
              <a:avLst/>
              <a:gdLst/>
              <a:ahLst/>
              <a:cxnLst/>
              <a:rect l="0" t="0" r="0" b="0"/>
              <a:pathLst>
                <a:path w="150376" h="188767">
                  <a:moveTo>
                    <a:pt x="118789" y="11544"/>
                  </a:moveTo>
                  <a:lnTo>
                    <a:pt x="109987" y="5877"/>
                  </a:lnTo>
                  <a:lnTo>
                    <a:pt x="101641" y="2233"/>
                  </a:lnTo>
                  <a:lnTo>
                    <a:pt x="92943" y="328"/>
                  </a:lnTo>
                  <a:lnTo>
                    <a:pt x="83822" y="0"/>
                  </a:lnTo>
                  <a:lnTo>
                    <a:pt x="74326" y="1268"/>
                  </a:lnTo>
                  <a:lnTo>
                    <a:pt x="64534" y="3997"/>
                  </a:lnTo>
                  <a:lnTo>
                    <a:pt x="54520" y="8090"/>
                  </a:lnTo>
                  <a:lnTo>
                    <a:pt x="44346" y="13574"/>
                  </a:lnTo>
                  <a:lnTo>
                    <a:pt x="34074" y="20336"/>
                  </a:lnTo>
                  <a:lnTo>
                    <a:pt x="24228" y="28315"/>
                  </a:lnTo>
                  <a:lnTo>
                    <a:pt x="15756" y="37573"/>
                  </a:lnTo>
                  <a:lnTo>
                    <a:pt x="9066" y="48023"/>
                  </a:lnTo>
                  <a:lnTo>
                    <a:pt x="4237" y="59463"/>
                  </a:lnTo>
                  <a:lnTo>
                    <a:pt x="1280" y="71667"/>
                  </a:lnTo>
                  <a:lnTo>
                    <a:pt x="0" y="84426"/>
                  </a:lnTo>
                  <a:lnTo>
                    <a:pt x="239" y="97417"/>
                  </a:lnTo>
                  <a:lnTo>
                    <a:pt x="1979" y="110211"/>
                  </a:lnTo>
                  <a:lnTo>
                    <a:pt x="5073" y="122588"/>
                  </a:lnTo>
                  <a:lnTo>
                    <a:pt x="9436" y="134356"/>
                  </a:lnTo>
                  <a:lnTo>
                    <a:pt x="15111" y="145266"/>
                  </a:lnTo>
                  <a:lnTo>
                    <a:pt x="22009" y="155268"/>
                  </a:lnTo>
                  <a:lnTo>
                    <a:pt x="30080" y="164308"/>
                  </a:lnTo>
                  <a:lnTo>
                    <a:pt x="39401" y="172241"/>
                  </a:lnTo>
                  <a:lnTo>
                    <a:pt x="49890" y="179085"/>
                  </a:lnTo>
                  <a:lnTo>
                    <a:pt x="61187" y="184513"/>
                  </a:lnTo>
                  <a:lnTo>
                    <a:pt x="72761" y="187805"/>
                  </a:lnTo>
                  <a:lnTo>
                    <a:pt x="84281" y="188766"/>
                  </a:lnTo>
                  <a:lnTo>
                    <a:pt x="95551" y="187960"/>
                  </a:lnTo>
                  <a:lnTo>
                    <a:pt x="107743" y="186359"/>
                  </a:lnTo>
                  <a:lnTo>
                    <a:pt x="124156" y="183822"/>
                  </a:lnTo>
                  <a:lnTo>
                    <a:pt x="150375" y="180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6432" y="1747730"/>
              <a:ext cx="139082" cy="147132"/>
            </a:xfrm>
            <a:custGeom>
              <a:avLst/>
              <a:gdLst/>
              <a:ahLst/>
              <a:cxnLst/>
              <a:rect l="0" t="0" r="0" b="0"/>
              <a:pathLst>
                <a:path w="139082" h="147132">
                  <a:moveTo>
                    <a:pt x="23267" y="0"/>
                  </a:moveTo>
                  <a:lnTo>
                    <a:pt x="17466" y="8868"/>
                  </a:lnTo>
                  <a:lnTo>
                    <a:pt x="12542" y="17856"/>
                  </a:lnTo>
                  <a:lnTo>
                    <a:pt x="8049" y="27851"/>
                  </a:lnTo>
                  <a:lnTo>
                    <a:pt x="4174" y="38831"/>
                  </a:lnTo>
                  <a:lnTo>
                    <a:pt x="1457" y="50643"/>
                  </a:lnTo>
                  <a:lnTo>
                    <a:pt x="102" y="63097"/>
                  </a:lnTo>
                  <a:lnTo>
                    <a:pt x="0" y="75861"/>
                  </a:lnTo>
                  <a:lnTo>
                    <a:pt x="918" y="88494"/>
                  </a:lnTo>
                  <a:lnTo>
                    <a:pt x="2617" y="100753"/>
                  </a:lnTo>
                  <a:lnTo>
                    <a:pt x="5213" y="112271"/>
                  </a:lnTo>
                  <a:lnTo>
                    <a:pt x="9159" y="122480"/>
                  </a:lnTo>
                  <a:lnTo>
                    <a:pt x="14594" y="131187"/>
                  </a:lnTo>
                  <a:lnTo>
                    <a:pt x="21532" y="138204"/>
                  </a:lnTo>
                  <a:lnTo>
                    <a:pt x="30016" y="143176"/>
                  </a:lnTo>
                  <a:lnTo>
                    <a:pt x="39903" y="146109"/>
                  </a:lnTo>
                  <a:lnTo>
                    <a:pt x="50609" y="147131"/>
                  </a:lnTo>
                  <a:lnTo>
                    <a:pt x="61247" y="146314"/>
                  </a:lnTo>
                  <a:lnTo>
                    <a:pt x="71321" y="143879"/>
                  </a:lnTo>
                  <a:lnTo>
                    <a:pt x="80708" y="140146"/>
                  </a:lnTo>
                  <a:lnTo>
                    <a:pt x="89473" y="135432"/>
                  </a:lnTo>
                  <a:lnTo>
                    <a:pt x="97735" y="130003"/>
                  </a:lnTo>
                  <a:lnTo>
                    <a:pt x="105453" y="123901"/>
                  </a:lnTo>
                  <a:lnTo>
                    <a:pt x="112426" y="116975"/>
                  </a:lnTo>
                  <a:lnTo>
                    <a:pt x="118598" y="109199"/>
                  </a:lnTo>
                  <a:lnTo>
                    <a:pt x="123898" y="100519"/>
                  </a:lnTo>
                  <a:lnTo>
                    <a:pt x="128161" y="90782"/>
                  </a:lnTo>
                  <a:lnTo>
                    <a:pt x="131397" y="80023"/>
                  </a:lnTo>
                  <a:lnTo>
                    <a:pt x="133763" y="69010"/>
                  </a:lnTo>
                  <a:lnTo>
                    <a:pt x="135697" y="58057"/>
                  </a:lnTo>
                  <a:lnTo>
                    <a:pt x="137372" y="46206"/>
                  </a:lnTo>
                  <a:lnTo>
                    <a:pt x="13908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8155" y="1737202"/>
              <a:ext cx="136872" cy="138005"/>
            </a:xfrm>
            <a:custGeom>
              <a:avLst/>
              <a:gdLst/>
              <a:ahLst/>
              <a:cxnLst/>
              <a:rect l="0" t="0" r="0" b="0"/>
              <a:pathLst>
                <a:path w="136872" h="138005">
                  <a:moveTo>
                    <a:pt x="0" y="63171"/>
                  </a:moveTo>
                  <a:lnTo>
                    <a:pt x="5801" y="72039"/>
                  </a:lnTo>
                  <a:lnTo>
                    <a:pt x="10726" y="81026"/>
                  </a:lnTo>
                  <a:lnTo>
                    <a:pt x="15223" y="91021"/>
                  </a:lnTo>
                  <a:lnTo>
                    <a:pt x="19271" y="102002"/>
                  </a:lnTo>
                  <a:lnTo>
                    <a:pt x="22636" y="113813"/>
                  </a:lnTo>
                  <a:lnTo>
                    <a:pt x="25216" y="126176"/>
                  </a:lnTo>
                  <a:lnTo>
                    <a:pt x="26097" y="135566"/>
                  </a:lnTo>
                  <a:lnTo>
                    <a:pt x="24709" y="138004"/>
                  </a:lnTo>
                  <a:lnTo>
                    <a:pt x="22316" y="135238"/>
                  </a:lnTo>
                  <a:lnTo>
                    <a:pt x="19514" y="129170"/>
                  </a:lnTo>
                  <a:lnTo>
                    <a:pt x="16489" y="120794"/>
                  </a:lnTo>
                  <a:lnTo>
                    <a:pt x="13325" y="110736"/>
                  </a:lnTo>
                  <a:lnTo>
                    <a:pt x="10393" y="99627"/>
                  </a:lnTo>
                  <a:lnTo>
                    <a:pt x="8339" y="88129"/>
                  </a:lnTo>
                  <a:lnTo>
                    <a:pt x="7449" y="76638"/>
                  </a:lnTo>
                  <a:lnTo>
                    <a:pt x="7836" y="65470"/>
                  </a:lnTo>
                  <a:lnTo>
                    <a:pt x="9618" y="54965"/>
                  </a:lnTo>
                  <a:lnTo>
                    <a:pt x="12712" y="45236"/>
                  </a:lnTo>
                  <a:lnTo>
                    <a:pt x="17059" y="36379"/>
                  </a:lnTo>
                  <a:lnTo>
                    <a:pt x="22719" y="28568"/>
                  </a:lnTo>
                  <a:lnTo>
                    <a:pt x="29601" y="21797"/>
                  </a:lnTo>
                  <a:lnTo>
                    <a:pt x="37661" y="16078"/>
                  </a:lnTo>
                  <a:lnTo>
                    <a:pt x="46973" y="11526"/>
                  </a:lnTo>
                  <a:lnTo>
                    <a:pt x="57456" y="8092"/>
                  </a:lnTo>
                  <a:lnTo>
                    <a:pt x="68879" y="5593"/>
                  </a:lnTo>
                  <a:lnTo>
                    <a:pt x="82383" y="3553"/>
                  </a:lnTo>
                  <a:lnTo>
                    <a:pt x="102504" y="179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0841" y="1758259"/>
              <a:ext cx="168938" cy="189514"/>
            </a:xfrm>
            <a:custGeom>
              <a:avLst/>
              <a:gdLst/>
              <a:ahLst/>
              <a:cxnLst/>
              <a:rect l="0" t="0" r="0" b="0"/>
              <a:pathLst>
                <a:path w="168938" h="189514">
                  <a:moveTo>
                    <a:pt x="113697" y="0"/>
                  </a:moveTo>
                  <a:lnTo>
                    <a:pt x="99095" y="67"/>
                  </a:lnTo>
                  <a:lnTo>
                    <a:pt x="85824" y="707"/>
                  </a:lnTo>
                  <a:lnTo>
                    <a:pt x="72633" y="2008"/>
                  </a:lnTo>
                  <a:lnTo>
                    <a:pt x="59636" y="4040"/>
                  </a:lnTo>
                  <a:lnTo>
                    <a:pt x="47425" y="7005"/>
                  </a:lnTo>
                  <a:lnTo>
                    <a:pt x="36282" y="10930"/>
                  </a:lnTo>
                  <a:lnTo>
                    <a:pt x="26339" y="15852"/>
                  </a:lnTo>
                  <a:lnTo>
                    <a:pt x="17731" y="21904"/>
                  </a:lnTo>
                  <a:lnTo>
                    <a:pt x="10402" y="29044"/>
                  </a:lnTo>
                  <a:lnTo>
                    <a:pt x="4634" y="36939"/>
                  </a:lnTo>
                  <a:lnTo>
                    <a:pt x="1105" y="45076"/>
                  </a:lnTo>
                  <a:lnTo>
                    <a:pt x="0" y="53129"/>
                  </a:lnTo>
                  <a:lnTo>
                    <a:pt x="1376" y="60652"/>
                  </a:lnTo>
                  <a:lnTo>
                    <a:pt x="5415" y="67019"/>
                  </a:lnTo>
                  <a:lnTo>
                    <a:pt x="11948" y="72000"/>
                  </a:lnTo>
                  <a:lnTo>
                    <a:pt x="20554" y="75700"/>
                  </a:lnTo>
                  <a:lnTo>
                    <a:pt x="30754" y="78356"/>
                  </a:lnTo>
                  <a:lnTo>
                    <a:pt x="42124" y="80226"/>
                  </a:lnTo>
                  <a:lnTo>
                    <a:pt x="54160" y="81689"/>
                  </a:lnTo>
                  <a:lnTo>
                    <a:pt x="66305" y="83221"/>
                  </a:lnTo>
                  <a:lnTo>
                    <a:pt x="78247" y="85074"/>
                  </a:lnTo>
                  <a:lnTo>
                    <a:pt x="89891" y="87305"/>
                  </a:lnTo>
                  <a:lnTo>
                    <a:pt x="101251" y="89874"/>
                  </a:lnTo>
                  <a:lnTo>
                    <a:pt x="112373" y="92718"/>
                  </a:lnTo>
                  <a:lnTo>
                    <a:pt x="123148" y="95933"/>
                  </a:lnTo>
                  <a:lnTo>
                    <a:pt x="133319" y="99767"/>
                  </a:lnTo>
                  <a:lnTo>
                    <a:pt x="142783" y="104319"/>
                  </a:lnTo>
                  <a:lnTo>
                    <a:pt x="151275" y="109850"/>
                  </a:lnTo>
                  <a:lnTo>
                    <a:pt x="158301" y="116852"/>
                  </a:lnTo>
                  <a:lnTo>
                    <a:pt x="163719" y="125447"/>
                  </a:lnTo>
                  <a:lnTo>
                    <a:pt x="167375" y="135135"/>
                  </a:lnTo>
                  <a:lnTo>
                    <a:pt x="168937" y="145014"/>
                  </a:lnTo>
                  <a:lnTo>
                    <a:pt x="168422" y="154534"/>
                  </a:lnTo>
                  <a:lnTo>
                    <a:pt x="165806" y="163193"/>
                  </a:lnTo>
                  <a:lnTo>
                    <a:pt x="160860" y="170397"/>
                  </a:lnTo>
                  <a:lnTo>
                    <a:pt x="153678" y="175975"/>
                  </a:lnTo>
                  <a:lnTo>
                    <a:pt x="144450" y="180092"/>
                  </a:lnTo>
                  <a:lnTo>
                    <a:pt x="133290" y="183037"/>
                  </a:lnTo>
                  <a:lnTo>
                    <a:pt x="120457" y="185099"/>
                  </a:lnTo>
                  <a:lnTo>
                    <a:pt x="106452" y="186523"/>
                  </a:lnTo>
                  <a:lnTo>
                    <a:pt x="91914" y="187496"/>
                  </a:lnTo>
                  <a:lnTo>
                    <a:pt x="77269" y="188157"/>
                  </a:lnTo>
                  <a:lnTo>
                    <a:pt x="63304" y="188604"/>
                  </a:lnTo>
                  <a:lnTo>
                    <a:pt x="49887" y="188953"/>
                  </a:lnTo>
                  <a:lnTo>
                    <a:pt x="35846" y="189238"/>
                  </a:lnTo>
                  <a:lnTo>
                    <a:pt x="1894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98920" y="1568746"/>
              <a:ext cx="39402" cy="389555"/>
            </a:xfrm>
            <a:custGeom>
              <a:avLst/>
              <a:gdLst/>
              <a:ahLst/>
              <a:cxnLst/>
              <a:rect l="0" t="0" r="0" b="0"/>
              <a:pathLst>
                <a:path w="39402" h="389555">
                  <a:moveTo>
                    <a:pt x="7815" y="0"/>
                  </a:moveTo>
                  <a:lnTo>
                    <a:pt x="4947" y="8868"/>
                  </a:lnTo>
                  <a:lnTo>
                    <a:pt x="2806" y="17855"/>
                  </a:lnTo>
                  <a:lnTo>
                    <a:pt x="1207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80"/>
                  </a:lnTo>
                  <a:lnTo>
                    <a:pt x="1889" y="79943"/>
                  </a:lnTo>
                  <a:lnTo>
                    <a:pt x="3255" y="95521"/>
                  </a:lnTo>
                  <a:lnTo>
                    <a:pt x="4468" y="111689"/>
                  </a:lnTo>
                  <a:lnTo>
                    <a:pt x="5602" y="127950"/>
                  </a:lnTo>
                  <a:lnTo>
                    <a:pt x="6971" y="143560"/>
                  </a:lnTo>
                  <a:lnTo>
                    <a:pt x="8739" y="158176"/>
                  </a:lnTo>
                  <a:lnTo>
                    <a:pt x="10756" y="172125"/>
                  </a:lnTo>
                  <a:lnTo>
                    <a:pt x="12658" y="186180"/>
                  </a:lnTo>
                  <a:lnTo>
                    <a:pt x="14238" y="200780"/>
                  </a:lnTo>
                  <a:lnTo>
                    <a:pt x="15622" y="215708"/>
                  </a:lnTo>
                  <a:lnTo>
                    <a:pt x="17158" y="230284"/>
                  </a:lnTo>
                  <a:lnTo>
                    <a:pt x="19037" y="244134"/>
                  </a:lnTo>
                  <a:lnTo>
                    <a:pt x="21131" y="257367"/>
                  </a:lnTo>
                  <a:lnTo>
                    <a:pt x="23084" y="270393"/>
                  </a:lnTo>
                  <a:lnTo>
                    <a:pt x="24698" y="283483"/>
                  </a:lnTo>
                  <a:lnTo>
                    <a:pt x="26104" y="296579"/>
                  </a:lnTo>
                  <a:lnTo>
                    <a:pt x="27655" y="309385"/>
                  </a:lnTo>
                  <a:lnTo>
                    <a:pt x="29546" y="321742"/>
                  </a:lnTo>
                  <a:lnTo>
                    <a:pt x="31656" y="333578"/>
                  </a:lnTo>
                  <a:lnTo>
                    <a:pt x="33840" y="346212"/>
                  </a:lnTo>
                  <a:lnTo>
                    <a:pt x="36294" y="362988"/>
                  </a:lnTo>
                  <a:lnTo>
                    <a:pt x="3940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69865" y="1747730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93592" y="67"/>
                  </a:lnTo>
                  <a:lnTo>
                    <a:pt x="282462" y="708"/>
                  </a:lnTo>
                  <a:lnTo>
                    <a:pt x="270864" y="2004"/>
                  </a:lnTo>
                  <a:lnTo>
                    <a:pt x="258703" y="3864"/>
                  </a:lnTo>
                  <a:lnTo>
                    <a:pt x="246043" y="6180"/>
                  </a:lnTo>
                  <a:lnTo>
                    <a:pt x="232986" y="8842"/>
                  </a:lnTo>
                  <a:lnTo>
                    <a:pt x="219634" y="11593"/>
                  </a:lnTo>
                  <a:lnTo>
                    <a:pt x="206069" y="14051"/>
                  </a:lnTo>
                  <a:lnTo>
                    <a:pt x="192350" y="16038"/>
                  </a:lnTo>
                  <a:lnTo>
                    <a:pt x="178358" y="17710"/>
                  </a:lnTo>
                  <a:lnTo>
                    <a:pt x="163819" y="19446"/>
                  </a:lnTo>
                  <a:lnTo>
                    <a:pt x="148632" y="21464"/>
                  </a:lnTo>
                  <a:lnTo>
                    <a:pt x="133009" y="23651"/>
                  </a:lnTo>
                  <a:lnTo>
                    <a:pt x="117367" y="25667"/>
                  </a:lnTo>
                  <a:lnTo>
                    <a:pt x="101961" y="27324"/>
                  </a:lnTo>
                  <a:lnTo>
                    <a:pt x="87022" y="28759"/>
                  </a:lnTo>
                  <a:lnTo>
                    <a:pt x="72839" y="30330"/>
                  </a:lnTo>
                  <a:lnTo>
                    <a:pt x="59494" y="32233"/>
                  </a:lnTo>
                  <a:lnTo>
                    <a:pt x="47159" y="34352"/>
                  </a:lnTo>
                  <a:lnTo>
                    <a:pt x="34865" y="36543"/>
                  </a:lnTo>
                  <a:lnTo>
                    <a:pt x="20415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22549" y="1589803"/>
              <a:ext cx="389555" cy="395628"/>
            </a:xfrm>
            <a:custGeom>
              <a:avLst/>
              <a:gdLst/>
              <a:ahLst/>
              <a:cxnLst/>
              <a:rect l="0" t="0" r="0" b="0"/>
              <a:pathLst>
                <a:path w="389555" h="3956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7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6" y="74418"/>
                  </a:lnTo>
                  <a:lnTo>
                    <a:pt x="11770" y="89596"/>
                  </a:lnTo>
                  <a:lnTo>
                    <a:pt x="14878" y="105458"/>
                  </a:lnTo>
                  <a:lnTo>
                    <a:pt x="18113" y="121829"/>
                  </a:lnTo>
                  <a:lnTo>
                    <a:pt x="21437" y="138566"/>
                  </a:lnTo>
                  <a:lnTo>
                    <a:pt x="24821" y="155561"/>
                  </a:lnTo>
                  <a:lnTo>
                    <a:pt x="28247" y="172729"/>
                  </a:lnTo>
                  <a:lnTo>
                    <a:pt x="31699" y="189850"/>
                  </a:lnTo>
                  <a:lnTo>
                    <a:pt x="35170" y="206579"/>
                  </a:lnTo>
                  <a:lnTo>
                    <a:pt x="38655" y="222759"/>
                  </a:lnTo>
                  <a:lnTo>
                    <a:pt x="42147" y="238405"/>
                  </a:lnTo>
                  <a:lnTo>
                    <a:pt x="45646" y="253605"/>
                  </a:lnTo>
                  <a:lnTo>
                    <a:pt x="49144" y="268462"/>
                  </a:lnTo>
                  <a:lnTo>
                    <a:pt x="52475" y="283068"/>
                  </a:lnTo>
                  <a:lnTo>
                    <a:pt x="55333" y="297496"/>
                  </a:lnTo>
                  <a:lnTo>
                    <a:pt x="57577" y="311769"/>
                  </a:lnTo>
                  <a:lnTo>
                    <a:pt x="58868" y="324792"/>
                  </a:lnTo>
                  <a:lnTo>
                    <a:pt x="58676" y="332869"/>
                  </a:lnTo>
                  <a:lnTo>
                    <a:pt x="57430" y="333549"/>
                  </a:lnTo>
                  <a:lnTo>
                    <a:pt x="56125" y="328486"/>
                  </a:lnTo>
                  <a:lnTo>
                    <a:pt x="55255" y="319769"/>
                  </a:lnTo>
                  <a:lnTo>
                    <a:pt x="55144" y="309262"/>
                  </a:lnTo>
                  <a:lnTo>
                    <a:pt x="55864" y="298090"/>
                  </a:lnTo>
                  <a:lnTo>
                    <a:pt x="57320" y="286626"/>
                  </a:lnTo>
                  <a:lnTo>
                    <a:pt x="59364" y="274771"/>
                  </a:lnTo>
                  <a:lnTo>
                    <a:pt x="61859" y="262466"/>
                  </a:lnTo>
                  <a:lnTo>
                    <a:pt x="65009" y="250231"/>
                  </a:lnTo>
                  <a:lnTo>
                    <a:pt x="69332" y="239064"/>
                  </a:lnTo>
                  <a:lnTo>
                    <a:pt x="75020" y="229452"/>
                  </a:lnTo>
                  <a:lnTo>
                    <a:pt x="81959" y="221861"/>
                  </a:lnTo>
                  <a:lnTo>
                    <a:pt x="89913" y="216967"/>
                  </a:lnTo>
                  <a:lnTo>
                    <a:pt x="98634" y="214872"/>
                  </a:lnTo>
                  <a:lnTo>
                    <a:pt x="107913" y="215381"/>
                  </a:lnTo>
                  <a:lnTo>
                    <a:pt x="117587" y="218291"/>
                  </a:lnTo>
                  <a:lnTo>
                    <a:pt x="127530" y="223241"/>
                  </a:lnTo>
                  <a:lnTo>
                    <a:pt x="137493" y="229796"/>
                  </a:lnTo>
                  <a:lnTo>
                    <a:pt x="147108" y="237550"/>
                  </a:lnTo>
                  <a:lnTo>
                    <a:pt x="156207" y="246165"/>
                  </a:lnTo>
                  <a:lnTo>
                    <a:pt x="164791" y="255387"/>
                  </a:lnTo>
                  <a:lnTo>
                    <a:pt x="172944" y="265029"/>
                  </a:lnTo>
                  <a:lnTo>
                    <a:pt x="180758" y="274964"/>
                  </a:lnTo>
                  <a:lnTo>
                    <a:pt x="188160" y="285263"/>
                  </a:lnTo>
                  <a:lnTo>
                    <a:pt x="194912" y="296169"/>
                  </a:lnTo>
                  <a:lnTo>
                    <a:pt x="200938" y="307738"/>
                  </a:lnTo>
                  <a:lnTo>
                    <a:pt x="206323" y="318747"/>
                  </a:lnTo>
                  <a:lnTo>
                    <a:pt x="211710" y="326439"/>
                  </a:lnTo>
                  <a:lnTo>
                    <a:pt x="217503" y="329353"/>
                  </a:lnTo>
                  <a:lnTo>
                    <a:pt x="223205" y="328163"/>
                  </a:lnTo>
                  <a:lnTo>
                    <a:pt x="228910" y="323990"/>
                  </a:lnTo>
                  <a:lnTo>
                    <a:pt x="234957" y="318083"/>
                  </a:lnTo>
                  <a:lnTo>
                    <a:pt x="241719" y="311720"/>
                  </a:lnTo>
                  <a:lnTo>
                    <a:pt x="249318" y="305624"/>
                  </a:lnTo>
                  <a:lnTo>
                    <a:pt x="257847" y="300204"/>
                  </a:lnTo>
                  <a:lnTo>
                    <a:pt x="267469" y="295775"/>
                  </a:lnTo>
                  <a:lnTo>
                    <a:pt x="278155" y="292380"/>
                  </a:lnTo>
                  <a:lnTo>
                    <a:pt x="289583" y="289724"/>
                  </a:lnTo>
                  <a:lnTo>
                    <a:pt x="301244" y="287308"/>
                  </a:lnTo>
                  <a:lnTo>
                    <a:pt x="312825" y="284820"/>
                  </a:lnTo>
                  <a:lnTo>
                    <a:pt x="324208" y="282145"/>
                  </a:lnTo>
                  <a:lnTo>
                    <a:pt x="335385" y="279268"/>
                  </a:lnTo>
                  <a:lnTo>
                    <a:pt x="346375" y="276209"/>
                  </a:lnTo>
                  <a:lnTo>
                    <a:pt x="356892" y="272680"/>
                  </a:lnTo>
                  <a:lnTo>
                    <a:pt x="366354" y="268100"/>
                  </a:lnTo>
                  <a:lnTo>
                    <a:pt x="374522" y="262244"/>
                  </a:lnTo>
                  <a:lnTo>
                    <a:pt x="380990" y="255362"/>
                  </a:lnTo>
                  <a:lnTo>
                    <a:pt x="385054" y="247980"/>
                  </a:lnTo>
                  <a:lnTo>
                    <a:pt x="386555" y="240460"/>
                  </a:lnTo>
                  <a:lnTo>
                    <a:pt x="385631" y="232971"/>
                  </a:lnTo>
                  <a:lnTo>
                    <a:pt x="382434" y="225572"/>
                  </a:lnTo>
                  <a:lnTo>
                    <a:pt x="377280" y="218273"/>
                  </a:lnTo>
                  <a:lnTo>
                    <a:pt x="370245" y="211391"/>
                  </a:lnTo>
                  <a:lnTo>
                    <a:pt x="361106" y="205521"/>
                  </a:lnTo>
                  <a:lnTo>
                    <a:pt x="349933" y="200911"/>
                  </a:lnTo>
                  <a:lnTo>
                    <a:pt x="337365" y="197646"/>
                  </a:lnTo>
                  <a:lnTo>
                    <a:pt x="324399" y="195820"/>
                  </a:lnTo>
                  <a:lnTo>
                    <a:pt x="311645" y="195339"/>
                  </a:lnTo>
                  <a:lnTo>
                    <a:pt x="299322" y="196133"/>
                  </a:lnTo>
                  <a:lnTo>
                    <a:pt x="287439" y="198253"/>
                  </a:lnTo>
                  <a:lnTo>
                    <a:pt x="275939" y="201606"/>
                  </a:lnTo>
                  <a:lnTo>
                    <a:pt x="265064" y="206143"/>
                  </a:lnTo>
                  <a:lnTo>
                    <a:pt x="255352" y="211938"/>
                  </a:lnTo>
                  <a:lnTo>
                    <a:pt x="247000" y="218909"/>
                  </a:lnTo>
                  <a:lnTo>
                    <a:pt x="239897" y="226862"/>
                  </a:lnTo>
                  <a:lnTo>
                    <a:pt x="233810" y="235570"/>
                  </a:lnTo>
                  <a:lnTo>
                    <a:pt x="228500" y="244833"/>
                  </a:lnTo>
                  <a:lnTo>
                    <a:pt x="224086" y="254494"/>
                  </a:lnTo>
                  <a:lnTo>
                    <a:pt x="221017" y="264431"/>
                  </a:lnTo>
                  <a:lnTo>
                    <a:pt x="219432" y="274559"/>
                  </a:lnTo>
                  <a:lnTo>
                    <a:pt x="219181" y="284818"/>
                  </a:lnTo>
                  <a:lnTo>
                    <a:pt x="220000" y="295165"/>
                  </a:lnTo>
                  <a:lnTo>
                    <a:pt x="221629" y="305567"/>
                  </a:lnTo>
                  <a:lnTo>
                    <a:pt x="224009" y="315841"/>
                  </a:lnTo>
                  <a:lnTo>
                    <a:pt x="227277" y="325667"/>
                  </a:lnTo>
                  <a:lnTo>
                    <a:pt x="231436" y="334906"/>
                  </a:lnTo>
                  <a:lnTo>
                    <a:pt x="236363" y="343584"/>
                  </a:lnTo>
                  <a:lnTo>
                    <a:pt x="241895" y="351800"/>
                  </a:lnTo>
                  <a:lnTo>
                    <a:pt x="247885" y="359657"/>
                  </a:lnTo>
                  <a:lnTo>
                    <a:pt x="254535" y="367088"/>
                  </a:lnTo>
                  <a:lnTo>
                    <a:pt x="262363" y="373858"/>
                  </a:lnTo>
                  <a:lnTo>
                    <a:pt x="271563" y="379892"/>
                  </a:lnTo>
                  <a:lnTo>
                    <a:pt x="282182" y="385096"/>
                  </a:lnTo>
                  <a:lnTo>
                    <a:pt x="294292" y="389294"/>
                  </a:lnTo>
                  <a:lnTo>
                    <a:pt x="307761" y="392483"/>
                  </a:lnTo>
                  <a:lnTo>
                    <a:pt x="321969" y="394617"/>
                  </a:lnTo>
                  <a:lnTo>
                    <a:pt x="337506" y="395627"/>
                  </a:lnTo>
                  <a:lnTo>
                    <a:pt x="357968" y="394486"/>
                  </a:lnTo>
                  <a:lnTo>
                    <a:pt x="38955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85845" y="1780979"/>
              <a:ext cx="294798" cy="166794"/>
            </a:xfrm>
            <a:custGeom>
              <a:avLst/>
              <a:gdLst/>
              <a:ahLst/>
              <a:cxnLst/>
              <a:rect l="0" t="0" r="0" b="0"/>
              <a:pathLst>
                <a:path w="294798" h="166794">
                  <a:moveTo>
                    <a:pt x="0" y="61508"/>
                  </a:moveTo>
                  <a:lnTo>
                    <a:pt x="66" y="73176"/>
                  </a:lnTo>
                  <a:lnTo>
                    <a:pt x="707" y="83664"/>
                  </a:lnTo>
                  <a:lnTo>
                    <a:pt x="1999" y="93971"/>
                  </a:lnTo>
                  <a:lnTo>
                    <a:pt x="3686" y="104445"/>
                  </a:lnTo>
                  <a:lnTo>
                    <a:pt x="5353" y="115437"/>
                  </a:lnTo>
                  <a:lnTo>
                    <a:pt x="6791" y="127011"/>
                  </a:lnTo>
                  <a:lnTo>
                    <a:pt x="8756" y="136719"/>
                  </a:lnTo>
                  <a:lnTo>
                    <a:pt x="11509" y="140988"/>
                  </a:lnTo>
                  <a:lnTo>
                    <a:pt x="13546" y="140047"/>
                  </a:lnTo>
                  <a:lnTo>
                    <a:pt x="14345" y="135492"/>
                  </a:lnTo>
                  <a:lnTo>
                    <a:pt x="14158" y="128505"/>
                  </a:lnTo>
                  <a:lnTo>
                    <a:pt x="13530" y="119655"/>
                  </a:lnTo>
                  <a:lnTo>
                    <a:pt x="12831" y="109349"/>
                  </a:lnTo>
                  <a:lnTo>
                    <a:pt x="12387" y="97940"/>
                  </a:lnTo>
                  <a:lnTo>
                    <a:pt x="12548" y="85726"/>
                  </a:lnTo>
                  <a:lnTo>
                    <a:pt x="13439" y="72944"/>
                  </a:lnTo>
                  <a:lnTo>
                    <a:pt x="15005" y="59930"/>
                  </a:lnTo>
                  <a:lnTo>
                    <a:pt x="17119" y="47117"/>
                  </a:lnTo>
                  <a:lnTo>
                    <a:pt x="19658" y="34739"/>
                  </a:lnTo>
                  <a:lnTo>
                    <a:pt x="22837" y="23479"/>
                  </a:lnTo>
                  <a:lnTo>
                    <a:pt x="27180" y="14506"/>
                  </a:lnTo>
                  <a:lnTo>
                    <a:pt x="32877" y="8264"/>
                  </a:lnTo>
                  <a:lnTo>
                    <a:pt x="39651" y="4870"/>
                  </a:lnTo>
                  <a:lnTo>
                    <a:pt x="46961" y="4472"/>
                  </a:lnTo>
                  <a:lnTo>
                    <a:pt x="54433" y="6833"/>
                  </a:lnTo>
                  <a:lnTo>
                    <a:pt x="61890" y="11466"/>
                  </a:lnTo>
                  <a:lnTo>
                    <a:pt x="69268" y="17839"/>
                  </a:lnTo>
                  <a:lnTo>
                    <a:pt x="76557" y="25489"/>
                  </a:lnTo>
                  <a:lnTo>
                    <a:pt x="83603" y="34214"/>
                  </a:lnTo>
                  <a:lnTo>
                    <a:pt x="90114" y="44046"/>
                  </a:lnTo>
                  <a:lnTo>
                    <a:pt x="95982" y="54908"/>
                  </a:lnTo>
                  <a:lnTo>
                    <a:pt x="101416" y="66303"/>
                  </a:lnTo>
                  <a:lnTo>
                    <a:pt x="106833" y="77419"/>
                  </a:lnTo>
                  <a:lnTo>
                    <a:pt x="112495" y="87791"/>
                  </a:lnTo>
                  <a:lnTo>
                    <a:pt x="118938" y="96246"/>
                  </a:lnTo>
                  <a:lnTo>
                    <a:pt x="125926" y="100891"/>
                  </a:lnTo>
                  <a:lnTo>
                    <a:pt x="131951" y="101174"/>
                  </a:lnTo>
                  <a:lnTo>
                    <a:pt x="136571" y="97599"/>
                  </a:lnTo>
                  <a:lnTo>
                    <a:pt x="139936" y="90989"/>
                  </a:lnTo>
                  <a:lnTo>
                    <a:pt x="142648" y="82293"/>
                  </a:lnTo>
                  <a:lnTo>
                    <a:pt x="145585" y="72458"/>
                  </a:lnTo>
                  <a:lnTo>
                    <a:pt x="149218" y="62100"/>
                  </a:lnTo>
                  <a:lnTo>
                    <a:pt x="153634" y="51702"/>
                  </a:lnTo>
                  <a:lnTo>
                    <a:pt x="158744" y="41716"/>
                  </a:lnTo>
                  <a:lnTo>
                    <a:pt x="164410" y="32336"/>
                  </a:lnTo>
                  <a:lnTo>
                    <a:pt x="170653" y="23714"/>
                  </a:lnTo>
                  <a:lnTo>
                    <a:pt x="177667" y="16060"/>
                  </a:lnTo>
                  <a:lnTo>
                    <a:pt x="185494" y="9403"/>
                  </a:lnTo>
                  <a:lnTo>
                    <a:pt x="194036" y="4100"/>
                  </a:lnTo>
                  <a:lnTo>
                    <a:pt x="203148" y="892"/>
                  </a:lnTo>
                  <a:lnTo>
                    <a:pt x="212680" y="0"/>
                  </a:lnTo>
                  <a:lnTo>
                    <a:pt x="222353" y="1351"/>
                  </a:lnTo>
                  <a:lnTo>
                    <a:pt x="231767" y="4841"/>
                  </a:lnTo>
                  <a:lnTo>
                    <a:pt x="240721" y="10187"/>
                  </a:lnTo>
                  <a:lnTo>
                    <a:pt x="249036" y="17012"/>
                  </a:lnTo>
                  <a:lnTo>
                    <a:pt x="256477" y="24946"/>
                  </a:lnTo>
                  <a:lnTo>
                    <a:pt x="262995" y="33688"/>
                  </a:lnTo>
                  <a:lnTo>
                    <a:pt x="268543" y="43165"/>
                  </a:lnTo>
                  <a:lnTo>
                    <a:pt x="272978" y="53511"/>
                  </a:lnTo>
                  <a:lnTo>
                    <a:pt x="276339" y="64726"/>
                  </a:lnTo>
                  <a:lnTo>
                    <a:pt x="278954" y="76530"/>
                  </a:lnTo>
                  <a:lnTo>
                    <a:pt x="281333" y="88453"/>
                  </a:lnTo>
                  <a:lnTo>
                    <a:pt x="283785" y="100209"/>
                  </a:lnTo>
                  <a:lnTo>
                    <a:pt x="286276" y="111641"/>
                  </a:lnTo>
                  <a:lnTo>
                    <a:pt x="288759" y="123958"/>
                  </a:lnTo>
                  <a:lnTo>
                    <a:pt x="291456" y="140474"/>
                  </a:lnTo>
                  <a:lnTo>
                    <a:pt x="294797" y="166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39231" y="1781037"/>
              <a:ext cx="210510" cy="193604"/>
            </a:xfrm>
            <a:custGeom>
              <a:avLst/>
              <a:gdLst/>
              <a:ahLst/>
              <a:cxnLst/>
              <a:rect l="0" t="0" r="0" b="0"/>
              <a:pathLst>
                <a:path w="210510" h="193604">
                  <a:moveTo>
                    <a:pt x="130924" y="19336"/>
                  </a:moveTo>
                  <a:lnTo>
                    <a:pt x="124922" y="10802"/>
                  </a:lnTo>
                  <a:lnTo>
                    <a:pt x="118077" y="5016"/>
                  </a:lnTo>
                  <a:lnTo>
                    <a:pt x="109689" y="1509"/>
                  </a:lnTo>
                  <a:lnTo>
                    <a:pt x="100063" y="0"/>
                  </a:lnTo>
                  <a:lnTo>
                    <a:pt x="89748" y="419"/>
                  </a:lnTo>
                  <a:lnTo>
                    <a:pt x="79144" y="2551"/>
                  </a:lnTo>
                  <a:lnTo>
                    <a:pt x="68620" y="6230"/>
                  </a:lnTo>
                  <a:lnTo>
                    <a:pt x="58568" y="11429"/>
                  </a:lnTo>
                  <a:lnTo>
                    <a:pt x="49150" y="17993"/>
                  </a:lnTo>
                  <a:lnTo>
                    <a:pt x="40336" y="25668"/>
                  </a:lnTo>
                  <a:lnTo>
                    <a:pt x="32023" y="34189"/>
                  </a:lnTo>
                  <a:lnTo>
                    <a:pt x="24102" y="43336"/>
                  </a:lnTo>
                  <a:lnTo>
                    <a:pt x="16796" y="53257"/>
                  </a:lnTo>
                  <a:lnTo>
                    <a:pt x="10642" y="64434"/>
                  </a:lnTo>
                  <a:lnTo>
                    <a:pt x="5840" y="77022"/>
                  </a:lnTo>
                  <a:lnTo>
                    <a:pt x="2445" y="90560"/>
                  </a:lnTo>
                  <a:lnTo>
                    <a:pt x="535" y="104187"/>
                  </a:lnTo>
                  <a:lnTo>
                    <a:pt x="0" y="117383"/>
                  </a:lnTo>
                  <a:lnTo>
                    <a:pt x="928" y="129836"/>
                  </a:lnTo>
                  <a:lnTo>
                    <a:pt x="3671" y="141272"/>
                  </a:lnTo>
                  <a:lnTo>
                    <a:pt x="8256" y="151659"/>
                  </a:lnTo>
                  <a:lnTo>
                    <a:pt x="14435" y="160973"/>
                  </a:lnTo>
                  <a:lnTo>
                    <a:pt x="21870" y="169098"/>
                  </a:lnTo>
                  <a:lnTo>
                    <a:pt x="30249" y="176083"/>
                  </a:lnTo>
                  <a:lnTo>
                    <a:pt x="39636" y="181946"/>
                  </a:lnTo>
                  <a:lnTo>
                    <a:pt x="50446" y="186595"/>
                  </a:lnTo>
                  <a:lnTo>
                    <a:pt x="62783" y="190090"/>
                  </a:lnTo>
                  <a:lnTo>
                    <a:pt x="76152" y="192456"/>
                  </a:lnTo>
                  <a:lnTo>
                    <a:pt x="89665" y="193603"/>
                  </a:lnTo>
                  <a:lnTo>
                    <a:pt x="102790" y="193593"/>
                  </a:lnTo>
                  <a:lnTo>
                    <a:pt x="115363" y="192451"/>
                  </a:lnTo>
                  <a:lnTo>
                    <a:pt x="127414" y="190090"/>
                  </a:lnTo>
                  <a:lnTo>
                    <a:pt x="139031" y="186576"/>
                  </a:lnTo>
                  <a:lnTo>
                    <a:pt x="150154" y="182098"/>
                  </a:lnTo>
                  <a:lnTo>
                    <a:pt x="160565" y="176877"/>
                  </a:lnTo>
                  <a:lnTo>
                    <a:pt x="170200" y="171102"/>
                  </a:lnTo>
                  <a:lnTo>
                    <a:pt x="178978" y="164768"/>
                  </a:lnTo>
                  <a:lnTo>
                    <a:pt x="186728" y="157685"/>
                  </a:lnTo>
                  <a:lnTo>
                    <a:pt x="193455" y="149804"/>
                  </a:lnTo>
                  <a:lnTo>
                    <a:pt x="199143" y="141054"/>
                  </a:lnTo>
                  <a:lnTo>
                    <a:pt x="203673" y="131269"/>
                  </a:lnTo>
                  <a:lnTo>
                    <a:pt x="207087" y="120465"/>
                  </a:lnTo>
                  <a:lnTo>
                    <a:pt x="209399" y="108956"/>
                  </a:lnTo>
                  <a:lnTo>
                    <a:pt x="210509" y="97238"/>
                  </a:lnTo>
                  <a:lnTo>
                    <a:pt x="210469" y="85628"/>
                  </a:lnTo>
                  <a:lnTo>
                    <a:pt x="209139" y="74562"/>
                  </a:lnTo>
                  <a:lnTo>
                    <a:pt x="206118" y="64664"/>
                  </a:lnTo>
                  <a:lnTo>
                    <a:pt x="201349" y="56163"/>
                  </a:lnTo>
                  <a:lnTo>
                    <a:pt x="195127" y="49097"/>
                  </a:lnTo>
                  <a:lnTo>
                    <a:pt x="187122" y="42802"/>
                  </a:lnTo>
                  <a:lnTo>
                    <a:pt x="174390" y="36725"/>
                  </a:lnTo>
                  <a:lnTo>
                    <a:pt x="151981" y="29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01581" y="1787634"/>
              <a:ext cx="195581" cy="231826"/>
            </a:xfrm>
            <a:custGeom>
              <a:avLst/>
              <a:gdLst/>
              <a:ahLst/>
              <a:cxnLst/>
              <a:rect l="0" t="0" r="0" b="0"/>
              <a:pathLst>
                <a:path w="195581" h="231826">
                  <a:moveTo>
                    <a:pt x="163373" y="23267"/>
                  </a:moveTo>
                  <a:lnTo>
                    <a:pt x="154572" y="17467"/>
                  </a:lnTo>
                  <a:lnTo>
                    <a:pt x="146224" y="12542"/>
                  </a:lnTo>
                  <a:lnTo>
                    <a:pt x="137521" y="8049"/>
                  </a:lnTo>
                  <a:lnTo>
                    <a:pt x="128227" y="4174"/>
                  </a:lnTo>
                  <a:lnTo>
                    <a:pt x="118084" y="1457"/>
                  </a:lnTo>
                  <a:lnTo>
                    <a:pt x="107043" y="102"/>
                  </a:lnTo>
                  <a:lnTo>
                    <a:pt x="95376" y="0"/>
                  </a:lnTo>
                  <a:lnTo>
                    <a:pt x="83554" y="918"/>
                  </a:lnTo>
                  <a:lnTo>
                    <a:pt x="71866" y="2612"/>
                  </a:lnTo>
                  <a:lnTo>
                    <a:pt x="60408" y="5036"/>
                  </a:lnTo>
                  <a:lnTo>
                    <a:pt x="49183" y="8333"/>
                  </a:lnTo>
                  <a:lnTo>
                    <a:pt x="38160" y="12515"/>
                  </a:lnTo>
                  <a:lnTo>
                    <a:pt x="27622" y="17627"/>
                  </a:lnTo>
                  <a:lnTo>
                    <a:pt x="18144" y="23815"/>
                  </a:lnTo>
                  <a:lnTo>
                    <a:pt x="9972" y="31046"/>
                  </a:lnTo>
                  <a:lnTo>
                    <a:pt x="3671" y="38834"/>
                  </a:lnTo>
                  <a:lnTo>
                    <a:pt x="251" y="46368"/>
                  </a:lnTo>
                  <a:lnTo>
                    <a:pt x="0" y="53202"/>
                  </a:lnTo>
                  <a:lnTo>
                    <a:pt x="2747" y="59094"/>
                  </a:lnTo>
                  <a:lnTo>
                    <a:pt x="8239" y="63827"/>
                  </a:lnTo>
                  <a:lnTo>
                    <a:pt x="16040" y="67419"/>
                  </a:lnTo>
                  <a:lnTo>
                    <a:pt x="25647" y="70205"/>
                  </a:lnTo>
                  <a:lnTo>
                    <a:pt x="36593" y="72705"/>
                  </a:lnTo>
                  <a:lnTo>
                    <a:pt x="48499" y="75249"/>
                  </a:lnTo>
                  <a:lnTo>
                    <a:pt x="60911" y="77961"/>
                  </a:lnTo>
                  <a:lnTo>
                    <a:pt x="73316" y="80862"/>
                  </a:lnTo>
                  <a:lnTo>
                    <a:pt x="85441" y="83928"/>
                  </a:lnTo>
                  <a:lnTo>
                    <a:pt x="97379" y="87123"/>
                  </a:lnTo>
                  <a:lnTo>
                    <a:pt x="109468" y="90413"/>
                  </a:lnTo>
                  <a:lnTo>
                    <a:pt x="121894" y="93776"/>
                  </a:lnTo>
                  <a:lnTo>
                    <a:pt x="134359" y="97356"/>
                  </a:lnTo>
                  <a:lnTo>
                    <a:pt x="146203" y="101444"/>
                  </a:lnTo>
                  <a:lnTo>
                    <a:pt x="157092" y="106165"/>
                  </a:lnTo>
                  <a:lnTo>
                    <a:pt x="166861" y="111641"/>
                  </a:lnTo>
                  <a:lnTo>
                    <a:pt x="175352" y="118074"/>
                  </a:lnTo>
                  <a:lnTo>
                    <a:pt x="182605" y="125483"/>
                  </a:lnTo>
                  <a:lnTo>
                    <a:pt x="188494" y="133900"/>
                  </a:lnTo>
                  <a:lnTo>
                    <a:pt x="192635" y="143452"/>
                  </a:lnTo>
                  <a:lnTo>
                    <a:pt x="194974" y="154092"/>
                  </a:lnTo>
                  <a:lnTo>
                    <a:pt x="195580" y="165320"/>
                  </a:lnTo>
                  <a:lnTo>
                    <a:pt x="194475" y="176316"/>
                  </a:lnTo>
                  <a:lnTo>
                    <a:pt x="191838" y="186629"/>
                  </a:lnTo>
                  <a:lnTo>
                    <a:pt x="187799" y="196008"/>
                  </a:lnTo>
                  <a:lnTo>
                    <a:pt x="182347" y="204236"/>
                  </a:lnTo>
                  <a:lnTo>
                    <a:pt x="175600" y="211319"/>
                  </a:lnTo>
                  <a:lnTo>
                    <a:pt x="167460" y="217262"/>
                  </a:lnTo>
                  <a:lnTo>
                    <a:pt x="157561" y="221971"/>
                  </a:lnTo>
                  <a:lnTo>
                    <a:pt x="145867" y="225515"/>
                  </a:lnTo>
                  <a:lnTo>
                    <a:pt x="132777" y="228084"/>
                  </a:lnTo>
                  <a:lnTo>
                    <a:pt x="118927" y="229900"/>
                  </a:lnTo>
                  <a:lnTo>
                    <a:pt x="104771" y="231158"/>
                  </a:lnTo>
                  <a:lnTo>
                    <a:pt x="90753" y="231825"/>
                  </a:lnTo>
                  <a:lnTo>
                    <a:pt x="75815" y="231609"/>
                  </a:lnTo>
                  <a:lnTo>
                    <a:pt x="56416" y="229378"/>
                  </a:lnTo>
                  <a:lnTo>
                    <a:pt x="26502" y="223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65635" y="1547689"/>
              <a:ext cx="57246" cy="494840"/>
            </a:xfrm>
            <a:custGeom>
              <a:avLst/>
              <a:gdLst/>
              <a:ahLst/>
              <a:cxnLst/>
              <a:rect l="0" t="0" r="0" b="0"/>
              <a:pathLst>
                <a:path w="57246" h="494840">
                  <a:moveTo>
                    <a:pt x="4603" y="0"/>
                  </a:moveTo>
                  <a:lnTo>
                    <a:pt x="3166" y="8664"/>
                  </a:lnTo>
                  <a:lnTo>
                    <a:pt x="1425" y="20666"/>
                  </a:lnTo>
                  <a:lnTo>
                    <a:pt x="250" y="33548"/>
                  </a:lnTo>
                  <a:lnTo>
                    <a:pt x="0" y="46309"/>
                  </a:lnTo>
                  <a:lnTo>
                    <a:pt x="510" y="58816"/>
                  </a:lnTo>
                  <a:lnTo>
                    <a:pt x="1324" y="71353"/>
                  </a:lnTo>
                  <a:lnTo>
                    <a:pt x="2136" y="84132"/>
                  </a:lnTo>
                  <a:lnTo>
                    <a:pt x="2818" y="97697"/>
                  </a:lnTo>
                  <a:lnTo>
                    <a:pt x="3343" y="112948"/>
                  </a:lnTo>
                  <a:lnTo>
                    <a:pt x="3733" y="130208"/>
                  </a:lnTo>
                  <a:lnTo>
                    <a:pt x="4180" y="148837"/>
                  </a:lnTo>
                  <a:lnTo>
                    <a:pt x="5020" y="167566"/>
                  </a:lnTo>
                  <a:lnTo>
                    <a:pt x="6400" y="185639"/>
                  </a:lnTo>
                  <a:lnTo>
                    <a:pt x="8144" y="202838"/>
                  </a:lnTo>
                  <a:lnTo>
                    <a:pt x="9853" y="219220"/>
                  </a:lnTo>
                  <a:lnTo>
                    <a:pt x="11301" y="234939"/>
                  </a:lnTo>
                  <a:lnTo>
                    <a:pt x="12595" y="250156"/>
                  </a:lnTo>
                  <a:lnTo>
                    <a:pt x="14070" y="265009"/>
                  </a:lnTo>
                  <a:lnTo>
                    <a:pt x="15915" y="279618"/>
                  </a:lnTo>
                  <a:lnTo>
                    <a:pt x="18153" y="294553"/>
                  </a:lnTo>
                  <a:lnTo>
                    <a:pt x="20734" y="310791"/>
                  </a:lnTo>
                  <a:lnTo>
                    <a:pt x="23586" y="328752"/>
                  </a:lnTo>
                  <a:lnTo>
                    <a:pt x="26636" y="348037"/>
                  </a:lnTo>
                  <a:lnTo>
                    <a:pt x="29830" y="367745"/>
                  </a:lnTo>
                  <a:lnTo>
                    <a:pt x="33124" y="387287"/>
                  </a:lnTo>
                  <a:lnTo>
                    <a:pt x="36488" y="406119"/>
                  </a:lnTo>
                  <a:lnTo>
                    <a:pt x="39898" y="423603"/>
                  </a:lnTo>
                  <a:lnTo>
                    <a:pt x="43337" y="439527"/>
                  </a:lnTo>
                  <a:lnTo>
                    <a:pt x="46642" y="453584"/>
                  </a:lnTo>
                  <a:lnTo>
                    <a:pt x="49832" y="466565"/>
                  </a:lnTo>
                  <a:lnTo>
                    <a:pt x="53187" y="479610"/>
                  </a:lnTo>
                  <a:lnTo>
                    <a:pt x="57245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07026" y="1779316"/>
              <a:ext cx="494840" cy="147400"/>
            </a:xfrm>
            <a:custGeom>
              <a:avLst/>
              <a:gdLst/>
              <a:ahLst/>
              <a:cxnLst/>
              <a:rect l="0" t="0" r="0" b="0"/>
              <a:pathLst>
                <a:path w="494840" h="147400">
                  <a:moveTo>
                    <a:pt x="494839" y="147399"/>
                  </a:moveTo>
                  <a:lnTo>
                    <a:pt x="486039" y="141531"/>
                  </a:lnTo>
                  <a:lnTo>
                    <a:pt x="477691" y="135967"/>
                  </a:lnTo>
                  <a:lnTo>
                    <a:pt x="468992" y="130172"/>
                  </a:lnTo>
                  <a:lnTo>
                    <a:pt x="459871" y="124264"/>
                  </a:lnTo>
                  <a:lnTo>
                    <a:pt x="450377" y="118583"/>
                  </a:lnTo>
                  <a:lnTo>
                    <a:pt x="440580" y="113308"/>
                  </a:lnTo>
                  <a:lnTo>
                    <a:pt x="430393" y="108457"/>
                  </a:lnTo>
                  <a:lnTo>
                    <a:pt x="419570" y="103971"/>
                  </a:lnTo>
                  <a:lnTo>
                    <a:pt x="408030" y="99770"/>
                  </a:lnTo>
                  <a:lnTo>
                    <a:pt x="395841" y="95779"/>
                  </a:lnTo>
                  <a:lnTo>
                    <a:pt x="383128" y="91938"/>
                  </a:lnTo>
                  <a:lnTo>
                    <a:pt x="370018" y="88203"/>
                  </a:lnTo>
                  <a:lnTo>
                    <a:pt x="356620" y="84540"/>
                  </a:lnTo>
                  <a:lnTo>
                    <a:pt x="343020" y="80928"/>
                  </a:lnTo>
                  <a:lnTo>
                    <a:pt x="329280" y="77349"/>
                  </a:lnTo>
                  <a:lnTo>
                    <a:pt x="315443" y="73793"/>
                  </a:lnTo>
                  <a:lnTo>
                    <a:pt x="301541" y="70253"/>
                  </a:lnTo>
                  <a:lnTo>
                    <a:pt x="287589" y="66722"/>
                  </a:lnTo>
                  <a:lnTo>
                    <a:pt x="273440" y="63199"/>
                  </a:lnTo>
                  <a:lnTo>
                    <a:pt x="258793" y="59680"/>
                  </a:lnTo>
                  <a:lnTo>
                    <a:pt x="243531" y="56159"/>
                  </a:lnTo>
                  <a:lnTo>
                    <a:pt x="227685" y="52473"/>
                  </a:lnTo>
                  <a:lnTo>
                    <a:pt x="211363" y="48312"/>
                  </a:lnTo>
                  <a:lnTo>
                    <a:pt x="194673" y="43552"/>
                  </a:lnTo>
                  <a:lnTo>
                    <a:pt x="177550" y="38389"/>
                  </a:lnTo>
                  <a:lnTo>
                    <a:pt x="159762" y="33230"/>
                  </a:lnTo>
                  <a:lnTo>
                    <a:pt x="141249" y="28318"/>
                  </a:lnTo>
                  <a:lnTo>
                    <a:pt x="122409" y="23715"/>
                  </a:lnTo>
                  <a:lnTo>
                    <a:pt x="103987" y="19397"/>
                  </a:lnTo>
                  <a:lnTo>
                    <a:pt x="86385" y="15314"/>
                  </a:lnTo>
                  <a:lnTo>
                    <a:pt x="69860" y="11559"/>
                  </a:lnTo>
                  <a:lnTo>
                    <a:pt x="52876" y="8010"/>
                  </a:lnTo>
                  <a:lnTo>
                    <a:pt x="31710" y="4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02668" y="2153414"/>
              <a:ext cx="192379" cy="478711"/>
            </a:xfrm>
            <a:custGeom>
              <a:avLst/>
              <a:gdLst/>
              <a:ahLst/>
              <a:cxnLst/>
              <a:rect l="0" t="0" r="0" b="0"/>
              <a:pathLst>
                <a:path w="192379" h="478711">
                  <a:moveTo>
                    <a:pt x="66036" y="478710"/>
                  </a:moveTo>
                  <a:lnTo>
                    <a:pt x="63169" y="469841"/>
                  </a:lnTo>
                  <a:lnTo>
                    <a:pt x="61028" y="460855"/>
                  </a:lnTo>
                  <a:lnTo>
                    <a:pt x="59425" y="450859"/>
                  </a:lnTo>
                  <a:lnTo>
                    <a:pt x="58244" y="439879"/>
                  </a:lnTo>
                  <a:lnTo>
                    <a:pt x="57395" y="428067"/>
                  </a:lnTo>
                  <a:lnTo>
                    <a:pt x="56793" y="415609"/>
                  </a:lnTo>
                  <a:lnTo>
                    <a:pt x="56206" y="402671"/>
                  </a:lnTo>
                  <a:lnTo>
                    <a:pt x="55274" y="389390"/>
                  </a:lnTo>
                  <a:lnTo>
                    <a:pt x="53827" y="375868"/>
                  </a:lnTo>
                  <a:lnTo>
                    <a:pt x="51870" y="362180"/>
                  </a:lnTo>
                  <a:lnTo>
                    <a:pt x="49486" y="348378"/>
                  </a:lnTo>
                  <a:lnTo>
                    <a:pt x="46771" y="334495"/>
                  </a:lnTo>
                  <a:lnTo>
                    <a:pt x="43812" y="320390"/>
                  </a:lnTo>
                  <a:lnTo>
                    <a:pt x="40681" y="305775"/>
                  </a:lnTo>
                  <a:lnTo>
                    <a:pt x="37430" y="290536"/>
                  </a:lnTo>
                  <a:lnTo>
                    <a:pt x="34094" y="274877"/>
                  </a:lnTo>
                  <a:lnTo>
                    <a:pt x="30702" y="259212"/>
                  </a:lnTo>
                  <a:lnTo>
                    <a:pt x="27272" y="243786"/>
                  </a:lnTo>
                  <a:lnTo>
                    <a:pt x="23815" y="228665"/>
                  </a:lnTo>
                  <a:lnTo>
                    <a:pt x="20341" y="213825"/>
                  </a:lnTo>
                  <a:lnTo>
                    <a:pt x="16856" y="199218"/>
                  </a:lnTo>
                  <a:lnTo>
                    <a:pt x="13362" y="184950"/>
                  </a:lnTo>
                  <a:lnTo>
                    <a:pt x="9863" y="171283"/>
                  </a:lnTo>
                  <a:lnTo>
                    <a:pt x="6370" y="158299"/>
                  </a:lnTo>
                  <a:lnTo>
                    <a:pt x="3211" y="145612"/>
                  </a:lnTo>
                  <a:lnTo>
                    <a:pt x="1001" y="132487"/>
                  </a:lnTo>
                  <a:lnTo>
                    <a:pt x="0" y="118549"/>
                  </a:lnTo>
                  <a:lnTo>
                    <a:pt x="143" y="104085"/>
                  </a:lnTo>
                  <a:lnTo>
                    <a:pt x="1227" y="89829"/>
                  </a:lnTo>
                  <a:lnTo>
                    <a:pt x="3040" y="76211"/>
                  </a:lnTo>
                  <a:lnTo>
                    <a:pt x="5713" y="63644"/>
                  </a:lnTo>
                  <a:lnTo>
                    <a:pt x="9709" y="52663"/>
                  </a:lnTo>
                  <a:lnTo>
                    <a:pt x="15179" y="43391"/>
                  </a:lnTo>
                  <a:lnTo>
                    <a:pt x="22140" y="35470"/>
                  </a:lnTo>
                  <a:lnTo>
                    <a:pt x="30640" y="28288"/>
                  </a:lnTo>
                  <a:lnTo>
                    <a:pt x="40546" y="21418"/>
                  </a:lnTo>
                  <a:lnTo>
                    <a:pt x="51605" y="14968"/>
                  </a:lnTo>
                  <a:lnTo>
                    <a:pt x="63544" y="9462"/>
                  </a:lnTo>
                  <a:lnTo>
                    <a:pt x="76123" y="5131"/>
                  </a:lnTo>
                  <a:lnTo>
                    <a:pt x="88991" y="2069"/>
                  </a:lnTo>
                  <a:lnTo>
                    <a:pt x="101702" y="389"/>
                  </a:lnTo>
                  <a:lnTo>
                    <a:pt x="114028" y="0"/>
                  </a:lnTo>
                  <a:lnTo>
                    <a:pt x="126057" y="525"/>
                  </a:lnTo>
                  <a:lnTo>
                    <a:pt x="139593" y="1450"/>
                  </a:lnTo>
                  <a:lnTo>
                    <a:pt x="159174" y="2853"/>
                  </a:lnTo>
                  <a:lnTo>
                    <a:pt x="192378" y="4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73948" y="242155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2004"/>
                  </a:lnTo>
                  <a:lnTo>
                    <a:pt x="125518" y="3863"/>
                  </a:lnTo>
                  <a:lnTo>
                    <a:pt x="114526" y="6180"/>
                  </a:lnTo>
                  <a:lnTo>
                    <a:pt x="102888" y="8846"/>
                  </a:lnTo>
                  <a:lnTo>
                    <a:pt x="90807" y="11770"/>
                  </a:lnTo>
                  <a:lnTo>
                    <a:pt x="78701" y="14877"/>
                  </a:lnTo>
                  <a:lnTo>
                    <a:pt x="66823" y="18108"/>
                  </a:lnTo>
                  <a:lnTo>
                    <a:pt x="55311" y="21271"/>
                  </a:lnTo>
                  <a:lnTo>
                    <a:pt x="42932" y="24350"/>
                  </a:lnTo>
                  <a:lnTo>
                    <a:pt x="26365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19472" y="2398592"/>
              <a:ext cx="101917" cy="197633"/>
            </a:xfrm>
            <a:custGeom>
              <a:avLst/>
              <a:gdLst/>
              <a:ahLst/>
              <a:cxnLst/>
              <a:rect l="0" t="0" r="0" b="0"/>
              <a:pathLst>
                <a:path w="101917" h="197633">
                  <a:moveTo>
                    <a:pt x="7160" y="96661"/>
                  </a:moveTo>
                  <a:lnTo>
                    <a:pt x="7227" y="111330"/>
                  </a:lnTo>
                  <a:lnTo>
                    <a:pt x="7867" y="125241"/>
                  </a:lnTo>
                  <a:lnTo>
                    <a:pt x="9163" y="139730"/>
                  </a:lnTo>
                  <a:lnTo>
                    <a:pt x="11023" y="154586"/>
                  </a:lnTo>
                  <a:lnTo>
                    <a:pt x="13340" y="169115"/>
                  </a:lnTo>
                  <a:lnTo>
                    <a:pt x="15980" y="182860"/>
                  </a:lnTo>
                  <a:lnTo>
                    <a:pt x="17953" y="193379"/>
                  </a:lnTo>
                  <a:lnTo>
                    <a:pt x="18147" y="197632"/>
                  </a:lnTo>
                  <a:lnTo>
                    <a:pt x="16981" y="196520"/>
                  </a:lnTo>
                  <a:lnTo>
                    <a:pt x="14957" y="191675"/>
                  </a:lnTo>
                  <a:lnTo>
                    <a:pt x="12398" y="184143"/>
                  </a:lnTo>
                  <a:lnTo>
                    <a:pt x="9507" y="174647"/>
                  </a:lnTo>
                  <a:lnTo>
                    <a:pt x="6569" y="163577"/>
                  </a:lnTo>
                  <a:lnTo>
                    <a:pt x="3969" y="151039"/>
                  </a:lnTo>
                  <a:lnTo>
                    <a:pt x="1888" y="137212"/>
                  </a:lnTo>
                  <a:lnTo>
                    <a:pt x="490" y="122507"/>
                  </a:lnTo>
                  <a:lnTo>
                    <a:pt x="0" y="107486"/>
                  </a:lnTo>
                  <a:lnTo>
                    <a:pt x="454" y="92500"/>
                  </a:lnTo>
                  <a:lnTo>
                    <a:pt x="1894" y="78014"/>
                  </a:lnTo>
                  <a:lnTo>
                    <a:pt x="4456" y="64665"/>
                  </a:lnTo>
                  <a:lnTo>
                    <a:pt x="8109" y="52694"/>
                  </a:lnTo>
                  <a:lnTo>
                    <a:pt x="12849" y="42164"/>
                  </a:lnTo>
                  <a:lnTo>
                    <a:pt x="18780" y="33148"/>
                  </a:lnTo>
                  <a:lnTo>
                    <a:pt x="25843" y="25524"/>
                  </a:lnTo>
                  <a:lnTo>
                    <a:pt x="33856" y="19045"/>
                  </a:lnTo>
                  <a:lnTo>
                    <a:pt x="42606" y="13442"/>
                  </a:lnTo>
                  <a:lnTo>
                    <a:pt x="51888" y="8490"/>
                  </a:lnTo>
                  <a:lnTo>
                    <a:pt x="61285" y="4346"/>
                  </a:lnTo>
                  <a:lnTo>
                    <a:pt x="71188" y="1236"/>
                  </a:lnTo>
                  <a:lnTo>
                    <a:pt x="83583" y="0"/>
                  </a:lnTo>
                  <a:lnTo>
                    <a:pt x="101916" y="1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58290" y="2397337"/>
              <a:ext cx="142084" cy="179206"/>
            </a:xfrm>
            <a:custGeom>
              <a:avLst/>
              <a:gdLst/>
              <a:ahLst/>
              <a:cxnLst/>
              <a:rect l="0" t="0" r="0" b="0"/>
              <a:pathLst>
                <a:path w="142084" h="179206">
                  <a:moveTo>
                    <a:pt x="15741" y="87388"/>
                  </a:moveTo>
                  <a:lnTo>
                    <a:pt x="24542" y="90188"/>
                  </a:lnTo>
                  <a:lnTo>
                    <a:pt x="32889" y="91690"/>
                  </a:lnTo>
                  <a:lnTo>
                    <a:pt x="41587" y="91996"/>
                  </a:lnTo>
                  <a:lnTo>
                    <a:pt x="50708" y="91317"/>
                  </a:lnTo>
                  <a:lnTo>
                    <a:pt x="60203" y="89849"/>
                  </a:lnTo>
                  <a:lnTo>
                    <a:pt x="69995" y="87776"/>
                  </a:lnTo>
                  <a:lnTo>
                    <a:pt x="80009" y="85093"/>
                  </a:lnTo>
                  <a:lnTo>
                    <a:pt x="90183" y="81622"/>
                  </a:lnTo>
                  <a:lnTo>
                    <a:pt x="100460" y="77322"/>
                  </a:lnTo>
                  <a:lnTo>
                    <a:pt x="110479" y="72131"/>
                  </a:lnTo>
                  <a:lnTo>
                    <a:pt x="119600" y="65890"/>
                  </a:lnTo>
                  <a:lnTo>
                    <a:pt x="127534" y="58614"/>
                  </a:lnTo>
                  <a:lnTo>
                    <a:pt x="133843" y="50457"/>
                  </a:lnTo>
                  <a:lnTo>
                    <a:pt x="137799" y="41611"/>
                  </a:lnTo>
                  <a:lnTo>
                    <a:pt x="139225" y="32268"/>
                  </a:lnTo>
                  <a:lnTo>
                    <a:pt x="138079" y="23064"/>
                  </a:lnTo>
                  <a:lnTo>
                    <a:pt x="134203" y="15031"/>
                  </a:lnTo>
                  <a:lnTo>
                    <a:pt x="127782" y="8639"/>
                  </a:lnTo>
                  <a:lnTo>
                    <a:pt x="119253" y="4011"/>
                  </a:lnTo>
                  <a:lnTo>
                    <a:pt x="109104" y="1189"/>
                  </a:lnTo>
                  <a:lnTo>
                    <a:pt x="97775" y="0"/>
                  </a:lnTo>
                  <a:lnTo>
                    <a:pt x="85936" y="301"/>
                  </a:lnTo>
                  <a:lnTo>
                    <a:pt x="74455" y="2081"/>
                  </a:lnTo>
                  <a:lnTo>
                    <a:pt x="63777" y="5203"/>
                  </a:lnTo>
                  <a:lnTo>
                    <a:pt x="53966" y="9584"/>
                  </a:lnTo>
                  <a:lnTo>
                    <a:pt x="44907" y="15272"/>
                  </a:lnTo>
                  <a:lnTo>
                    <a:pt x="36445" y="22173"/>
                  </a:lnTo>
                  <a:lnTo>
                    <a:pt x="28591" y="30077"/>
                  </a:lnTo>
                  <a:lnTo>
                    <a:pt x="21526" y="38753"/>
                  </a:lnTo>
                  <a:lnTo>
                    <a:pt x="15292" y="48000"/>
                  </a:lnTo>
                  <a:lnTo>
                    <a:pt x="9951" y="57819"/>
                  </a:lnTo>
                  <a:lnTo>
                    <a:pt x="5660" y="68395"/>
                  </a:lnTo>
                  <a:lnTo>
                    <a:pt x="2414" y="79765"/>
                  </a:lnTo>
                  <a:lnTo>
                    <a:pt x="387" y="91672"/>
                  </a:lnTo>
                  <a:lnTo>
                    <a:pt x="0" y="103664"/>
                  </a:lnTo>
                  <a:lnTo>
                    <a:pt x="1338" y="115468"/>
                  </a:lnTo>
                  <a:lnTo>
                    <a:pt x="4356" y="126833"/>
                  </a:lnTo>
                  <a:lnTo>
                    <a:pt x="9047" y="137466"/>
                  </a:lnTo>
                  <a:lnTo>
                    <a:pt x="15244" y="147273"/>
                  </a:lnTo>
                  <a:lnTo>
                    <a:pt x="22828" y="156011"/>
                  </a:lnTo>
                  <a:lnTo>
                    <a:pt x="31813" y="163209"/>
                  </a:lnTo>
                  <a:lnTo>
                    <a:pt x="42076" y="168756"/>
                  </a:lnTo>
                  <a:lnTo>
                    <a:pt x="53391" y="172837"/>
                  </a:lnTo>
                  <a:lnTo>
                    <a:pt x="65509" y="175751"/>
                  </a:lnTo>
                  <a:lnTo>
                    <a:pt x="78202" y="177784"/>
                  </a:lnTo>
                  <a:lnTo>
                    <a:pt x="90885" y="178991"/>
                  </a:lnTo>
                  <a:lnTo>
                    <a:pt x="103964" y="179205"/>
                  </a:lnTo>
                  <a:lnTo>
                    <a:pt x="119703" y="177333"/>
                  </a:lnTo>
                  <a:lnTo>
                    <a:pt x="142083" y="171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56037" y="2386278"/>
              <a:ext cx="291777" cy="339726"/>
            </a:xfrm>
            <a:custGeom>
              <a:avLst/>
              <a:gdLst/>
              <a:ahLst/>
              <a:cxnLst/>
              <a:rect l="0" t="0" r="0" b="0"/>
              <a:pathLst>
                <a:path w="291777" h="339726">
                  <a:moveTo>
                    <a:pt x="144377" y="108975"/>
                  </a:moveTo>
                  <a:lnTo>
                    <a:pt x="141443" y="97307"/>
                  </a:lnTo>
                  <a:lnTo>
                    <a:pt x="138661" y="86819"/>
                  </a:lnTo>
                  <a:lnTo>
                    <a:pt x="135761" y="76517"/>
                  </a:lnTo>
                  <a:lnTo>
                    <a:pt x="132721" y="66215"/>
                  </a:lnTo>
                  <a:lnTo>
                    <a:pt x="129556" y="55872"/>
                  </a:lnTo>
                  <a:lnTo>
                    <a:pt x="126283" y="45492"/>
                  </a:lnTo>
                  <a:lnTo>
                    <a:pt x="122599" y="35409"/>
                  </a:lnTo>
                  <a:lnTo>
                    <a:pt x="117911" y="26247"/>
                  </a:lnTo>
                  <a:lnTo>
                    <a:pt x="111972" y="18279"/>
                  </a:lnTo>
                  <a:lnTo>
                    <a:pt x="104693" y="11607"/>
                  </a:lnTo>
                  <a:lnTo>
                    <a:pt x="95979" y="6343"/>
                  </a:lnTo>
                  <a:lnTo>
                    <a:pt x="85938" y="2409"/>
                  </a:lnTo>
                  <a:lnTo>
                    <a:pt x="75129" y="71"/>
                  </a:lnTo>
                  <a:lnTo>
                    <a:pt x="64422" y="0"/>
                  </a:lnTo>
                  <a:lnTo>
                    <a:pt x="54302" y="2356"/>
                  </a:lnTo>
                  <a:lnTo>
                    <a:pt x="44884" y="6699"/>
                  </a:lnTo>
                  <a:lnTo>
                    <a:pt x="36098" y="12287"/>
                  </a:lnTo>
                  <a:lnTo>
                    <a:pt x="27828" y="18568"/>
                  </a:lnTo>
                  <a:lnTo>
                    <a:pt x="20273" y="25545"/>
                  </a:lnTo>
                  <a:lnTo>
                    <a:pt x="13942" y="33658"/>
                  </a:lnTo>
                  <a:lnTo>
                    <a:pt x="9015" y="43076"/>
                  </a:lnTo>
                  <a:lnTo>
                    <a:pt x="5365" y="53688"/>
                  </a:lnTo>
                  <a:lnTo>
                    <a:pt x="2749" y="65269"/>
                  </a:lnTo>
                  <a:lnTo>
                    <a:pt x="923" y="77573"/>
                  </a:lnTo>
                  <a:lnTo>
                    <a:pt x="0" y="90073"/>
                  </a:lnTo>
                  <a:lnTo>
                    <a:pt x="429" y="101998"/>
                  </a:lnTo>
                  <a:lnTo>
                    <a:pt x="2355" y="112966"/>
                  </a:lnTo>
                  <a:lnTo>
                    <a:pt x="5954" y="122633"/>
                  </a:lnTo>
                  <a:lnTo>
                    <a:pt x="11576" y="130529"/>
                  </a:lnTo>
                  <a:lnTo>
                    <a:pt x="19205" y="136570"/>
                  </a:lnTo>
                  <a:lnTo>
                    <a:pt x="28226" y="140661"/>
                  </a:lnTo>
                  <a:lnTo>
                    <a:pt x="37651" y="142524"/>
                  </a:lnTo>
                  <a:lnTo>
                    <a:pt x="46870" y="142225"/>
                  </a:lnTo>
                  <a:lnTo>
                    <a:pt x="55666" y="140095"/>
                  </a:lnTo>
                  <a:lnTo>
                    <a:pt x="64026" y="136540"/>
                  </a:lnTo>
                  <a:lnTo>
                    <a:pt x="72017" y="131932"/>
                  </a:lnTo>
                  <a:lnTo>
                    <a:pt x="79722" y="126571"/>
                  </a:lnTo>
                  <a:lnTo>
                    <a:pt x="87217" y="120682"/>
                  </a:lnTo>
                  <a:lnTo>
                    <a:pt x="94559" y="114424"/>
                  </a:lnTo>
                  <a:lnTo>
                    <a:pt x="101628" y="107748"/>
                  </a:lnTo>
                  <a:lnTo>
                    <a:pt x="108149" y="100428"/>
                  </a:lnTo>
                  <a:lnTo>
                    <a:pt x="114019" y="92447"/>
                  </a:lnTo>
                  <a:lnTo>
                    <a:pt x="119393" y="85942"/>
                  </a:lnTo>
                  <a:lnTo>
                    <a:pt x="124048" y="84216"/>
                  </a:lnTo>
                  <a:lnTo>
                    <a:pt x="127414" y="87457"/>
                  </a:lnTo>
                  <a:lnTo>
                    <a:pt x="129652" y="94391"/>
                  </a:lnTo>
                  <a:lnTo>
                    <a:pt x="131108" y="103797"/>
                  </a:lnTo>
                  <a:lnTo>
                    <a:pt x="132052" y="114812"/>
                  </a:lnTo>
                  <a:lnTo>
                    <a:pt x="132666" y="126869"/>
                  </a:lnTo>
                  <a:lnTo>
                    <a:pt x="133068" y="139609"/>
                  </a:lnTo>
                  <a:lnTo>
                    <a:pt x="133332" y="152960"/>
                  </a:lnTo>
                  <a:lnTo>
                    <a:pt x="133506" y="167078"/>
                  </a:lnTo>
                  <a:lnTo>
                    <a:pt x="133621" y="181992"/>
                  </a:lnTo>
                  <a:lnTo>
                    <a:pt x="133697" y="197605"/>
                  </a:lnTo>
                  <a:lnTo>
                    <a:pt x="133748" y="213774"/>
                  </a:lnTo>
                  <a:lnTo>
                    <a:pt x="133786" y="230352"/>
                  </a:lnTo>
                  <a:lnTo>
                    <a:pt x="133981" y="247062"/>
                  </a:lnTo>
                  <a:lnTo>
                    <a:pt x="134645" y="263507"/>
                  </a:lnTo>
                  <a:lnTo>
                    <a:pt x="135903" y="279493"/>
                  </a:lnTo>
                  <a:lnTo>
                    <a:pt x="137563" y="295007"/>
                  </a:lnTo>
                  <a:lnTo>
                    <a:pt x="139215" y="310118"/>
                  </a:lnTo>
                  <a:lnTo>
                    <a:pt x="140628" y="324824"/>
                  </a:lnTo>
                  <a:lnTo>
                    <a:pt x="141992" y="335955"/>
                  </a:lnTo>
                  <a:lnTo>
                    <a:pt x="143630" y="339725"/>
                  </a:lnTo>
                  <a:lnTo>
                    <a:pt x="145543" y="337816"/>
                  </a:lnTo>
                  <a:lnTo>
                    <a:pt x="147928" y="332416"/>
                  </a:lnTo>
                  <a:lnTo>
                    <a:pt x="151093" y="324967"/>
                  </a:lnTo>
                  <a:lnTo>
                    <a:pt x="155128" y="316320"/>
                  </a:lnTo>
                  <a:lnTo>
                    <a:pt x="159945" y="307127"/>
                  </a:lnTo>
                  <a:lnTo>
                    <a:pt x="165389" y="297979"/>
                  </a:lnTo>
                  <a:lnTo>
                    <a:pt x="171309" y="289170"/>
                  </a:lnTo>
                  <a:lnTo>
                    <a:pt x="177739" y="280767"/>
                  </a:lnTo>
                  <a:lnTo>
                    <a:pt x="184886" y="272730"/>
                  </a:lnTo>
                  <a:lnTo>
                    <a:pt x="192800" y="264985"/>
                  </a:lnTo>
                  <a:lnTo>
                    <a:pt x="201233" y="257458"/>
                  </a:lnTo>
                  <a:lnTo>
                    <a:pt x="209740" y="250089"/>
                  </a:lnTo>
                  <a:lnTo>
                    <a:pt x="218054" y="242831"/>
                  </a:lnTo>
                  <a:lnTo>
                    <a:pt x="226093" y="235650"/>
                  </a:lnTo>
                  <a:lnTo>
                    <a:pt x="233872" y="228521"/>
                  </a:lnTo>
                  <a:lnTo>
                    <a:pt x="241436" y="221429"/>
                  </a:lnTo>
                  <a:lnTo>
                    <a:pt x="248839" y="214360"/>
                  </a:lnTo>
                  <a:lnTo>
                    <a:pt x="256123" y="207308"/>
                  </a:lnTo>
                  <a:lnTo>
                    <a:pt x="263314" y="200276"/>
                  </a:lnTo>
                  <a:lnTo>
                    <a:pt x="270135" y="193564"/>
                  </a:lnTo>
                  <a:lnTo>
                    <a:pt x="276682" y="187102"/>
                  </a:lnTo>
                  <a:lnTo>
                    <a:pt x="283530" y="180325"/>
                  </a:lnTo>
                  <a:lnTo>
                    <a:pt x="291776" y="172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58977" y="2307345"/>
              <a:ext cx="360720" cy="199338"/>
            </a:xfrm>
            <a:custGeom>
              <a:avLst/>
              <a:gdLst/>
              <a:ahLst/>
              <a:cxnLst/>
              <a:rect l="0" t="0" r="0" b="0"/>
              <a:pathLst>
                <a:path w="360720" h="199338">
                  <a:moveTo>
                    <a:pt x="4608" y="61566"/>
                  </a:moveTo>
                  <a:lnTo>
                    <a:pt x="1809" y="70368"/>
                  </a:lnTo>
                  <a:lnTo>
                    <a:pt x="307" y="78714"/>
                  </a:lnTo>
                  <a:lnTo>
                    <a:pt x="0" y="87413"/>
                  </a:lnTo>
                  <a:lnTo>
                    <a:pt x="680" y="96534"/>
                  </a:lnTo>
                  <a:lnTo>
                    <a:pt x="2147" y="106029"/>
                  </a:lnTo>
                  <a:lnTo>
                    <a:pt x="4221" y="115821"/>
                  </a:lnTo>
                  <a:lnTo>
                    <a:pt x="6903" y="125835"/>
                  </a:lnTo>
                  <a:lnTo>
                    <a:pt x="10374" y="136009"/>
                  </a:lnTo>
                  <a:lnTo>
                    <a:pt x="14674" y="146286"/>
                  </a:lnTo>
                  <a:lnTo>
                    <a:pt x="19865" y="156305"/>
                  </a:lnTo>
                  <a:lnTo>
                    <a:pt x="26106" y="165426"/>
                  </a:lnTo>
                  <a:lnTo>
                    <a:pt x="33386" y="173364"/>
                  </a:lnTo>
                  <a:lnTo>
                    <a:pt x="41716" y="179846"/>
                  </a:lnTo>
                  <a:lnTo>
                    <a:pt x="51211" y="184451"/>
                  </a:lnTo>
                  <a:lnTo>
                    <a:pt x="61816" y="187134"/>
                  </a:lnTo>
                  <a:lnTo>
                    <a:pt x="73191" y="187987"/>
                  </a:lnTo>
                  <a:lnTo>
                    <a:pt x="84818" y="187055"/>
                  </a:lnTo>
                  <a:lnTo>
                    <a:pt x="96372" y="184543"/>
                  </a:lnTo>
                  <a:lnTo>
                    <a:pt x="107569" y="180759"/>
                  </a:lnTo>
                  <a:lnTo>
                    <a:pt x="118088" y="176011"/>
                  </a:lnTo>
                  <a:lnTo>
                    <a:pt x="127824" y="170558"/>
                  </a:lnTo>
                  <a:lnTo>
                    <a:pt x="136683" y="164442"/>
                  </a:lnTo>
                  <a:lnTo>
                    <a:pt x="144495" y="157505"/>
                  </a:lnTo>
                  <a:lnTo>
                    <a:pt x="151272" y="149727"/>
                  </a:lnTo>
                  <a:lnTo>
                    <a:pt x="157163" y="141215"/>
                  </a:lnTo>
                  <a:lnTo>
                    <a:pt x="162364" y="132123"/>
                  </a:lnTo>
                  <a:lnTo>
                    <a:pt x="167042" y="122597"/>
                  </a:lnTo>
                  <a:lnTo>
                    <a:pt x="171016" y="112760"/>
                  </a:lnTo>
                  <a:lnTo>
                    <a:pt x="173781" y="102704"/>
                  </a:lnTo>
                  <a:lnTo>
                    <a:pt x="175186" y="92516"/>
                  </a:lnTo>
                  <a:lnTo>
                    <a:pt x="176314" y="82988"/>
                  </a:lnTo>
                  <a:lnTo>
                    <a:pt x="179487" y="76500"/>
                  </a:lnTo>
                  <a:lnTo>
                    <a:pt x="185273" y="74480"/>
                  </a:lnTo>
                  <a:lnTo>
                    <a:pt x="192415" y="75717"/>
                  </a:lnTo>
                  <a:lnTo>
                    <a:pt x="200399" y="78860"/>
                  </a:lnTo>
                  <a:lnTo>
                    <a:pt x="209043" y="82839"/>
                  </a:lnTo>
                  <a:lnTo>
                    <a:pt x="218222" y="87045"/>
                  </a:lnTo>
                  <a:lnTo>
                    <a:pt x="228138" y="91049"/>
                  </a:lnTo>
                  <a:lnTo>
                    <a:pt x="239297" y="94454"/>
                  </a:lnTo>
                  <a:lnTo>
                    <a:pt x="251865" y="97113"/>
                  </a:lnTo>
                  <a:lnTo>
                    <a:pt x="265388" y="98751"/>
                  </a:lnTo>
                  <a:lnTo>
                    <a:pt x="279002" y="98879"/>
                  </a:lnTo>
                  <a:lnTo>
                    <a:pt x="292189" y="97373"/>
                  </a:lnTo>
                  <a:lnTo>
                    <a:pt x="304635" y="94414"/>
                  </a:lnTo>
                  <a:lnTo>
                    <a:pt x="316067" y="90295"/>
                  </a:lnTo>
                  <a:lnTo>
                    <a:pt x="326451" y="85301"/>
                  </a:lnTo>
                  <a:lnTo>
                    <a:pt x="335762" y="79508"/>
                  </a:lnTo>
                  <a:lnTo>
                    <a:pt x="343886" y="72798"/>
                  </a:lnTo>
                  <a:lnTo>
                    <a:pt x="350861" y="65179"/>
                  </a:lnTo>
                  <a:lnTo>
                    <a:pt x="356378" y="56946"/>
                  </a:lnTo>
                  <a:lnTo>
                    <a:pt x="359730" y="48574"/>
                  </a:lnTo>
                  <a:lnTo>
                    <a:pt x="360719" y="40350"/>
                  </a:lnTo>
                  <a:lnTo>
                    <a:pt x="359433" y="32371"/>
                  </a:lnTo>
                  <a:lnTo>
                    <a:pt x="355986" y="24633"/>
                  </a:lnTo>
                  <a:lnTo>
                    <a:pt x="350664" y="17109"/>
                  </a:lnTo>
                  <a:lnTo>
                    <a:pt x="343686" y="10243"/>
                  </a:lnTo>
                  <a:lnTo>
                    <a:pt x="335116" y="4916"/>
                  </a:lnTo>
                  <a:lnTo>
                    <a:pt x="325142" y="1488"/>
                  </a:lnTo>
                  <a:lnTo>
                    <a:pt x="314364" y="0"/>
                  </a:lnTo>
                  <a:lnTo>
                    <a:pt x="303671" y="439"/>
                  </a:lnTo>
                  <a:lnTo>
                    <a:pt x="293557" y="2593"/>
                  </a:lnTo>
                  <a:lnTo>
                    <a:pt x="284141" y="6291"/>
                  </a:lnTo>
                  <a:lnTo>
                    <a:pt x="275356" y="11506"/>
                  </a:lnTo>
                  <a:lnTo>
                    <a:pt x="267076" y="18078"/>
                  </a:lnTo>
                  <a:lnTo>
                    <a:pt x="259176" y="25589"/>
                  </a:lnTo>
                  <a:lnTo>
                    <a:pt x="251549" y="33467"/>
                  </a:lnTo>
                  <a:lnTo>
                    <a:pt x="244119" y="41365"/>
                  </a:lnTo>
                  <a:lnTo>
                    <a:pt x="236991" y="49464"/>
                  </a:lnTo>
                  <a:lnTo>
                    <a:pt x="230430" y="58346"/>
                  </a:lnTo>
                  <a:lnTo>
                    <a:pt x="224545" y="68284"/>
                  </a:lnTo>
                  <a:lnTo>
                    <a:pt x="219611" y="79077"/>
                  </a:lnTo>
                  <a:lnTo>
                    <a:pt x="216127" y="90249"/>
                  </a:lnTo>
                  <a:lnTo>
                    <a:pt x="214232" y="101469"/>
                  </a:lnTo>
                  <a:lnTo>
                    <a:pt x="213757" y="112597"/>
                  </a:lnTo>
                  <a:lnTo>
                    <a:pt x="214418" y="123594"/>
                  </a:lnTo>
                  <a:lnTo>
                    <a:pt x="215938" y="134465"/>
                  </a:lnTo>
                  <a:lnTo>
                    <a:pt x="218245" y="145070"/>
                  </a:lnTo>
                  <a:lnTo>
                    <a:pt x="221462" y="155124"/>
                  </a:lnTo>
                  <a:lnTo>
                    <a:pt x="225595" y="164515"/>
                  </a:lnTo>
                  <a:lnTo>
                    <a:pt x="230845" y="173128"/>
                  </a:lnTo>
                  <a:lnTo>
                    <a:pt x="237657" y="180767"/>
                  </a:lnTo>
                  <a:lnTo>
                    <a:pt x="246130" y="187415"/>
                  </a:lnTo>
                  <a:lnTo>
                    <a:pt x="255905" y="192879"/>
                  </a:lnTo>
                  <a:lnTo>
                    <a:pt x="266376" y="196727"/>
                  </a:lnTo>
                  <a:lnTo>
                    <a:pt x="277116" y="198866"/>
                  </a:lnTo>
                  <a:lnTo>
                    <a:pt x="287748" y="199337"/>
                  </a:lnTo>
                  <a:lnTo>
                    <a:pt x="297879" y="198140"/>
                  </a:lnTo>
                  <a:lnTo>
                    <a:pt x="307351" y="195452"/>
                  </a:lnTo>
                  <a:lnTo>
                    <a:pt x="316089" y="191670"/>
                  </a:lnTo>
                  <a:lnTo>
                    <a:pt x="324963" y="186849"/>
                  </a:lnTo>
                  <a:lnTo>
                    <a:pt x="335871" y="179452"/>
                  </a:lnTo>
                  <a:lnTo>
                    <a:pt x="352049" y="166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59631" y="2326088"/>
              <a:ext cx="140908" cy="148110"/>
            </a:xfrm>
            <a:custGeom>
              <a:avLst/>
              <a:gdLst/>
              <a:ahLst/>
              <a:cxnLst/>
              <a:rect l="0" t="0" r="0" b="0"/>
              <a:pathLst>
                <a:path w="140908" h="148110">
                  <a:moveTo>
                    <a:pt x="4037" y="32295"/>
                  </a:moveTo>
                  <a:lnTo>
                    <a:pt x="4104" y="43963"/>
                  </a:lnTo>
                  <a:lnTo>
                    <a:pt x="4744" y="54452"/>
                  </a:lnTo>
                  <a:lnTo>
                    <a:pt x="6036" y="64758"/>
                  </a:lnTo>
                  <a:lnTo>
                    <a:pt x="7723" y="75232"/>
                  </a:lnTo>
                  <a:lnTo>
                    <a:pt x="9391" y="86224"/>
                  </a:lnTo>
                  <a:lnTo>
                    <a:pt x="10809" y="97862"/>
                  </a:lnTo>
                  <a:lnTo>
                    <a:pt x="12080" y="109943"/>
                  </a:lnTo>
                  <a:lnTo>
                    <a:pt x="13539" y="122050"/>
                  </a:lnTo>
                  <a:lnTo>
                    <a:pt x="15331" y="133864"/>
                  </a:lnTo>
                  <a:lnTo>
                    <a:pt x="16076" y="142897"/>
                  </a:lnTo>
                  <a:lnTo>
                    <a:pt x="14581" y="145871"/>
                  </a:lnTo>
                  <a:lnTo>
                    <a:pt x="12306" y="143351"/>
                  </a:lnTo>
                  <a:lnTo>
                    <a:pt x="10151" y="136918"/>
                  </a:lnTo>
                  <a:lnTo>
                    <a:pt x="8235" y="127874"/>
                  </a:lnTo>
                  <a:lnTo>
                    <a:pt x="6274" y="117120"/>
                  </a:lnTo>
                  <a:lnTo>
                    <a:pt x="4081" y="105252"/>
                  </a:lnTo>
                  <a:lnTo>
                    <a:pt x="1932" y="92818"/>
                  </a:lnTo>
                  <a:lnTo>
                    <a:pt x="468" y="80376"/>
                  </a:lnTo>
                  <a:lnTo>
                    <a:pt x="0" y="68220"/>
                  </a:lnTo>
                  <a:lnTo>
                    <a:pt x="516" y="56425"/>
                  </a:lnTo>
                  <a:lnTo>
                    <a:pt x="1858" y="44962"/>
                  </a:lnTo>
                  <a:lnTo>
                    <a:pt x="3851" y="33778"/>
                  </a:lnTo>
                  <a:lnTo>
                    <a:pt x="6817" y="23300"/>
                  </a:lnTo>
                  <a:lnTo>
                    <a:pt x="11542" y="14393"/>
                  </a:lnTo>
                  <a:lnTo>
                    <a:pt x="18310" y="7413"/>
                  </a:lnTo>
                  <a:lnTo>
                    <a:pt x="26788" y="2557"/>
                  </a:lnTo>
                  <a:lnTo>
                    <a:pt x="36312" y="113"/>
                  </a:lnTo>
                  <a:lnTo>
                    <a:pt x="46380" y="0"/>
                  </a:lnTo>
                  <a:lnTo>
                    <a:pt x="56544" y="2178"/>
                  </a:lnTo>
                  <a:lnTo>
                    <a:pt x="66354" y="6822"/>
                  </a:lnTo>
                  <a:lnTo>
                    <a:pt x="75606" y="13794"/>
                  </a:lnTo>
                  <a:lnTo>
                    <a:pt x="84138" y="22709"/>
                  </a:lnTo>
                  <a:lnTo>
                    <a:pt x="91730" y="33125"/>
                  </a:lnTo>
                  <a:lnTo>
                    <a:pt x="98358" y="44642"/>
                  </a:lnTo>
                  <a:lnTo>
                    <a:pt x="104151" y="56778"/>
                  </a:lnTo>
                  <a:lnTo>
                    <a:pt x="109284" y="68991"/>
                  </a:lnTo>
                  <a:lnTo>
                    <a:pt x="113927" y="80974"/>
                  </a:lnTo>
                  <a:lnTo>
                    <a:pt x="118259" y="92574"/>
                  </a:lnTo>
                  <a:lnTo>
                    <a:pt x="123004" y="105029"/>
                  </a:lnTo>
                  <a:lnTo>
                    <a:pt x="129700" y="121666"/>
                  </a:lnTo>
                  <a:lnTo>
                    <a:pt x="140907" y="148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32124" y="212675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5"/>
                  </a:lnTo>
                  <a:lnTo>
                    <a:pt x="178" y="54173"/>
                  </a:lnTo>
                  <a:lnTo>
                    <a:pt x="826" y="70818"/>
                  </a:lnTo>
                  <a:lnTo>
                    <a:pt x="2075" y="87953"/>
                  </a:lnTo>
                  <a:lnTo>
                    <a:pt x="3727" y="105327"/>
                  </a:lnTo>
                  <a:lnTo>
                    <a:pt x="5376" y="122810"/>
                  </a:lnTo>
                  <a:lnTo>
                    <a:pt x="6783" y="140340"/>
                  </a:lnTo>
                  <a:lnTo>
                    <a:pt x="8049" y="157888"/>
                  </a:lnTo>
                  <a:lnTo>
                    <a:pt x="9505" y="175443"/>
                  </a:lnTo>
                  <a:lnTo>
                    <a:pt x="11331" y="192998"/>
                  </a:lnTo>
                  <a:lnTo>
                    <a:pt x="13389" y="210552"/>
                  </a:lnTo>
                  <a:lnTo>
                    <a:pt x="15317" y="228105"/>
                  </a:lnTo>
                  <a:lnTo>
                    <a:pt x="16915" y="245647"/>
                  </a:lnTo>
                  <a:lnTo>
                    <a:pt x="18311" y="262852"/>
                  </a:lnTo>
                  <a:lnTo>
                    <a:pt x="19855" y="279105"/>
                  </a:lnTo>
                  <a:lnTo>
                    <a:pt x="21740" y="294138"/>
                  </a:lnTo>
                  <a:lnTo>
                    <a:pt x="23847" y="307762"/>
                  </a:lnTo>
                  <a:lnTo>
                    <a:pt x="26029" y="321135"/>
                  </a:lnTo>
                  <a:lnTo>
                    <a:pt x="28480" y="33654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47896" y="228468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95968" y="2934"/>
                  </a:lnTo>
                  <a:lnTo>
                    <a:pt x="182697" y="5716"/>
                  </a:lnTo>
                  <a:lnTo>
                    <a:pt x="169496" y="8616"/>
                  </a:lnTo>
                  <a:lnTo>
                    <a:pt x="156154" y="11656"/>
                  </a:lnTo>
                  <a:lnTo>
                    <a:pt x="142646" y="14821"/>
                  </a:lnTo>
                  <a:lnTo>
                    <a:pt x="128997" y="18085"/>
                  </a:lnTo>
                  <a:lnTo>
                    <a:pt x="115403" y="21423"/>
                  </a:lnTo>
                  <a:lnTo>
                    <a:pt x="102202" y="24815"/>
                  </a:lnTo>
                  <a:lnTo>
                    <a:pt x="89551" y="28248"/>
                  </a:lnTo>
                  <a:lnTo>
                    <a:pt x="77600" y="31876"/>
                  </a:lnTo>
                  <a:lnTo>
                    <a:pt x="66567" y="35996"/>
                  </a:lnTo>
                  <a:lnTo>
                    <a:pt x="56478" y="40725"/>
                  </a:lnTo>
                  <a:lnTo>
                    <a:pt x="47124" y="45718"/>
                  </a:lnTo>
                  <a:lnTo>
                    <a:pt x="37024" y="50757"/>
                  </a:lnTo>
                  <a:lnTo>
                    <a:pt x="23054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12162" y="2168870"/>
              <a:ext cx="30533" cy="336913"/>
            </a:xfrm>
            <a:custGeom>
              <a:avLst/>
              <a:gdLst/>
              <a:ahLst/>
              <a:cxnLst/>
              <a:rect l="0" t="0" r="0" b="0"/>
              <a:pathLst>
                <a:path w="30533" h="336913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1" y="65185"/>
                  </a:lnTo>
                  <a:lnTo>
                    <a:pt x="0" y="80121"/>
                  </a:lnTo>
                  <a:lnTo>
                    <a:pt x="364" y="96347"/>
                  </a:lnTo>
                  <a:lnTo>
                    <a:pt x="1424" y="113773"/>
                  </a:lnTo>
                  <a:lnTo>
                    <a:pt x="3118" y="132032"/>
                  </a:lnTo>
                  <a:lnTo>
                    <a:pt x="5327" y="150587"/>
                  </a:lnTo>
                  <a:lnTo>
                    <a:pt x="7923" y="169098"/>
                  </a:lnTo>
                  <a:lnTo>
                    <a:pt x="10802" y="187273"/>
                  </a:lnTo>
                  <a:lnTo>
                    <a:pt x="13880" y="204783"/>
                  </a:lnTo>
                  <a:lnTo>
                    <a:pt x="17092" y="221524"/>
                  </a:lnTo>
                  <a:lnTo>
                    <a:pt x="20230" y="237562"/>
                  </a:lnTo>
                  <a:lnTo>
                    <a:pt x="22958" y="253034"/>
                  </a:lnTo>
                  <a:lnTo>
                    <a:pt x="25125" y="268063"/>
                  </a:lnTo>
                  <a:lnTo>
                    <a:pt x="26752" y="282356"/>
                  </a:lnTo>
                  <a:lnTo>
                    <a:pt x="28104" y="296708"/>
                  </a:lnTo>
                  <a:lnTo>
                    <a:pt x="29296" y="313503"/>
                  </a:lnTo>
                  <a:lnTo>
                    <a:pt x="3053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95336" y="2400497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2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70" y="45007"/>
                  </a:lnTo>
                  <a:lnTo>
                    <a:pt x="42928" y="54325"/>
                  </a:lnTo>
                  <a:lnTo>
                    <a:pt x="50907" y="64160"/>
                  </a:lnTo>
                  <a:lnTo>
                    <a:pt x="63042" y="76492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74279" y="2326798"/>
              <a:ext cx="168457" cy="484311"/>
            </a:xfrm>
            <a:custGeom>
              <a:avLst/>
              <a:gdLst/>
              <a:ahLst/>
              <a:cxnLst/>
              <a:rect l="0" t="0" r="0" b="0"/>
              <a:pathLst>
                <a:path w="168457" h="484311">
                  <a:moveTo>
                    <a:pt x="168456" y="0"/>
                  </a:moveTo>
                  <a:lnTo>
                    <a:pt x="165456" y="8801"/>
                  </a:lnTo>
                  <a:lnTo>
                    <a:pt x="162033" y="17148"/>
                  </a:lnTo>
                  <a:lnTo>
                    <a:pt x="157837" y="25851"/>
                  </a:lnTo>
                  <a:lnTo>
                    <a:pt x="152937" y="35145"/>
                  </a:lnTo>
                  <a:lnTo>
                    <a:pt x="147456" y="45288"/>
                  </a:lnTo>
                  <a:lnTo>
                    <a:pt x="141525" y="56338"/>
                  </a:lnTo>
                  <a:lnTo>
                    <a:pt x="135263" y="68350"/>
                  </a:lnTo>
                  <a:lnTo>
                    <a:pt x="128765" y="81469"/>
                  </a:lnTo>
                  <a:lnTo>
                    <a:pt x="122101" y="95664"/>
                  </a:lnTo>
                  <a:lnTo>
                    <a:pt x="115322" y="110772"/>
                  </a:lnTo>
                  <a:lnTo>
                    <a:pt x="108465" y="126591"/>
                  </a:lnTo>
                  <a:lnTo>
                    <a:pt x="101560" y="142926"/>
                  </a:lnTo>
                  <a:lnTo>
                    <a:pt x="94787" y="159300"/>
                  </a:lnTo>
                  <a:lnTo>
                    <a:pt x="88465" y="174987"/>
                  </a:lnTo>
                  <a:lnTo>
                    <a:pt x="82732" y="189646"/>
                  </a:lnTo>
                  <a:lnTo>
                    <a:pt x="77560" y="203285"/>
                  </a:lnTo>
                  <a:lnTo>
                    <a:pt x="72852" y="216066"/>
                  </a:lnTo>
                  <a:lnTo>
                    <a:pt x="68499" y="228190"/>
                  </a:lnTo>
                  <a:lnTo>
                    <a:pt x="64405" y="239996"/>
                  </a:lnTo>
                  <a:lnTo>
                    <a:pt x="60495" y="251931"/>
                  </a:lnTo>
                  <a:lnTo>
                    <a:pt x="56713" y="264223"/>
                  </a:lnTo>
                  <a:lnTo>
                    <a:pt x="53019" y="276754"/>
                  </a:lnTo>
                  <a:lnTo>
                    <a:pt x="49385" y="289166"/>
                  </a:lnTo>
                  <a:lnTo>
                    <a:pt x="45792" y="301255"/>
                  </a:lnTo>
                  <a:lnTo>
                    <a:pt x="42227" y="312983"/>
                  </a:lnTo>
                  <a:lnTo>
                    <a:pt x="38680" y="324390"/>
                  </a:lnTo>
                  <a:lnTo>
                    <a:pt x="35146" y="335549"/>
                  </a:lnTo>
                  <a:lnTo>
                    <a:pt x="31619" y="346687"/>
                  </a:lnTo>
                  <a:lnTo>
                    <a:pt x="28099" y="358165"/>
                  </a:lnTo>
                  <a:lnTo>
                    <a:pt x="24582" y="370156"/>
                  </a:lnTo>
                  <a:lnTo>
                    <a:pt x="21067" y="382822"/>
                  </a:lnTo>
                  <a:lnTo>
                    <a:pt x="17554" y="396389"/>
                  </a:lnTo>
                  <a:lnTo>
                    <a:pt x="14047" y="410872"/>
                  </a:lnTo>
                  <a:lnTo>
                    <a:pt x="10697" y="425581"/>
                  </a:lnTo>
                  <a:lnTo>
                    <a:pt x="7471" y="440772"/>
                  </a:lnTo>
                  <a:lnTo>
                    <a:pt x="4086" y="458897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84849" y="249525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844211" y="3176120"/>
            <a:ext cx="3993802" cy="645725"/>
            <a:chOff x="1844211" y="3176120"/>
            <a:chExt cx="3993802" cy="645725"/>
          </a:xfrm>
        </p:grpSpPr>
        <p:sp>
          <p:nvSpPr>
            <p:cNvPr id="59" name="Freeform 58"/>
            <p:cNvSpPr/>
            <p:nvPr/>
          </p:nvSpPr>
          <p:spPr>
            <a:xfrm>
              <a:off x="1844211" y="3242777"/>
              <a:ext cx="273100" cy="516876"/>
            </a:xfrm>
            <a:custGeom>
              <a:avLst/>
              <a:gdLst/>
              <a:ahLst/>
              <a:cxnLst/>
              <a:rect l="0" t="0" r="0" b="0"/>
              <a:pathLst>
                <a:path w="273100" h="516876">
                  <a:moveTo>
                    <a:pt x="219374" y="0"/>
                  </a:moveTo>
                  <a:lnTo>
                    <a:pt x="213440" y="5867"/>
                  </a:lnTo>
                  <a:lnTo>
                    <a:pt x="207235" y="11432"/>
                  </a:lnTo>
                  <a:lnTo>
                    <a:pt x="200144" y="17236"/>
                  </a:lnTo>
                  <a:lnTo>
                    <a:pt x="192376" y="23489"/>
                  </a:lnTo>
                  <a:lnTo>
                    <a:pt x="184378" y="30467"/>
                  </a:lnTo>
                  <a:lnTo>
                    <a:pt x="176437" y="38248"/>
                  </a:lnTo>
                  <a:lnTo>
                    <a:pt x="168663" y="46750"/>
                  </a:lnTo>
                  <a:lnTo>
                    <a:pt x="161069" y="55829"/>
                  </a:lnTo>
                  <a:lnTo>
                    <a:pt x="153632" y="65343"/>
                  </a:lnTo>
                  <a:lnTo>
                    <a:pt x="146317" y="75170"/>
                  </a:lnTo>
                  <a:lnTo>
                    <a:pt x="139092" y="85221"/>
                  </a:lnTo>
                  <a:lnTo>
                    <a:pt x="131932" y="95428"/>
                  </a:lnTo>
                  <a:lnTo>
                    <a:pt x="124816" y="105910"/>
                  </a:lnTo>
                  <a:lnTo>
                    <a:pt x="117732" y="116939"/>
                  </a:lnTo>
                  <a:lnTo>
                    <a:pt x="110669" y="128621"/>
                  </a:lnTo>
                  <a:lnTo>
                    <a:pt x="103621" y="140909"/>
                  </a:lnTo>
                  <a:lnTo>
                    <a:pt x="96582" y="153690"/>
                  </a:lnTo>
                  <a:lnTo>
                    <a:pt x="89549" y="166840"/>
                  </a:lnTo>
                  <a:lnTo>
                    <a:pt x="82521" y="180093"/>
                  </a:lnTo>
                  <a:lnTo>
                    <a:pt x="75497" y="193065"/>
                  </a:lnTo>
                  <a:lnTo>
                    <a:pt x="68478" y="205570"/>
                  </a:lnTo>
                  <a:lnTo>
                    <a:pt x="61629" y="217764"/>
                  </a:lnTo>
                  <a:lnTo>
                    <a:pt x="55257" y="230024"/>
                  </a:lnTo>
                  <a:lnTo>
                    <a:pt x="49485" y="242572"/>
                  </a:lnTo>
                  <a:lnTo>
                    <a:pt x="44118" y="255459"/>
                  </a:lnTo>
                  <a:lnTo>
                    <a:pt x="38747" y="268650"/>
                  </a:lnTo>
                  <a:lnTo>
                    <a:pt x="33135" y="282084"/>
                  </a:lnTo>
                  <a:lnTo>
                    <a:pt x="27381" y="295700"/>
                  </a:lnTo>
                  <a:lnTo>
                    <a:pt x="21818" y="309446"/>
                  </a:lnTo>
                  <a:lnTo>
                    <a:pt x="16635" y="323285"/>
                  </a:lnTo>
                  <a:lnTo>
                    <a:pt x="12019" y="337188"/>
                  </a:lnTo>
                  <a:lnTo>
                    <a:pt x="8225" y="351135"/>
                  </a:lnTo>
                  <a:lnTo>
                    <a:pt x="5306" y="365112"/>
                  </a:lnTo>
                  <a:lnTo>
                    <a:pt x="3161" y="379109"/>
                  </a:lnTo>
                  <a:lnTo>
                    <a:pt x="1630" y="393119"/>
                  </a:lnTo>
                  <a:lnTo>
                    <a:pt x="565" y="407134"/>
                  </a:lnTo>
                  <a:lnTo>
                    <a:pt x="0" y="420987"/>
                  </a:lnTo>
                  <a:lnTo>
                    <a:pt x="145" y="434369"/>
                  </a:lnTo>
                  <a:lnTo>
                    <a:pt x="1060" y="447143"/>
                  </a:lnTo>
                  <a:lnTo>
                    <a:pt x="2828" y="459179"/>
                  </a:lnTo>
                  <a:lnTo>
                    <a:pt x="5617" y="470270"/>
                  </a:lnTo>
                  <a:lnTo>
                    <a:pt x="9427" y="480393"/>
                  </a:lnTo>
                  <a:lnTo>
                    <a:pt x="14274" y="489513"/>
                  </a:lnTo>
                  <a:lnTo>
                    <a:pt x="20276" y="497500"/>
                  </a:lnTo>
                  <a:lnTo>
                    <a:pt x="27398" y="504386"/>
                  </a:lnTo>
                  <a:lnTo>
                    <a:pt x="35789" y="510010"/>
                  </a:lnTo>
                  <a:lnTo>
                    <a:pt x="45857" y="513967"/>
                  </a:lnTo>
                  <a:lnTo>
                    <a:pt x="57660" y="516183"/>
                  </a:lnTo>
                  <a:lnTo>
                    <a:pt x="70654" y="516875"/>
                  </a:lnTo>
                  <a:lnTo>
                    <a:pt x="83907" y="516360"/>
                  </a:lnTo>
                  <a:lnTo>
                    <a:pt x="96853" y="514942"/>
                  </a:lnTo>
                  <a:lnTo>
                    <a:pt x="109305" y="512875"/>
                  </a:lnTo>
                  <a:lnTo>
                    <a:pt x="121274" y="510350"/>
                  </a:lnTo>
                  <a:lnTo>
                    <a:pt x="132841" y="507503"/>
                  </a:lnTo>
                  <a:lnTo>
                    <a:pt x="144100" y="504272"/>
                  </a:lnTo>
                  <a:lnTo>
                    <a:pt x="155135" y="500418"/>
                  </a:lnTo>
                  <a:lnTo>
                    <a:pt x="166006" y="495859"/>
                  </a:lnTo>
                  <a:lnTo>
                    <a:pt x="176597" y="490660"/>
                  </a:lnTo>
                  <a:lnTo>
                    <a:pt x="186637" y="484945"/>
                  </a:lnTo>
                  <a:lnTo>
                    <a:pt x="196020" y="478836"/>
                  </a:lnTo>
                  <a:lnTo>
                    <a:pt x="204795" y="472277"/>
                  </a:lnTo>
                  <a:lnTo>
                    <a:pt x="213076" y="465042"/>
                  </a:lnTo>
                  <a:lnTo>
                    <a:pt x="220980" y="457067"/>
                  </a:lnTo>
                  <a:lnTo>
                    <a:pt x="228612" y="448594"/>
                  </a:lnTo>
                  <a:lnTo>
                    <a:pt x="236051" y="440060"/>
                  </a:lnTo>
                  <a:lnTo>
                    <a:pt x="243350" y="431723"/>
                  </a:lnTo>
                  <a:lnTo>
                    <a:pt x="250389" y="423498"/>
                  </a:lnTo>
                  <a:lnTo>
                    <a:pt x="256890" y="415064"/>
                  </a:lnTo>
                  <a:lnTo>
                    <a:pt x="262733" y="406240"/>
                  </a:lnTo>
                  <a:lnTo>
                    <a:pt x="267639" y="397009"/>
                  </a:lnTo>
                  <a:lnTo>
                    <a:pt x="271104" y="387426"/>
                  </a:lnTo>
                  <a:lnTo>
                    <a:pt x="272978" y="377577"/>
                  </a:lnTo>
                  <a:lnTo>
                    <a:pt x="273099" y="367860"/>
                  </a:lnTo>
                  <a:lnTo>
                    <a:pt x="271136" y="358950"/>
                  </a:lnTo>
                  <a:lnTo>
                    <a:pt x="267110" y="351156"/>
                  </a:lnTo>
                  <a:lnTo>
                    <a:pt x="261323" y="344773"/>
                  </a:lnTo>
                  <a:lnTo>
                    <a:pt x="254160" y="340234"/>
                  </a:lnTo>
                  <a:lnTo>
                    <a:pt x="245975" y="337590"/>
                  </a:lnTo>
                  <a:lnTo>
                    <a:pt x="237060" y="336595"/>
                  </a:lnTo>
                  <a:lnTo>
                    <a:pt x="227631" y="336899"/>
                  </a:lnTo>
                  <a:lnTo>
                    <a:pt x="217853" y="338175"/>
                  </a:lnTo>
                  <a:lnTo>
                    <a:pt x="208000" y="340316"/>
                  </a:lnTo>
                  <a:lnTo>
                    <a:pt x="198458" y="343422"/>
                  </a:lnTo>
                  <a:lnTo>
                    <a:pt x="189405" y="347471"/>
                  </a:lnTo>
                  <a:lnTo>
                    <a:pt x="180681" y="352325"/>
                  </a:lnTo>
                  <a:lnTo>
                    <a:pt x="171902" y="357807"/>
                  </a:lnTo>
                  <a:lnTo>
                    <a:pt x="162849" y="363755"/>
                  </a:lnTo>
                  <a:lnTo>
                    <a:pt x="153632" y="370038"/>
                  </a:lnTo>
                  <a:lnTo>
                    <a:pt x="144590" y="376554"/>
                  </a:lnTo>
                  <a:lnTo>
                    <a:pt x="135922" y="383228"/>
                  </a:lnTo>
                  <a:lnTo>
                    <a:pt x="127956" y="389897"/>
                  </a:lnTo>
                  <a:lnTo>
                    <a:pt x="120443" y="397069"/>
                  </a:lnTo>
                  <a:lnTo>
                    <a:pt x="112725" y="406489"/>
                  </a:lnTo>
                  <a:lnTo>
                    <a:pt x="10356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42570" y="3684974"/>
              <a:ext cx="36694" cy="136871"/>
            </a:xfrm>
            <a:custGeom>
              <a:avLst/>
              <a:gdLst/>
              <a:ahLst/>
              <a:cxnLst/>
              <a:rect l="0" t="0" r="0" b="0"/>
              <a:pathLst>
                <a:path w="36694" h="136871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21" y="19239"/>
                  </a:lnTo>
                  <a:lnTo>
                    <a:pt x="22957" y="27352"/>
                  </a:lnTo>
                  <a:lnTo>
                    <a:pt x="27990" y="36647"/>
                  </a:lnTo>
                  <a:lnTo>
                    <a:pt x="32007" y="47090"/>
                  </a:lnTo>
                  <a:lnTo>
                    <a:pt x="34859" y="58343"/>
                  </a:lnTo>
                  <a:lnTo>
                    <a:pt x="36400" y="69880"/>
                  </a:lnTo>
                  <a:lnTo>
                    <a:pt x="36693" y="81367"/>
                  </a:lnTo>
                  <a:lnTo>
                    <a:pt x="35904" y="92415"/>
                  </a:lnTo>
                  <a:lnTo>
                    <a:pt x="34030" y="103688"/>
                  </a:lnTo>
                  <a:lnTo>
                    <a:pt x="29790" y="117288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85397" y="3242777"/>
              <a:ext cx="25671" cy="379027"/>
            </a:xfrm>
            <a:custGeom>
              <a:avLst/>
              <a:gdLst/>
              <a:ahLst/>
              <a:cxnLst/>
              <a:rect l="0" t="0" r="0" b="0"/>
              <a:pathLst>
                <a:path w="25671" h="379027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60"/>
                  </a:lnTo>
                  <a:lnTo>
                    <a:pt x="507" y="35500"/>
                  </a:lnTo>
                  <a:lnTo>
                    <a:pt x="1326" y="46939"/>
                  </a:lnTo>
                  <a:lnTo>
                    <a:pt x="2147" y="60486"/>
                  </a:lnTo>
                  <a:lnTo>
                    <a:pt x="3003" y="75804"/>
                  </a:lnTo>
                  <a:lnTo>
                    <a:pt x="4178" y="92219"/>
                  </a:lnTo>
                  <a:lnTo>
                    <a:pt x="5813" y="109225"/>
                  </a:lnTo>
                  <a:lnTo>
                    <a:pt x="7740" y="126692"/>
                  </a:lnTo>
                  <a:lnTo>
                    <a:pt x="9580" y="144775"/>
                  </a:lnTo>
                  <a:lnTo>
                    <a:pt x="11115" y="163519"/>
                  </a:lnTo>
                  <a:lnTo>
                    <a:pt x="12298" y="182529"/>
                  </a:lnTo>
                  <a:lnTo>
                    <a:pt x="13167" y="201071"/>
                  </a:lnTo>
                  <a:lnTo>
                    <a:pt x="13786" y="218768"/>
                  </a:lnTo>
                  <a:lnTo>
                    <a:pt x="14219" y="235585"/>
                  </a:lnTo>
                  <a:lnTo>
                    <a:pt x="14517" y="251646"/>
                  </a:lnTo>
                  <a:lnTo>
                    <a:pt x="14725" y="267117"/>
                  </a:lnTo>
                  <a:lnTo>
                    <a:pt x="15036" y="282152"/>
                  </a:lnTo>
                  <a:lnTo>
                    <a:pt x="15777" y="296876"/>
                  </a:lnTo>
                  <a:lnTo>
                    <a:pt x="17089" y="311368"/>
                  </a:lnTo>
                  <a:lnTo>
                    <a:pt x="18792" y="325282"/>
                  </a:lnTo>
                  <a:lnTo>
                    <a:pt x="20652" y="339331"/>
                  </a:lnTo>
                  <a:lnTo>
                    <a:pt x="22833" y="355870"/>
                  </a:lnTo>
                  <a:lnTo>
                    <a:pt x="2567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58507" y="323224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1" y="11803"/>
                  </a:lnTo>
                  <a:lnTo>
                    <a:pt x="1" y="23572"/>
                  </a:lnTo>
                  <a:lnTo>
                    <a:pt x="1" y="36467"/>
                  </a:lnTo>
                  <a:lnTo>
                    <a:pt x="1" y="50487"/>
                  </a:lnTo>
                  <a:lnTo>
                    <a:pt x="1" y="65464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3"/>
                  </a:lnTo>
                  <a:lnTo>
                    <a:pt x="2075" y="126941"/>
                  </a:lnTo>
                  <a:lnTo>
                    <a:pt x="3728" y="140951"/>
                  </a:lnTo>
                  <a:lnTo>
                    <a:pt x="5376" y="155578"/>
                  </a:lnTo>
                  <a:lnTo>
                    <a:pt x="6783" y="171384"/>
                  </a:lnTo>
                  <a:lnTo>
                    <a:pt x="8049" y="188276"/>
                  </a:lnTo>
                  <a:lnTo>
                    <a:pt x="9505" y="205773"/>
                  </a:lnTo>
                  <a:lnTo>
                    <a:pt x="11332" y="223508"/>
                  </a:lnTo>
                  <a:lnTo>
                    <a:pt x="13389" y="241128"/>
                  </a:lnTo>
                  <a:lnTo>
                    <a:pt x="15317" y="258251"/>
                  </a:lnTo>
                  <a:lnTo>
                    <a:pt x="16911" y="274711"/>
                  </a:lnTo>
                  <a:lnTo>
                    <a:pt x="18136" y="290131"/>
                  </a:lnTo>
                  <a:lnTo>
                    <a:pt x="19166" y="305442"/>
                  </a:lnTo>
                  <a:lnTo>
                    <a:pt x="20088" y="32310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23475" y="3316476"/>
              <a:ext cx="156090" cy="199163"/>
            </a:xfrm>
            <a:custGeom>
              <a:avLst/>
              <a:gdLst/>
              <a:ahLst/>
              <a:cxnLst/>
              <a:rect l="0" t="0" r="0" b="0"/>
              <a:pathLst>
                <a:path w="156090" h="199163">
                  <a:moveTo>
                    <a:pt x="156089" y="136871"/>
                  </a:moveTo>
                  <a:lnTo>
                    <a:pt x="147288" y="139804"/>
                  </a:lnTo>
                  <a:lnTo>
                    <a:pt x="138941" y="142586"/>
                  </a:lnTo>
                  <a:lnTo>
                    <a:pt x="130247" y="145490"/>
                  </a:lnTo>
                  <a:lnTo>
                    <a:pt x="121299" y="148704"/>
                  </a:lnTo>
                  <a:lnTo>
                    <a:pt x="112452" y="152517"/>
                  </a:lnTo>
                  <a:lnTo>
                    <a:pt x="103909" y="157034"/>
                  </a:lnTo>
                  <a:lnTo>
                    <a:pt x="95548" y="162198"/>
                  </a:lnTo>
                  <a:lnTo>
                    <a:pt x="87022" y="167886"/>
                  </a:lnTo>
                  <a:lnTo>
                    <a:pt x="78138" y="173966"/>
                  </a:lnTo>
                  <a:lnTo>
                    <a:pt x="68867" y="180167"/>
                  </a:lnTo>
                  <a:lnTo>
                    <a:pt x="59257" y="186095"/>
                  </a:lnTo>
                  <a:lnTo>
                    <a:pt x="49386" y="191547"/>
                  </a:lnTo>
                  <a:lnTo>
                    <a:pt x="39485" y="196019"/>
                  </a:lnTo>
                  <a:lnTo>
                    <a:pt x="29918" y="198660"/>
                  </a:lnTo>
                  <a:lnTo>
                    <a:pt x="20870" y="199162"/>
                  </a:lnTo>
                  <a:lnTo>
                    <a:pt x="12831" y="197379"/>
                  </a:lnTo>
                  <a:lnTo>
                    <a:pt x="6641" y="193066"/>
                  </a:lnTo>
                  <a:lnTo>
                    <a:pt x="2594" y="186353"/>
                  </a:lnTo>
                  <a:lnTo>
                    <a:pt x="505" y="177798"/>
                  </a:lnTo>
                  <a:lnTo>
                    <a:pt x="0" y="168163"/>
                  </a:lnTo>
                  <a:lnTo>
                    <a:pt x="693" y="157978"/>
                  </a:lnTo>
                  <a:lnTo>
                    <a:pt x="2256" y="147212"/>
                  </a:lnTo>
                  <a:lnTo>
                    <a:pt x="4434" y="135394"/>
                  </a:lnTo>
                  <a:lnTo>
                    <a:pt x="7034" y="122337"/>
                  </a:lnTo>
                  <a:lnTo>
                    <a:pt x="9760" y="108297"/>
                  </a:lnTo>
                  <a:lnTo>
                    <a:pt x="12209" y="93793"/>
                  </a:lnTo>
                  <a:lnTo>
                    <a:pt x="14194" y="79190"/>
                  </a:lnTo>
                  <a:lnTo>
                    <a:pt x="15898" y="64871"/>
                  </a:lnTo>
                  <a:lnTo>
                    <a:pt x="18053" y="49695"/>
                  </a:lnTo>
                  <a:lnTo>
                    <a:pt x="21964" y="30101"/>
                  </a:lnTo>
                  <a:lnTo>
                    <a:pt x="297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90134" y="3579689"/>
              <a:ext cx="39757" cy="178985"/>
            </a:xfrm>
            <a:custGeom>
              <a:avLst/>
              <a:gdLst/>
              <a:ahLst/>
              <a:cxnLst/>
              <a:rect l="0" t="0" r="0" b="0"/>
              <a:pathLst>
                <a:path w="39757" h="178985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22" y="19239"/>
                  </a:lnTo>
                  <a:lnTo>
                    <a:pt x="22957" y="27352"/>
                  </a:lnTo>
                  <a:lnTo>
                    <a:pt x="27991" y="36647"/>
                  </a:lnTo>
                  <a:lnTo>
                    <a:pt x="32012" y="47095"/>
                  </a:lnTo>
                  <a:lnTo>
                    <a:pt x="35037" y="58520"/>
                  </a:lnTo>
                  <a:lnTo>
                    <a:pt x="37226" y="70706"/>
                  </a:lnTo>
                  <a:lnTo>
                    <a:pt x="38768" y="83451"/>
                  </a:lnTo>
                  <a:lnTo>
                    <a:pt x="39668" y="96430"/>
                  </a:lnTo>
                  <a:lnTo>
                    <a:pt x="39756" y="109215"/>
                  </a:lnTo>
                  <a:lnTo>
                    <a:pt x="39003" y="121581"/>
                  </a:lnTo>
                  <a:lnTo>
                    <a:pt x="37480" y="133242"/>
                  </a:lnTo>
                  <a:lnTo>
                    <a:pt x="35018" y="144999"/>
                  </a:lnTo>
                  <a:lnTo>
                    <a:pt x="30282" y="159004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32290" y="3176120"/>
              <a:ext cx="280474" cy="437452"/>
            </a:xfrm>
            <a:custGeom>
              <a:avLst/>
              <a:gdLst/>
              <a:ahLst/>
              <a:cxnLst/>
              <a:rect l="0" t="0" r="0" b="0"/>
              <a:pathLst>
                <a:path w="280474" h="437452">
                  <a:moveTo>
                    <a:pt x="0" y="87714"/>
                  </a:moveTo>
                  <a:lnTo>
                    <a:pt x="3001" y="78980"/>
                  </a:lnTo>
                  <a:lnTo>
                    <a:pt x="6423" y="71273"/>
                  </a:lnTo>
                  <a:lnTo>
                    <a:pt x="10619" y="63871"/>
                  </a:lnTo>
                  <a:lnTo>
                    <a:pt x="15519" y="56610"/>
                  </a:lnTo>
                  <a:lnTo>
                    <a:pt x="21000" y="49431"/>
                  </a:lnTo>
                  <a:lnTo>
                    <a:pt x="26931" y="42306"/>
                  </a:lnTo>
                  <a:lnTo>
                    <a:pt x="33193" y="35215"/>
                  </a:lnTo>
                  <a:lnTo>
                    <a:pt x="39691" y="28149"/>
                  </a:lnTo>
                  <a:lnTo>
                    <a:pt x="46369" y="21107"/>
                  </a:lnTo>
                  <a:lnTo>
                    <a:pt x="53666" y="14412"/>
                  </a:lnTo>
                  <a:lnTo>
                    <a:pt x="62468" y="8676"/>
                  </a:lnTo>
                  <a:lnTo>
                    <a:pt x="73124" y="4163"/>
                  </a:lnTo>
                  <a:lnTo>
                    <a:pt x="85028" y="1134"/>
                  </a:lnTo>
                  <a:lnTo>
                    <a:pt x="96943" y="0"/>
                  </a:lnTo>
                  <a:lnTo>
                    <a:pt x="108137" y="801"/>
                  </a:lnTo>
                  <a:lnTo>
                    <a:pt x="118413" y="3441"/>
                  </a:lnTo>
                  <a:lnTo>
                    <a:pt x="127841" y="7871"/>
                  </a:lnTo>
                  <a:lnTo>
                    <a:pt x="136575" y="13889"/>
                  </a:lnTo>
                  <a:lnTo>
                    <a:pt x="144457" y="21352"/>
                  </a:lnTo>
                  <a:lnTo>
                    <a:pt x="151014" y="30254"/>
                  </a:lnTo>
                  <a:lnTo>
                    <a:pt x="156092" y="40463"/>
                  </a:lnTo>
                  <a:lnTo>
                    <a:pt x="159675" y="51740"/>
                  </a:lnTo>
                  <a:lnTo>
                    <a:pt x="161714" y="63833"/>
                  </a:lnTo>
                  <a:lnTo>
                    <a:pt x="162339" y="76519"/>
                  </a:lnTo>
                  <a:lnTo>
                    <a:pt x="161641" y="89459"/>
                  </a:lnTo>
                  <a:lnTo>
                    <a:pt x="159586" y="102220"/>
                  </a:lnTo>
                  <a:lnTo>
                    <a:pt x="156280" y="114575"/>
                  </a:lnTo>
                  <a:lnTo>
                    <a:pt x="151945" y="126328"/>
                  </a:lnTo>
                  <a:lnTo>
                    <a:pt x="146818" y="137229"/>
                  </a:lnTo>
                  <a:lnTo>
                    <a:pt x="141147" y="147221"/>
                  </a:lnTo>
                  <a:lnTo>
                    <a:pt x="136349" y="156151"/>
                  </a:lnTo>
                  <a:lnTo>
                    <a:pt x="135648" y="163081"/>
                  </a:lnTo>
                  <a:lnTo>
                    <a:pt x="140093" y="167321"/>
                  </a:lnTo>
                  <a:lnTo>
                    <a:pt x="147680" y="169614"/>
                  </a:lnTo>
                  <a:lnTo>
                    <a:pt x="157063" y="170959"/>
                  </a:lnTo>
                  <a:lnTo>
                    <a:pt x="167329" y="172195"/>
                  </a:lnTo>
                  <a:lnTo>
                    <a:pt x="177950" y="173748"/>
                  </a:lnTo>
                  <a:lnTo>
                    <a:pt x="188511" y="176063"/>
                  </a:lnTo>
                  <a:lnTo>
                    <a:pt x="198598" y="179726"/>
                  </a:lnTo>
                  <a:lnTo>
                    <a:pt x="208045" y="184919"/>
                  </a:lnTo>
                  <a:lnTo>
                    <a:pt x="216880" y="191332"/>
                  </a:lnTo>
                  <a:lnTo>
                    <a:pt x="225208" y="198390"/>
                  </a:lnTo>
                  <a:lnTo>
                    <a:pt x="233145" y="205692"/>
                  </a:lnTo>
                  <a:lnTo>
                    <a:pt x="240630" y="213201"/>
                  </a:lnTo>
                  <a:lnTo>
                    <a:pt x="247438" y="221147"/>
                  </a:lnTo>
                  <a:lnTo>
                    <a:pt x="253501" y="229643"/>
                  </a:lnTo>
                  <a:lnTo>
                    <a:pt x="258896" y="238822"/>
                  </a:lnTo>
                  <a:lnTo>
                    <a:pt x="263755" y="248902"/>
                  </a:lnTo>
                  <a:lnTo>
                    <a:pt x="268204" y="259912"/>
                  </a:lnTo>
                  <a:lnTo>
                    <a:pt x="272193" y="271731"/>
                  </a:lnTo>
                  <a:lnTo>
                    <a:pt x="275500" y="284190"/>
                  </a:lnTo>
                  <a:lnTo>
                    <a:pt x="278055" y="297121"/>
                  </a:lnTo>
                  <a:lnTo>
                    <a:pt x="279771" y="310226"/>
                  </a:lnTo>
                  <a:lnTo>
                    <a:pt x="280473" y="323097"/>
                  </a:lnTo>
                  <a:lnTo>
                    <a:pt x="280161" y="335526"/>
                  </a:lnTo>
                  <a:lnTo>
                    <a:pt x="278816" y="347328"/>
                  </a:lnTo>
                  <a:lnTo>
                    <a:pt x="276317" y="358261"/>
                  </a:lnTo>
                  <a:lnTo>
                    <a:pt x="272711" y="368283"/>
                  </a:lnTo>
                  <a:lnTo>
                    <a:pt x="268172" y="377505"/>
                  </a:lnTo>
                  <a:lnTo>
                    <a:pt x="262909" y="386094"/>
                  </a:lnTo>
                  <a:lnTo>
                    <a:pt x="257107" y="394205"/>
                  </a:lnTo>
                  <a:lnTo>
                    <a:pt x="250754" y="401808"/>
                  </a:lnTo>
                  <a:lnTo>
                    <a:pt x="243659" y="408694"/>
                  </a:lnTo>
                  <a:lnTo>
                    <a:pt x="235774" y="414810"/>
                  </a:lnTo>
                  <a:lnTo>
                    <a:pt x="227191" y="420240"/>
                  </a:lnTo>
                  <a:lnTo>
                    <a:pt x="218051" y="425122"/>
                  </a:lnTo>
                  <a:lnTo>
                    <a:pt x="208489" y="429583"/>
                  </a:lnTo>
                  <a:lnTo>
                    <a:pt x="198458" y="433409"/>
                  </a:lnTo>
                  <a:lnTo>
                    <a:pt x="187739" y="436075"/>
                  </a:lnTo>
                  <a:lnTo>
                    <a:pt x="176273" y="437385"/>
                  </a:lnTo>
                  <a:lnTo>
                    <a:pt x="164301" y="437451"/>
                  </a:lnTo>
                  <a:lnTo>
                    <a:pt x="152266" y="436507"/>
                  </a:lnTo>
                  <a:lnTo>
                    <a:pt x="140443" y="434803"/>
                  </a:lnTo>
                  <a:lnTo>
                    <a:pt x="129365" y="432701"/>
                  </a:lnTo>
                  <a:lnTo>
                    <a:pt x="118811" y="430466"/>
                  </a:lnTo>
                  <a:lnTo>
                    <a:pt x="107860" y="427904"/>
                  </a:lnTo>
                  <a:lnTo>
                    <a:pt x="94756" y="424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5015" y="3537575"/>
              <a:ext cx="55316" cy="189514"/>
            </a:xfrm>
            <a:custGeom>
              <a:avLst/>
              <a:gdLst/>
              <a:ahLst/>
              <a:cxnLst/>
              <a:rect l="0" t="0" r="0" b="0"/>
              <a:pathLst>
                <a:path w="55316" h="189514">
                  <a:moveTo>
                    <a:pt x="0" y="0"/>
                  </a:moveTo>
                  <a:lnTo>
                    <a:pt x="8667" y="5934"/>
                  </a:lnTo>
                  <a:lnTo>
                    <a:pt x="15734" y="12139"/>
                  </a:lnTo>
                  <a:lnTo>
                    <a:pt x="21840" y="19235"/>
                  </a:lnTo>
                  <a:lnTo>
                    <a:pt x="27241" y="27175"/>
                  </a:lnTo>
                  <a:lnTo>
                    <a:pt x="32103" y="35822"/>
                  </a:lnTo>
                  <a:lnTo>
                    <a:pt x="36562" y="45021"/>
                  </a:lnTo>
                  <a:lnTo>
                    <a:pt x="40729" y="54793"/>
                  </a:lnTo>
                  <a:lnTo>
                    <a:pt x="44688" y="65331"/>
                  </a:lnTo>
                  <a:lnTo>
                    <a:pt x="48495" y="76672"/>
                  </a:lnTo>
                  <a:lnTo>
                    <a:pt x="51866" y="88559"/>
                  </a:lnTo>
                  <a:lnTo>
                    <a:pt x="54218" y="100537"/>
                  </a:lnTo>
                  <a:lnTo>
                    <a:pt x="55315" y="112334"/>
                  </a:lnTo>
                  <a:lnTo>
                    <a:pt x="55236" y="123865"/>
                  </a:lnTo>
                  <a:lnTo>
                    <a:pt x="54194" y="135142"/>
                  </a:lnTo>
                  <a:lnTo>
                    <a:pt x="52420" y="146194"/>
                  </a:lnTo>
                  <a:lnTo>
                    <a:pt x="50072" y="156619"/>
                  </a:lnTo>
                  <a:lnTo>
                    <a:pt x="46900" y="166598"/>
                  </a:lnTo>
                  <a:lnTo>
                    <a:pt x="41513" y="177006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61391" y="3186941"/>
              <a:ext cx="171057" cy="424011"/>
            </a:xfrm>
            <a:custGeom>
              <a:avLst/>
              <a:gdLst/>
              <a:ahLst/>
              <a:cxnLst/>
              <a:rect l="0" t="0" r="0" b="0"/>
              <a:pathLst>
                <a:path w="171057" h="424011">
                  <a:moveTo>
                    <a:pt x="160578" y="66364"/>
                  </a:moveTo>
                  <a:lnTo>
                    <a:pt x="154710" y="72232"/>
                  </a:lnTo>
                  <a:lnTo>
                    <a:pt x="149145" y="77796"/>
                  </a:lnTo>
                  <a:lnTo>
                    <a:pt x="143347" y="83595"/>
                  </a:lnTo>
                  <a:lnTo>
                    <a:pt x="137266" y="89676"/>
                  </a:lnTo>
                  <a:lnTo>
                    <a:pt x="130936" y="96006"/>
                  </a:lnTo>
                  <a:lnTo>
                    <a:pt x="124408" y="102538"/>
                  </a:lnTo>
                  <a:lnTo>
                    <a:pt x="117732" y="109387"/>
                  </a:lnTo>
                  <a:lnTo>
                    <a:pt x="110949" y="116818"/>
                  </a:lnTo>
                  <a:lnTo>
                    <a:pt x="104087" y="124929"/>
                  </a:lnTo>
                  <a:lnTo>
                    <a:pt x="97005" y="133664"/>
                  </a:lnTo>
                  <a:lnTo>
                    <a:pt x="89412" y="142906"/>
                  </a:lnTo>
                  <a:lnTo>
                    <a:pt x="81194" y="152536"/>
                  </a:lnTo>
                  <a:lnTo>
                    <a:pt x="72556" y="162613"/>
                  </a:lnTo>
                  <a:lnTo>
                    <a:pt x="63911" y="173362"/>
                  </a:lnTo>
                  <a:lnTo>
                    <a:pt x="55509" y="184849"/>
                  </a:lnTo>
                  <a:lnTo>
                    <a:pt x="47579" y="196834"/>
                  </a:lnTo>
                  <a:lnTo>
                    <a:pt x="40407" y="208878"/>
                  </a:lnTo>
                  <a:lnTo>
                    <a:pt x="34068" y="220726"/>
                  </a:lnTo>
                  <a:lnTo>
                    <a:pt x="28473" y="232460"/>
                  </a:lnTo>
                  <a:lnTo>
                    <a:pt x="23472" y="244405"/>
                  </a:lnTo>
                  <a:lnTo>
                    <a:pt x="18920" y="256739"/>
                  </a:lnTo>
                  <a:lnTo>
                    <a:pt x="14690" y="269479"/>
                  </a:lnTo>
                  <a:lnTo>
                    <a:pt x="10688" y="282572"/>
                  </a:lnTo>
                  <a:lnTo>
                    <a:pt x="6854" y="295940"/>
                  </a:lnTo>
                  <a:lnTo>
                    <a:pt x="3465" y="309512"/>
                  </a:lnTo>
                  <a:lnTo>
                    <a:pt x="1100" y="323228"/>
                  </a:lnTo>
                  <a:lnTo>
                    <a:pt x="0" y="337043"/>
                  </a:lnTo>
                  <a:lnTo>
                    <a:pt x="246" y="350760"/>
                  </a:lnTo>
                  <a:lnTo>
                    <a:pt x="1932" y="364050"/>
                  </a:lnTo>
                  <a:lnTo>
                    <a:pt x="4962" y="376758"/>
                  </a:lnTo>
                  <a:lnTo>
                    <a:pt x="9267" y="388580"/>
                  </a:lnTo>
                  <a:lnTo>
                    <a:pt x="14897" y="398994"/>
                  </a:lnTo>
                  <a:lnTo>
                    <a:pt x="21756" y="407841"/>
                  </a:lnTo>
                  <a:lnTo>
                    <a:pt x="29631" y="414950"/>
                  </a:lnTo>
                  <a:lnTo>
                    <a:pt x="38287" y="419985"/>
                  </a:lnTo>
                  <a:lnTo>
                    <a:pt x="47515" y="422959"/>
                  </a:lnTo>
                  <a:lnTo>
                    <a:pt x="57151" y="424010"/>
                  </a:lnTo>
                  <a:lnTo>
                    <a:pt x="67073" y="423210"/>
                  </a:lnTo>
                  <a:lnTo>
                    <a:pt x="77185" y="420788"/>
                  </a:lnTo>
                  <a:lnTo>
                    <a:pt x="87264" y="417063"/>
                  </a:lnTo>
                  <a:lnTo>
                    <a:pt x="96958" y="412355"/>
                  </a:lnTo>
                  <a:lnTo>
                    <a:pt x="106108" y="406934"/>
                  </a:lnTo>
                  <a:lnTo>
                    <a:pt x="114727" y="401008"/>
                  </a:lnTo>
                  <a:lnTo>
                    <a:pt x="122903" y="394732"/>
                  </a:lnTo>
                  <a:lnTo>
                    <a:pt x="130734" y="388210"/>
                  </a:lnTo>
                  <a:lnTo>
                    <a:pt x="138147" y="381357"/>
                  </a:lnTo>
                  <a:lnTo>
                    <a:pt x="144905" y="373916"/>
                  </a:lnTo>
                  <a:lnTo>
                    <a:pt x="150931" y="365787"/>
                  </a:lnTo>
                  <a:lnTo>
                    <a:pt x="156130" y="356698"/>
                  </a:lnTo>
                  <a:lnTo>
                    <a:pt x="160325" y="346154"/>
                  </a:lnTo>
                  <a:lnTo>
                    <a:pt x="163507" y="334028"/>
                  </a:lnTo>
                  <a:lnTo>
                    <a:pt x="165491" y="320815"/>
                  </a:lnTo>
                  <a:lnTo>
                    <a:pt x="165848" y="307415"/>
                  </a:lnTo>
                  <a:lnTo>
                    <a:pt x="164499" y="294370"/>
                  </a:lnTo>
                  <a:lnTo>
                    <a:pt x="161815" y="281851"/>
                  </a:lnTo>
                  <a:lnTo>
                    <a:pt x="158412" y="269838"/>
                  </a:lnTo>
                  <a:lnTo>
                    <a:pt x="154711" y="258247"/>
                  </a:lnTo>
                  <a:lnTo>
                    <a:pt x="150601" y="247140"/>
                  </a:lnTo>
                  <a:lnTo>
                    <a:pt x="145558" y="236740"/>
                  </a:lnTo>
                  <a:lnTo>
                    <a:pt x="139352" y="227109"/>
                  </a:lnTo>
                  <a:lnTo>
                    <a:pt x="132047" y="218165"/>
                  </a:lnTo>
                  <a:lnTo>
                    <a:pt x="123841" y="209770"/>
                  </a:lnTo>
                  <a:lnTo>
                    <a:pt x="114946" y="201792"/>
                  </a:lnTo>
                  <a:lnTo>
                    <a:pt x="105549" y="194280"/>
                  </a:lnTo>
                  <a:lnTo>
                    <a:pt x="95796" y="187455"/>
                  </a:lnTo>
                  <a:lnTo>
                    <a:pt x="85799" y="181376"/>
                  </a:lnTo>
                  <a:lnTo>
                    <a:pt x="75800" y="175801"/>
                  </a:lnTo>
                  <a:lnTo>
                    <a:pt x="66159" y="170290"/>
                  </a:lnTo>
                  <a:lnTo>
                    <a:pt x="57050" y="164575"/>
                  </a:lnTo>
                  <a:lnTo>
                    <a:pt x="48628" y="158413"/>
                  </a:lnTo>
                  <a:lnTo>
                    <a:pt x="41116" y="151512"/>
                  </a:lnTo>
                  <a:lnTo>
                    <a:pt x="34555" y="143785"/>
                  </a:lnTo>
                  <a:lnTo>
                    <a:pt x="29148" y="135153"/>
                  </a:lnTo>
                  <a:lnTo>
                    <a:pt x="25339" y="125457"/>
                  </a:lnTo>
                  <a:lnTo>
                    <a:pt x="23221" y="114715"/>
                  </a:lnTo>
                  <a:lnTo>
                    <a:pt x="22595" y="103250"/>
                  </a:lnTo>
                  <a:lnTo>
                    <a:pt x="23155" y="91562"/>
                  </a:lnTo>
                  <a:lnTo>
                    <a:pt x="24612" y="79967"/>
                  </a:lnTo>
                  <a:lnTo>
                    <a:pt x="27044" y="68742"/>
                  </a:lnTo>
                  <a:lnTo>
                    <a:pt x="30878" y="58205"/>
                  </a:lnTo>
                  <a:lnTo>
                    <a:pt x="36236" y="48453"/>
                  </a:lnTo>
                  <a:lnTo>
                    <a:pt x="42951" y="39413"/>
                  </a:lnTo>
                  <a:lnTo>
                    <a:pt x="50754" y="30947"/>
                  </a:lnTo>
                  <a:lnTo>
                    <a:pt x="59379" y="22923"/>
                  </a:lnTo>
                  <a:lnTo>
                    <a:pt x="68764" y="15549"/>
                  </a:lnTo>
                  <a:lnTo>
                    <a:pt x="79040" y="9348"/>
                  </a:lnTo>
                  <a:lnTo>
                    <a:pt x="90206" y="4519"/>
                  </a:lnTo>
                  <a:lnTo>
                    <a:pt x="101975" y="1277"/>
                  </a:lnTo>
                  <a:lnTo>
                    <a:pt x="113874" y="0"/>
                  </a:lnTo>
                  <a:lnTo>
                    <a:pt x="125609" y="704"/>
                  </a:lnTo>
                  <a:lnTo>
                    <a:pt x="136760" y="3279"/>
                  </a:lnTo>
                  <a:lnTo>
                    <a:pt x="146716" y="7666"/>
                  </a:lnTo>
                  <a:lnTo>
                    <a:pt x="155252" y="13650"/>
                  </a:lnTo>
                  <a:lnTo>
                    <a:pt x="162151" y="20920"/>
                  </a:lnTo>
                  <a:lnTo>
                    <a:pt x="167044" y="29161"/>
                  </a:lnTo>
                  <a:lnTo>
                    <a:pt x="169928" y="38104"/>
                  </a:lnTo>
                  <a:lnTo>
                    <a:pt x="171056" y="47469"/>
                  </a:lnTo>
                  <a:lnTo>
                    <a:pt x="170760" y="58092"/>
                  </a:lnTo>
                  <a:lnTo>
                    <a:pt x="167897" y="73137"/>
                  </a:lnTo>
                  <a:lnTo>
                    <a:pt x="160578" y="97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48311" y="3590217"/>
              <a:ext cx="27725" cy="147400"/>
            </a:xfrm>
            <a:custGeom>
              <a:avLst/>
              <a:gdLst/>
              <a:ahLst/>
              <a:cxnLst/>
              <a:rect l="0" t="0" r="0" b="0"/>
              <a:pathLst>
                <a:path w="27725" h="147400">
                  <a:moveTo>
                    <a:pt x="0" y="0"/>
                  </a:moveTo>
                  <a:lnTo>
                    <a:pt x="5800" y="5935"/>
                  </a:lnTo>
                  <a:lnTo>
                    <a:pt x="10724" y="12140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40" y="47091"/>
                  </a:lnTo>
                  <a:lnTo>
                    <a:pt x="26994" y="58343"/>
                  </a:lnTo>
                  <a:lnTo>
                    <a:pt x="27724" y="69881"/>
                  </a:lnTo>
                  <a:lnTo>
                    <a:pt x="27432" y="81372"/>
                  </a:lnTo>
                  <a:lnTo>
                    <a:pt x="26101" y="92526"/>
                  </a:lnTo>
                  <a:lnTo>
                    <a:pt x="23612" y="103015"/>
                  </a:lnTo>
                  <a:lnTo>
                    <a:pt x="20022" y="112725"/>
                  </a:lnTo>
                  <a:lnTo>
                    <a:pt x="15814" y="121426"/>
                  </a:lnTo>
                  <a:lnTo>
                    <a:pt x="11396" y="129528"/>
                  </a:lnTo>
                  <a:lnTo>
                    <a:pt x="6383" y="1377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44656" y="3283556"/>
              <a:ext cx="312555" cy="343001"/>
            </a:xfrm>
            <a:custGeom>
              <a:avLst/>
              <a:gdLst/>
              <a:ahLst/>
              <a:cxnLst/>
              <a:rect l="0" t="0" r="0" b="0"/>
              <a:pathLst>
                <a:path w="312555" h="343001">
                  <a:moveTo>
                    <a:pt x="166909" y="32920"/>
                  </a:moveTo>
                  <a:lnTo>
                    <a:pt x="163841" y="24253"/>
                  </a:lnTo>
                  <a:lnTo>
                    <a:pt x="159778" y="17187"/>
                  </a:lnTo>
                  <a:lnTo>
                    <a:pt x="154286" y="11090"/>
                  </a:lnTo>
                  <a:lnTo>
                    <a:pt x="147526" y="6035"/>
                  </a:lnTo>
                  <a:lnTo>
                    <a:pt x="139728" y="2469"/>
                  </a:lnTo>
                  <a:lnTo>
                    <a:pt x="131131" y="516"/>
                  </a:lnTo>
                  <a:lnTo>
                    <a:pt x="121945" y="0"/>
                  </a:lnTo>
                  <a:lnTo>
                    <a:pt x="112340" y="634"/>
                  </a:lnTo>
                  <a:lnTo>
                    <a:pt x="102445" y="2135"/>
                  </a:lnTo>
                  <a:lnTo>
                    <a:pt x="92515" y="4428"/>
                  </a:lnTo>
                  <a:lnTo>
                    <a:pt x="82922" y="7637"/>
                  </a:lnTo>
                  <a:lnTo>
                    <a:pt x="73840" y="11755"/>
                  </a:lnTo>
                  <a:lnTo>
                    <a:pt x="65267" y="16654"/>
                  </a:lnTo>
                  <a:lnTo>
                    <a:pt x="57121" y="22168"/>
                  </a:lnTo>
                  <a:lnTo>
                    <a:pt x="49311" y="28141"/>
                  </a:lnTo>
                  <a:lnTo>
                    <a:pt x="41913" y="34610"/>
                  </a:lnTo>
                  <a:lnTo>
                    <a:pt x="35163" y="41784"/>
                  </a:lnTo>
                  <a:lnTo>
                    <a:pt x="29139" y="49722"/>
                  </a:lnTo>
                  <a:lnTo>
                    <a:pt x="23771" y="58341"/>
                  </a:lnTo>
                  <a:lnTo>
                    <a:pt x="18931" y="67504"/>
                  </a:lnTo>
                  <a:lnTo>
                    <a:pt x="14493" y="77082"/>
                  </a:lnTo>
                  <a:lnTo>
                    <a:pt x="10512" y="87124"/>
                  </a:lnTo>
                  <a:lnTo>
                    <a:pt x="7210" y="97850"/>
                  </a:lnTo>
                  <a:lnTo>
                    <a:pt x="4655" y="109326"/>
                  </a:lnTo>
                  <a:lnTo>
                    <a:pt x="2770" y="121473"/>
                  </a:lnTo>
                  <a:lnTo>
                    <a:pt x="1420" y="134160"/>
                  </a:lnTo>
                  <a:lnTo>
                    <a:pt x="480" y="147246"/>
                  </a:lnTo>
                  <a:lnTo>
                    <a:pt x="0" y="160457"/>
                  </a:lnTo>
                  <a:lnTo>
                    <a:pt x="202" y="173400"/>
                  </a:lnTo>
                  <a:lnTo>
                    <a:pt x="1153" y="185882"/>
                  </a:lnTo>
                  <a:lnTo>
                    <a:pt x="2774" y="197890"/>
                  </a:lnTo>
                  <a:lnTo>
                    <a:pt x="4933" y="209493"/>
                  </a:lnTo>
                  <a:lnTo>
                    <a:pt x="7501" y="220778"/>
                  </a:lnTo>
                  <a:lnTo>
                    <a:pt x="10530" y="231662"/>
                  </a:lnTo>
                  <a:lnTo>
                    <a:pt x="14241" y="241906"/>
                  </a:lnTo>
                  <a:lnTo>
                    <a:pt x="18701" y="251429"/>
                  </a:lnTo>
                  <a:lnTo>
                    <a:pt x="23831" y="260300"/>
                  </a:lnTo>
                  <a:lnTo>
                    <a:pt x="29499" y="268645"/>
                  </a:lnTo>
                  <a:lnTo>
                    <a:pt x="35577" y="276594"/>
                  </a:lnTo>
                  <a:lnTo>
                    <a:pt x="42116" y="284255"/>
                  </a:lnTo>
                  <a:lnTo>
                    <a:pt x="49337" y="291713"/>
                  </a:lnTo>
                  <a:lnTo>
                    <a:pt x="57310" y="299030"/>
                  </a:lnTo>
                  <a:lnTo>
                    <a:pt x="66123" y="306250"/>
                  </a:lnTo>
                  <a:lnTo>
                    <a:pt x="75949" y="313405"/>
                  </a:lnTo>
                  <a:lnTo>
                    <a:pt x="86785" y="320506"/>
                  </a:lnTo>
                  <a:lnTo>
                    <a:pt x="98485" y="327240"/>
                  </a:lnTo>
                  <a:lnTo>
                    <a:pt x="110864" y="333003"/>
                  </a:lnTo>
                  <a:lnTo>
                    <a:pt x="123745" y="337539"/>
                  </a:lnTo>
                  <a:lnTo>
                    <a:pt x="136987" y="340752"/>
                  </a:lnTo>
                  <a:lnTo>
                    <a:pt x="150482" y="342542"/>
                  </a:lnTo>
                  <a:lnTo>
                    <a:pt x="164143" y="343000"/>
                  </a:lnTo>
                  <a:lnTo>
                    <a:pt x="177587" y="342189"/>
                  </a:lnTo>
                  <a:lnTo>
                    <a:pt x="190161" y="340058"/>
                  </a:lnTo>
                  <a:lnTo>
                    <a:pt x="201586" y="336706"/>
                  </a:lnTo>
                  <a:lnTo>
                    <a:pt x="212071" y="332510"/>
                  </a:lnTo>
                  <a:lnTo>
                    <a:pt x="222114" y="328008"/>
                  </a:lnTo>
                  <a:lnTo>
                    <a:pt x="232050" y="323532"/>
                  </a:lnTo>
                  <a:lnTo>
                    <a:pt x="241709" y="318883"/>
                  </a:lnTo>
                  <a:lnTo>
                    <a:pt x="250523" y="313471"/>
                  </a:lnTo>
                  <a:lnTo>
                    <a:pt x="258237" y="307016"/>
                  </a:lnTo>
                  <a:lnTo>
                    <a:pt x="265061" y="299714"/>
                  </a:lnTo>
                  <a:lnTo>
                    <a:pt x="271487" y="292041"/>
                  </a:lnTo>
                  <a:lnTo>
                    <a:pt x="277842" y="284318"/>
                  </a:lnTo>
                  <a:lnTo>
                    <a:pt x="284111" y="276521"/>
                  </a:lnTo>
                  <a:lnTo>
                    <a:pt x="290028" y="268381"/>
                  </a:lnTo>
                  <a:lnTo>
                    <a:pt x="295453" y="259755"/>
                  </a:lnTo>
                  <a:lnTo>
                    <a:pt x="300231" y="250487"/>
                  </a:lnTo>
                  <a:lnTo>
                    <a:pt x="304135" y="240348"/>
                  </a:lnTo>
                  <a:lnTo>
                    <a:pt x="307127" y="229299"/>
                  </a:lnTo>
                  <a:lnTo>
                    <a:pt x="309322" y="217453"/>
                  </a:lnTo>
                  <a:lnTo>
                    <a:pt x="310886" y="204977"/>
                  </a:lnTo>
                  <a:lnTo>
                    <a:pt x="311974" y="192035"/>
                  </a:lnTo>
                  <a:lnTo>
                    <a:pt x="312554" y="178922"/>
                  </a:lnTo>
                  <a:lnTo>
                    <a:pt x="312419" y="166045"/>
                  </a:lnTo>
                  <a:lnTo>
                    <a:pt x="311510" y="153609"/>
                  </a:lnTo>
                  <a:lnTo>
                    <a:pt x="309747" y="141631"/>
                  </a:lnTo>
                  <a:lnTo>
                    <a:pt x="306960" y="130048"/>
                  </a:lnTo>
                  <a:lnTo>
                    <a:pt x="303157" y="118777"/>
                  </a:lnTo>
                  <a:lnTo>
                    <a:pt x="298484" y="107901"/>
                  </a:lnTo>
                  <a:lnTo>
                    <a:pt x="293131" y="97663"/>
                  </a:lnTo>
                  <a:lnTo>
                    <a:pt x="287264" y="88145"/>
                  </a:lnTo>
                  <a:lnTo>
                    <a:pt x="280697" y="79277"/>
                  </a:lnTo>
                  <a:lnTo>
                    <a:pt x="272926" y="70933"/>
                  </a:lnTo>
                  <a:lnTo>
                    <a:pt x="263779" y="62995"/>
                  </a:lnTo>
                  <a:lnTo>
                    <a:pt x="253605" y="55654"/>
                  </a:lnTo>
                  <a:lnTo>
                    <a:pt x="241893" y="48695"/>
                  </a:lnTo>
                  <a:lnTo>
                    <a:pt x="225379" y="41503"/>
                  </a:lnTo>
                  <a:lnTo>
                    <a:pt x="198494" y="32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16891" y="3590217"/>
              <a:ext cx="42804" cy="157929"/>
            </a:xfrm>
            <a:custGeom>
              <a:avLst/>
              <a:gdLst/>
              <a:ahLst/>
              <a:cxnLst/>
              <a:rect l="0" t="0" r="0" b="0"/>
              <a:pathLst>
                <a:path w="42804" h="157929">
                  <a:moveTo>
                    <a:pt x="10529" y="0"/>
                  </a:moveTo>
                  <a:lnTo>
                    <a:pt x="16329" y="5935"/>
                  </a:lnTo>
                  <a:lnTo>
                    <a:pt x="21254" y="12140"/>
                  </a:lnTo>
                  <a:lnTo>
                    <a:pt x="25756" y="19240"/>
                  </a:lnTo>
                  <a:lnTo>
                    <a:pt x="29977" y="27353"/>
                  </a:lnTo>
                  <a:lnTo>
                    <a:pt x="33991" y="36648"/>
                  </a:lnTo>
                  <a:lnTo>
                    <a:pt x="37839" y="47091"/>
                  </a:lnTo>
                  <a:lnTo>
                    <a:pt x="41073" y="58343"/>
                  </a:lnTo>
                  <a:lnTo>
                    <a:pt x="42803" y="69881"/>
                  </a:lnTo>
                  <a:lnTo>
                    <a:pt x="42665" y="81372"/>
                  </a:lnTo>
                  <a:lnTo>
                    <a:pt x="40774" y="92526"/>
                  </a:lnTo>
                  <a:lnTo>
                    <a:pt x="37446" y="103015"/>
                  </a:lnTo>
                  <a:lnTo>
                    <a:pt x="33026" y="112730"/>
                  </a:lnTo>
                  <a:lnTo>
                    <a:pt x="27926" y="121633"/>
                  </a:lnTo>
                  <a:lnTo>
                    <a:pt x="22003" y="130636"/>
                  </a:lnTo>
                  <a:lnTo>
                    <a:pt x="13625" y="14164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69575" y="3269612"/>
              <a:ext cx="268438" cy="377211"/>
            </a:xfrm>
            <a:custGeom>
              <a:avLst/>
              <a:gdLst/>
              <a:ahLst/>
              <a:cxnLst/>
              <a:rect l="0" t="0" r="0" b="0"/>
              <a:pathLst>
                <a:path w="268438" h="377211">
                  <a:moveTo>
                    <a:pt x="0" y="67921"/>
                  </a:moveTo>
                  <a:lnTo>
                    <a:pt x="5935" y="59187"/>
                  </a:lnTo>
                  <a:lnTo>
                    <a:pt x="12139" y="51481"/>
                  </a:lnTo>
                  <a:lnTo>
                    <a:pt x="19235" y="44079"/>
                  </a:lnTo>
                  <a:lnTo>
                    <a:pt x="27175" y="36817"/>
                  </a:lnTo>
                  <a:lnTo>
                    <a:pt x="35822" y="29639"/>
                  </a:lnTo>
                  <a:lnTo>
                    <a:pt x="45020" y="22522"/>
                  </a:lnTo>
                  <a:lnTo>
                    <a:pt x="54793" y="15778"/>
                  </a:lnTo>
                  <a:lnTo>
                    <a:pt x="65331" y="10007"/>
                  </a:lnTo>
                  <a:lnTo>
                    <a:pt x="76673" y="5467"/>
                  </a:lnTo>
                  <a:lnTo>
                    <a:pt x="88559" y="2251"/>
                  </a:lnTo>
                  <a:lnTo>
                    <a:pt x="100537" y="459"/>
                  </a:lnTo>
                  <a:lnTo>
                    <a:pt x="112330" y="0"/>
                  </a:lnTo>
                  <a:lnTo>
                    <a:pt x="123688" y="810"/>
                  </a:lnTo>
                  <a:lnTo>
                    <a:pt x="134316" y="2941"/>
                  </a:lnTo>
                  <a:lnTo>
                    <a:pt x="144124" y="6301"/>
                  </a:lnTo>
                  <a:lnTo>
                    <a:pt x="153033" y="10843"/>
                  </a:lnTo>
                  <a:lnTo>
                    <a:pt x="160878" y="16641"/>
                  </a:lnTo>
                  <a:lnTo>
                    <a:pt x="167667" y="23614"/>
                  </a:lnTo>
                  <a:lnTo>
                    <a:pt x="173228" y="31568"/>
                  </a:lnTo>
                  <a:lnTo>
                    <a:pt x="177142" y="40277"/>
                  </a:lnTo>
                  <a:lnTo>
                    <a:pt x="179329" y="49541"/>
                  </a:lnTo>
                  <a:lnTo>
                    <a:pt x="180002" y="59202"/>
                  </a:lnTo>
                  <a:lnTo>
                    <a:pt x="179474" y="69140"/>
                  </a:lnTo>
                  <a:lnTo>
                    <a:pt x="178043" y="79268"/>
                  </a:lnTo>
                  <a:lnTo>
                    <a:pt x="175797" y="89527"/>
                  </a:lnTo>
                  <a:lnTo>
                    <a:pt x="172620" y="99874"/>
                  </a:lnTo>
                  <a:lnTo>
                    <a:pt x="168518" y="110272"/>
                  </a:lnTo>
                  <a:lnTo>
                    <a:pt x="163459" y="120373"/>
                  </a:lnTo>
                  <a:lnTo>
                    <a:pt x="157306" y="129551"/>
                  </a:lnTo>
                  <a:lnTo>
                    <a:pt x="150170" y="137528"/>
                  </a:lnTo>
                  <a:lnTo>
                    <a:pt x="144971" y="144088"/>
                  </a:lnTo>
                  <a:lnTo>
                    <a:pt x="145011" y="148976"/>
                  </a:lnTo>
                  <a:lnTo>
                    <a:pt x="148930" y="152538"/>
                  </a:lnTo>
                  <a:lnTo>
                    <a:pt x="155423" y="155637"/>
                  </a:lnTo>
                  <a:lnTo>
                    <a:pt x="163892" y="159056"/>
                  </a:lnTo>
                  <a:lnTo>
                    <a:pt x="173906" y="163144"/>
                  </a:lnTo>
                  <a:lnTo>
                    <a:pt x="184765" y="167938"/>
                  </a:lnTo>
                  <a:lnTo>
                    <a:pt x="195539" y="173337"/>
                  </a:lnTo>
                  <a:lnTo>
                    <a:pt x="205719" y="179217"/>
                  </a:lnTo>
                  <a:lnTo>
                    <a:pt x="215186" y="185783"/>
                  </a:lnTo>
                  <a:lnTo>
                    <a:pt x="224008" y="193551"/>
                  </a:lnTo>
                  <a:lnTo>
                    <a:pt x="232310" y="202697"/>
                  </a:lnTo>
                  <a:lnTo>
                    <a:pt x="240056" y="212941"/>
                  </a:lnTo>
                  <a:lnTo>
                    <a:pt x="247047" y="223734"/>
                  </a:lnTo>
                  <a:lnTo>
                    <a:pt x="253232" y="234706"/>
                  </a:lnTo>
                  <a:lnTo>
                    <a:pt x="258540" y="246005"/>
                  </a:lnTo>
                  <a:lnTo>
                    <a:pt x="262809" y="258181"/>
                  </a:lnTo>
                  <a:lnTo>
                    <a:pt x="266040" y="271476"/>
                  </a:lnTo>
                  <a:lnTo>
                    <a:pt x="268057" y="285505"/>
                  </a:lnTo>
                  <a:lnTo>
                    <a:pt x="268437" y="299468"/>
                  </a:lnTo>
                  <a:lnTo>
                    <a:pt x="267090" y="312895"/>
                  </a:lnTo>
                  <a:lnTo>
                    <a:pt x="263898" y="325503"/>
                  </a:lnTo>
                  <a:lnTo>
                    <a:pt x="258556" y="337044"/>
                  </a:lnTo>
                  <a:lnTo>
                    <a:pt x="251108" y="347497"/>
                  </a:lnTo>
                  <a:lnTo>
                    <a:pt x="241871" y="356684"/>
                  </a:lnTo>
                  <a:lnTo>
                    <a:pt x="231237" y="364193"/>
                  </a:lnTo>
                  <a:lnTo>
                    <a:pt x="219575" y="369946"/>
                  </a:lnTo>
                  <a:lnTo>
                    <a:pt x="207340" y="373998"/>
                  </a:lnTo>
                  <a:lnTo>
                    <a:pt x="195063" y="376360"/>
                  </a:lnTo>
                  <a:lnTo>
                    <a:pt x="183027" y="377210"/>
                  </a:lnTo>
                  <a:lnTo>
                    <a:pt x="171149" y="376834"/>
                  </a:lnTo>
                  <a:lnTo>
                    <a:pt x="159101" y="375527"/>
                  </a:lnTo>
                  <a:lnTo>
                    <a:pt x="146695" y="373547"/>
                  </a:lnTo>
                  <a:lnTo>
                    <a:pt x="133903" y="371255"/>
                  </a:lnTo>
                  <a:lnTo>
                    <a:pt x="120776" y="369104"/>
                  </a:lnTo>
                  <a:lnTo>
                    <a:pt x="107403" y="367328"/>
                  </a:lnTo>
                  <a:lnTo>
                    <a:pt x="94459" y="365964"/>
                  </a:lnTo>
                  <a:lnTo>
                    <a:pt x="81919" y="364819"/>
                  </a:lnTo>
                  <a:lnTo>
                    <a:pt x="68684" y="363795"/>
                  </a:lnTo>
                  <a:lnTo>
                    <a:pt x="52642" y="362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3442818" y="4499635"/>
            <a:ext cx="482139" cy="585630"/>
          </a:xfrm>
          <a:custGeom>
            <a:avLst/>
            <a:gdLst/>
            <a:ahLst/>
            <a:cxnLst/>
            <a:rect l="0" t="0" r="0" b="0"/>
            <a:pathLst>
              <a:path w="482139" h="585630">
                <a:moveTo>
                  <a:pt x="200042" y="69732"/>
                </a:moveTo>
                <a:lnTo>
                  <a:pt x="150544" y="129325"/>
                </a:lnTo>
                <a:lnTo>
                  <a:pt x="144816" y="130518"/>
                </a:lnTo>
                <a:lnTo>
                  <a:pt x="139828" y="127804"/>
                </a:lnTo>
                <a:lnTo>
                  <a:pt x="135333" y="122485"/>
                </a:lnTo>
                <a:lnTo>
                  <a:pt x="134676" y="116599"/>
                </a:lnTo>
                <a:lnTo>
                  <a:pt x="155549" y="69317"/>
                </a:lnTo>
                <a:lnTo>
                  <a:pt x="207242" y="10192"/>
                </a:lnTo>
                <a:lnTo>
                  <a:pt x="230538" y="2326"/>
                </a:lnTo>
                <a:lnTo>
                  <a:pt x="258049" y="0"/>
                </a:lnTo>
                <a:lnTo>
                  <a:pt x="293268" y="6437"/>
                </a:lnTo>
                <a:lnTo>
                  <a:pt x="315175" y="16645"/>
                </a:lnTo>
                <a:lnTo>
                  <a:pt x="330371" y="32100"/>
                </a:lnTo>
                <a:lnTo>
                  <a:pt x="349658" y="70618"/>
                </a:lnTo>
                <a:lnTo>
                  <a:pt x="351156" y="91183"/>
                </a:lnTo>
                <a:lnTo>
                  <a:pt x="342585" y="132981"/>
                </a:lnTo>
                <a:lnTo>
                  <a:pt x="321222" y="181099"/>
                </a:lnTo>
                <a:lnTo>
                  <a:pt x="300158" y="207755"/>
                </a:lnTo>
                <a:lnTo>
                  <a:pt x="278059" y="225792"/>
                </a:lnTo>
                <a:lnTo>
                  <a:pt x="277790" y="225245"/>
                </a:lnTo>
                <a:lnTo>
                  <a:pt x="279950" y="222540"/>
                </a:lnTo>
                <a:lnTo>
                  <a:pt x="299757" y="213145"/>
                </a:lnTo>
                <a:lnTo>
                  <a:pt x="318059" y="212630"/>
                </a:lnTo>
                <a:lnTo>
                  <a:pt x="358405" y="221832"/>
                </a:lnTo>
                <a:lnTo>
                  <a:pt x="384095" y="237111"/>
                </a:lnTo>
                <a:lnTo>
                  <a:pt x="433577" y="291660"/>
                </a:lnTo>
                <a:lnTo>
                  <a:pt x="452641" y="322662"/>
                </a:lnTo>
                <a:lnTo>
                  <a:pt x="469563" y="381390"/>
                </a:lnTo>
                <a:lnTo>
                  <a:pt x="479422" y="430877"/>
                </a:lnTo>
                <a:lnTo>
                  <a:pt x="482138" y="461088"/>
                </a:lnTo>
                <a:lnTo>
                  <a:pt x="477106" y="486994"/>
                </a:lnTo>
                <a:lnTo>
                  <a:pt x="465901" y="509036"/>
                </a:lnTo>
                <a:lnTo>
                  <a:pt x="449223" y="526631"/>
                </a:lnTo>
                <a:lnTo>
                  <a:pt x="414513" y="544102"/>
                </a:lnTo>
                <a:lnTo>
                  <a:pt x="363415" y="551098"/>
                </a:lnTo>
                <a:lnTo>
                  <a:pt x="303821" y="547581"/>
                </a:lnTo>
                <a:lnTo>
                  <a:pt x="259424" y="545322"/>
                </a:lnTo>
                <a:lnTo>
                  <a:pt x="197749" y="547170"/>
                </a:lnTo>
                <a:lnTo>
                  <a:pt x="134988" y="552686"/>
                </a:lnTo>
                <a:lnTo>
                  <a:pt x="86140" y="559231"/>
                </a:lnTo>
                <a:lnTo>
                  <a:pt x="25815" y="575321"/>
                </a:lnTo>
                <a:lnTo>
                  <a:pt x="0" y="5856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2015-01-20T17:19:07Z</dcterms:created>
  <dcterms:modified xsi:type="dcterms:W3CDTF">2015-01-20T17:20:38Z</dcterms:modified>
</cp:coreProperties>
</file>